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52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6A226-5821-4FE1-90E6-EC9893FDC7BA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9376-8250-475F-95A3-0E704AA1C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43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6A226-5821-4FE1-90E6-EC9893FDC7BA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9376-8250-475F-95A3-0E704AA1C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46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6A226-5821-4FE1-90E6-EC9893FDC7BA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9376-8250-475F-95A3-0E704AA1C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6A226-5821-4FE1-90E6-EC9893FDC7BA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9376-8250-475F-95A3-0E704AA1C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12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6A226-5821-4FE1-90E6-EC9893FDC7BA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9376-8250-475F-95A3-0E704AA1C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43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6A226-5821-4FE1-90E6-EC9893FDC7BA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9376-8250-475F-95A3-0E704AA1C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2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6A226-5821-4FE1-90E6-EC9893FDC7BA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9376-8250-475F-95A3-0E704AA1C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38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6A226-5821-4FE1-90E6-EC9893FDC7BA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9376-8250-475F-95A3-0E704AA1C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36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6A226-5821-4FE1-90E6-EC9893FDC7BA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9376-8250-475F-95A3-0E704AA1C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13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6A226-5821-4FE1-90E6-EC9893FDC7BA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9376-8250-475F-95A3-0E704AA1C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68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6A226-5821-4FE1-90E6-EC9893FDC7BA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9376-8250-475F-95A3-0E704AA1C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6A226-5821-4FE1-90E6-EC9893FDC7BA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99376-8250-475F-95A3-0E704AA1C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180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49266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83551" y="4633546"/>
            <a:ext cx="8579094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77DA68-99AA-497D-BBF2-9A7B54C924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653" y="4756638"/>
            <a:ext cx="8354891" cy="930447"/>
          </a:xfrm>
        </p:spPr>
        <p:txBody>
          <a:bodyPr>
            <a:normAutofit/>
          </a:bodyPr>
          <a:lstStyle/>
          <a:p>
            <a:r>
              <a:rPr lang="en-US" sz="47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Remembering Jesus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D18144-A8E6-4D99-B09E-1A0983A1DD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4521" y="5815698"/>
            <a:ext cx="6858000" cy="420001"/>
          </a:xfrm>
        </p:spPr>
        <p:txBody>
          <a:bodyPr>
            <a:normAutofit/>
          </a:bodyPr>
          <a:lstStyle/>
          <a:p>
            <a:r>
              <a:rPr lang="en-US" sz="1700" b="1" i="1" dirty="0">
                <a:solidFill>
                  <a:srgbClr val="E7E6E6"/>
                </a:solidFill>
              </a:rPr>
              <a:t> 1 Corinthians 11:24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96C341-29BD-4CF4-9FE1-0EC6C7624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30" y="1343097"/>
            <a:ext cx="2569206" cy="19269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1CE673-47FA-421C-9273-B78918EFB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9296" y="1340927"/>
            <a:ext cx="2574993" cy="1931245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505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E1A7A4EC-3E0C-4A95-8DF1-50BB3531F7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7293" y="1365887"/>
            <a:ext cx="2567937" cy="1925952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57350" y="5738691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247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FCFB3B-536B-4C9B-9559-762E9CCB7D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887" y="0"/>
            <a:ext cx="9145887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A5EDC9-BA9A-4418-8B0F-B0DD28AF7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Coming of Jesus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F744D-5568-4782-9828-BEE21E884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8232546" cy="4486274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early Christians remembered the promise of Jesus’ return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Jn. 14:1-3; Acts 1:10-11; Phil. 3:17-4:1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 ought to remember that the coming of Jesus is imminent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Thess. 2:1-12; Prov. 27:1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 as Christians ought to anticipate the joy of His coming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Phil. 3:21; 2 Cor. 5:1; 2 Tim. 4:8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48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49266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83551" y="4633546"/>
            <a:ext cx="8579094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77DA68-99AA-497D-BBF2-9A7B54C924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653" y="4756638"/>
            <a:ext cx="8354891" cy="930447"/>
          </a:xfrm>
        </p:spPr>
        <p:txBody>
          <a:bodyPr>
            <a:normAutofit/>
          </a:bodyPr>
          <a:lstStyle/>
          <a:p>
            <a:r>
              <a:rPr lang="en-US" sz="47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Remembering Jesus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D18144-A8E6-4D99-B09E-1A0983A1DD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4521" y="5815698"/>
            <a:ext cx="6858000" cy="420001"/>
          </a:xfrm>
        </p:spPr>
        <p:txBody>
          <a:bodyPr>
            <a:normAutofit/>
          </a:bodyPr>
          <a:lstStyle/>
          <a:p>
            <a:r>
              <a:rPr lang="en-US" sz="1700" b="1" i="1" dirty="0">
                <a:solidFill>
                  <a:srgbClr val="E7E6E6"/>
                </a:solidFill>
              </a:rPr>
              <a:t> 1 Corinthians 11:24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96C341-29BD-4CF4-9FE1-0EC6C7624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30" y="1343097"/>
            <a:ext cx="2569206" cy="19269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1CE673-47FA-421C-9273-B78918EFB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9296" y="1340927"/>
            <a:ext cx="2574993" cy="1931245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505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E1A7A4EC-3E0C-4A95-8DF1-50BB3531F7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7293" y="1365887"/>
            <a:ext cx="2567937" cy="1925952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57350" y="5738691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751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E7A0017-EA0C-48DB-B41B-D63734CC9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99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E7A0017-EA0C-48DB-B41B-D63734CC97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3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E7A0017-EA0C-48DB-B41B-D63734CC97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A3B469-AF5D-48D3-BDDD-062EFDBE6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Sacrifice of Jesus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32E22-86F4-48F0-A97A-3A74FD4BA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8006303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What was involved in the sacrifice of Jesus?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Jn. 19:31-37; Acts 8:33; Isa. 53; Rom. 5:8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God has provided us with a means of remembering this sacrifice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 Pet. 1:11-12; Eph. 3:9-11; Rom. 6:3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35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17F2B9-3F0C-4C3C-9723-920376CA4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5" y="0"/>
            <a:ext cx="91456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0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17F2B9-3F0C-4C3C-9723-920376CA42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85" y="0"/>
            <a:ext cx="91456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07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17F2B9-3F0C-4C3C-9723-920376CA42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85" y="0"/>
            <a:ext cx="914569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DD81BF-617C-4F75-A32D-245573C1B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Abiding of Jesus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358C7-8406-482D-B1EE-639312ED0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8053437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Christians may be assured of daily abiding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Mt. 28:20; Heb. 13:5; Acts 17:26-27; 1 Pet. 3:12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Remember the power of abiding with Jesus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Mt. 28:18; Eph. 3:20-21; Col. 2:3; Jas. 1:5; Phil. 4:19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Remember His presence in temptation, loneliness, and fear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1Cor. 10:13; Heb. 4:15; Mt. 28:20; Heb. 13:5</a:t>
            </a:r>
          </a:p>
        </p:txBody>
      </p:sp>
    </p:spTree>
    <p:extLst>
      <p:ext uri="{BB962C8B-B14F-4D97-AF65-F5344CB8AC3E}">
        <p14:creationId xmlns:p14="http://schemas.microsoft.com/office/powerpoint/2010/main" val="397655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FCFB3B-536B-4C9B-9559-762E9CCB7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87" y="0"/>
            <a:ext cx="914588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046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FCFB3B-536B-4C9B-9559-762E9CCB7D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887" y="0"/>
            <a:ext cx="914588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37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216</Words>
  <Application>Microsoft Office PowerPoint</Application>
  <PresentationFormat>On-screen Show (4:3)</PresentationFormat>
  <Paragraphs>23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 Theme</vt:lpstr>
      <vt:lpstr>Remembering Jesus</vt:lpstr>
      <vt:lpstr>PowerPoint Presentation</vt:lpstr>
      <vt:lpstr>PowerPoint Presentation</vt:lpstr>
      <vt:lpstr>The Sacrifice of Jesus</vt:lpstr>
      <vt:lpstr>PowerPoint Presentation</vt:lpstr>
      <vt:lpstr>PowerPoint Presentation</vt:lpstr>
      <vt:lpstr>The Abiding of Jesus</vt:lpstr>
      <vt:lpstr>PowerPoint Presentation</vt:lpstr>
      <vt:lpstr>PowerPoint Presentation</vt:lpstr>
      <vt:lpstr>The Coming of Jesus</vt:lpstr>
      <vt:lpstr>Remembering Jesus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Remembering Jesus</dc:title>
  <dc:creator>Ian Rice</dc:creator>
  <cp:lastModifiedBy>Ian Rice</cp:lastModifiedBy>
  <cp:revision>7</cp:revision>
  <dcterms:created xsi:type="dcterms:W3CDTF">2019-05-19T10:26:27Z</dcterms:created>
  <dcterms:modified xsi:type="dcterms:W3CDTF">2019-05-19T11:20:48Z</dcterms:modified>
</cp:coreProperties>
</file>