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 id="2147483720" r:id="rId3"/>
  </p:sldMasterIdLst>
  <p:notesMasterIdLst>
    <p:notesMasterId r:id="rId58"/>
  </p:notesMasterIdLst>
  <p:handoutMasterIdLst>
    <p:handoutMasterId r:id="rId59"/>
  </p:handoutMasterIdLst>
  <p:sldIdLst>
    <p:sldId id="257" r:id="rId4"/>
    <p:sldId id="367" r:id="rId5"/>
    <p:sldId id="368" r:id="rId6"/>
    <p:sldId id="369" r:id="rId7"/>
    <p:sldId id="370" r:id="rId8"/>
    <p:sldId id="316" r:id="rId9"/>
    <p:sldId id="265" r:id="rId10"/>
    <p:sldId id="266" r:id="rId11"/>
    <p:sldId id="371" r:id="rId12"/>
    <p:sldId id="406" r:id="rId13"/>
    <p:sldId id="372" r:id="rId14"/>
    <p:sldId id="373" r:id="rId15"/>
    <p:sldId id="321" r:id="rId16"/>
    <p:sldId id="374" r:id="rId17"/>
    <p:sldId id="375" r:id="rId18"/>
    <p:sldId id="376" r:id="rId19"/>
    <p:sldId id="377" r:id="rId20"/>
    <p:sldId id="326" r:id="rId21"/>
    <p:sldId id="378" r:id="rId22"/>
    <p:sldId id="379" r:id="rId23"/>
    <p:sldId id="380" r:id="rId24"/>
    <p:sldId id="330" r:id="rId25"/>
    <p:sldId id="331" r:id="rId26"/>
    <p:sldId id="381" r:id="rId27"/>
    <p:sldId id="382" r:id="rId28"/>
    <p:sldId id="407" r:id="rId29"/>
    <p:sldId id="408" r:id="rId30"/>
    <p:sldId id="409" r:id="rId31"/>
    <p:sldId id="383" r:id="rId32"/>
    <p:sldId id="410" r:id="rId33"/>
    <p:sldId id="384" r:id="rId34"/>
    <p:sldId id="385" r:id="rId35"/>
    <p:sldId id="386" r:id="rId36"/>
    <p:sldId id="387" r:id="rId37"/>
    <p:sldId id="388" r:id="rId38"/>
    <p:sldId id="389" r:id="rId39"/>
    <p:sldId id="390" r:id="rId40"/>
    <p:sldId id="411" r:id="rId41"/>
    <p:sldId id="412"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Lst>
  <p:sldSz cx="12192000" cy="6858000"/>
  <p:notesSz cx="9309100" cy="6954838"/>
  <p:embeddedFontLst>
    <p:embeddedFont>
      <p:font typeface="Benguiat Bk BT" panose="02030604050306020704"/>
      <p:regular r:id="rId60"/>
      <p:italic r:id="rId61"/>
      <p:boldItalic r:id="rId62"/>
    </p:embeddedFont>
    <p:embeddedFont>
      <p:font typeface="Calibri" panose="020F0502020204030204" pitchFamily="34" charset="0"/>
      <p:regular r:id="rId63"/>
      <p:bold r:id="rId64"/>
      <p:italic r:id="rId65"/>
      <p:boldItalic r:id="rId66"/>
    </p:embeddedFont>
    <p:embeddedFont>
      <p:font typeface="Calibri Light" panose="020F0302020204030204" pitchFamily="34" charset="0"/>
      <p:regular r:id="rId67"/>
      <p:italic r:id="rId68"/>
    </p:embeddedFont>
    <p:embeddedFont>
      <p:font typeface="Impact" panose="020B0806030902050204" pitchFamily="34" charset="0"/>
      <p:regular r:id="rId69"/>
    </p:embeddedFont>
    <p:embeddedFont>
      <p:font typeface="Palatino Linotype" panose="02040502050505030304" pitchFamily="18" charset="0"/>
      <p:regular r:id="rId70"/>
      <p:bold r:id="rId71"/>
      <p:italic r:id="rId72"/>
      <p:boldItalic r:id="rId73"/>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B9A"/>
    <a:srgbClr val="217BFF"/>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F3B01BC2-72AF-4AB1-99D8-B069E4E84401}"/>
              </a:ext>
            </a:extLst>
          </p:cNvPr>
          <p:cNvSpPr>
            <a:spLocks noGrp="1" noChangeArrowheads="1"/>
          </p:cNvSpPr>
          <p:nvPr>
            <p:ph type="hdr" sz="quarter"/>
          </p:nvPr>
        </p:nvSpPr>
        <p:spPr bwMode="auto">
          <a:xfrm>
            <a:off x="0" y="0"/>
            <a:ext cx="4033838" cy="347663"/>
          </a:xfrm>
          <a:prstGeom prst="rect">
            <a:avLst/>
          </a:prstGeom>
          <a:noFill/>
          <a:ln>
            <a:noFill/>
          </a:ln>
          <a:effectLst/>
        </p:spPr>
        <p:txBody>
          <a:bodyPr vert="horz" wrap="square" lIns="92930" tIns="46465" rIns="92930" bIns="46465" numCol="1" anchor="t" anchorCtr="0" compatLnSpc="1">
            <a:prstTxWarp prst="textNoShape">
              <a:avLst/>
            </a:prstTxWarp>
          </a:bodyPr>
          <a:lstStyle>
            <a:lvl1pPr eaLnBrk="1" hangingPunct="1">
              <a:defRPr sz="1200"/>
            </a:lvl1pPr>
          </a:lstStyle>
          <a:p>
            <a:pPr>
              <a:defRPr/>
            </a:pPr>
            <a:endParaRPr lang="en-US" altLang="en-US"/>
          </a:p>
        </p:txBody>
      </p:sp>
      <p:sp>
        <p:nvSpPr>
          <p:cNvPr id="117763" name="Rectangle 3">
            <a:extLst>
              <a:ext uri="{FF2B5EF4-FFF2-40B4-BE49-F238E27FC236}">
                <a16:creationId xmlns:a16="http://schemas.microsoft.com/office/drawing/2014/main" id="{64E4408D-8A5B-4F9C-8C85-BEC824F41AE0}"/>
              </a:ext>
            </a:extLst>
          </p:cNvPr>
          <p:cNvSpPr>
            <a:spLocks noGrp="1" noChangeArrowheads="1"/>
          </p:cNvSpPr>
          <p:nvPr>
            <p:ph type="dt" sz="quarter" idx="1"/>
          </p:nvPr>
        </p:nvSpPr>
        <p:spPr bwMode="auto">
          <a:xfrm>
            <a:off x="5273675" y="0"/>
            <a:ext cx="4033838" cy="347663"/>
          </a:xfrm>
          <a:prstGeom prst="rect">
            <a:avLst/>
          </a:prstGeom>
          <a:noFill/>
          <a:ln>
            <a:noFill/>
          </a:ln>
          <a:effectLst/>
        </p:spPr>
        <p:txBody>
          <a:bodyPr vert="horz" wrap="square" lIns="92930" tIns="46465" rIns="92930" bIns="46465" numCol="1" anchor="t" anchorCtr="0" compatLnSpc="1">
            <a:prstTxWarp prst="textNoShape">
              <a:avLst/>
            </a:prstTxWarp>
          </a:bodyPr>
          <a:lstStyle>
            <a:lvl1pPr algn="r" eaLnBrk="1" hangingPunct="1">
              <a:defRPr sz="1200"/>
            </a:lvl1pPr>
          </a:lstStyle>
          <a:p>
            <a:pPr>
              <a:defRPr/>
            </a:pPr>
            <a:endParaRPr lang="en-US" altLang="en-US"/>
          </a:p>
        </p:txBody>
      </p:sp>
      <p:sp>
        <p:nvSpPr>
          <p:cNvPr id="117764" name="Rectangle 4">
            <a:extLst>
              <a:ext uri="{FF2B5EF4-FFF2-40B4-BE49-F238E27FC236}">
                <a16:creationId xmlns:a16="http://schemas.microsoft.com/office/drawing/2014/main" id="{50A9FB7D-ABF4-4598-8CD2-FCBD19C3620D}"/>
              </a:ext>
            </a:extLst>
          </p:cNvPr>
          <p:cNvSpPr>
            <a:spLocks noGrp="1" noChangeArrowheads="1"/>
          </p:cNvSpPr>
          <p:nvPr>
            <p:ph type="ftr" sz="quarter" idx="2"/>
          </p:nvPr>
        </p:nvSpPr>
        <p:spPr bwMode="auto">
          <a:xfrm>
            <a:off x="0" y="6605588"/>
            <a:ext cx="4033838" cy="347662"/>
          </a:xfrm>
          <a:prstGeom prst="rect">
            <a:avLst/>
          </a:prstGeom>
          <a:noFill/>
          <a:ln>
            <a:noFill/>
          </a:ln>
          <a:effectLst/>
        </p:spPr>
        <p:txBody>
          <a:bodyPr vert="horz" wrap="square" lIns="92930" tIns="46465" rIns="92930" bIns="46465" numCol="1" anchor="b" anchorCtr="0" compatLnSpc="1">
            <a:prstTxWarp prst="textNoShape">
              <a:avLst/>
            </a:prstTxWarp>
          </a:bodyPr>
          <a:lstStyle>
            <a:lvl1pPr eaLnBrk="1" hangingPunct="1">
              <a:defRPr sz="1200"/>
            </a:lvl1pPr>
          </a:lstStyle>
          <a:p>
            <a:pPr>
              <a:defRPr/>
            </a:pPr>
            <a:endParaRPr lang="en-US" altLang="en-US"/>
          </a:p>
        </p:txBody>
      </p:sp>
      <p:sp>
        <p:nvSpPr>
          <p:cNvPr id="117765" name="Rectangle 5">
            <a:extLst>
              <a:ext uri="{FF2B5EF4-FFF2-40B4-BE49-F238E27FC236}">
                <a16:creationId xmlns:a16="http://schemas.microsoft.com/office/drawing/2014/main" id="{43300AB4-F326-4D20-9639-939B7D8893FE}"/>
              </a:ext>
            </a:extLst>
          </p:cNvPr>
          <p:cNvSpPr>
            <a:spLocks noGrp="1" noChangeArrowheads="1"/>
          </p:cNvSpPr>
          <p:nvPr>
            <p:ph type="sldNum" sz="quarter" idx="3"/>
          </p:nvPr>
        </p:nvSpPr>
        <p:spPr bwMode="auto">
          <a:xfrm>
            <a:off x="5273675" y="6605588"/>
            <a:ext cx="4033838" cy="347662"/>
          </a:xfrm>
          <a:prstGeom prst="rect">
            <a:avLst/>
          </a:prstGeom>
          <a:noFill/>
          <a:ln>
            <a:noFill/>
          </a:ln>
          <a:effectLst/>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932740D9-2A90-4AF3-94CA-C8585ABF2EE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FDACBD-AA32-4349-90D1-E8510172DBFB}"/>
              </a:ext>
            </a:extLst>
          </p:cNvPr>
          <p:cNvSpPr>
            <a:spLocks noGrp="1" noChangeArrowheads="1"/>
          </p:cNvSpPr>
          <p:nvPr>
            <p:ph type="hdr" sz="quarter"/>
          </p:nvPr>
        </p:nvSpPr>
        <p:spPr bwMode="auto">
          <a:xfrm>
            <a:off x="0" y="0"/>
            <a:ext cx="4033838" cy="347663"/>
          </a:xfrm>
          <a:prstGeom prst="rect">
            <a:avLst/>
          </a:prstGeom>
          <a:noFill/>
          <a:ln>
            <a:noFill/>
          </a:ln>
          <a:effectLst/>
        </p:spPr>
        <p:txBody>
          <a:bodyPr vert="horz" wrap="square" lIns="92930" tIns="46465" rIns="92930" bIns="46465" numCol="1" anchor="t" anchorCtr="0" compatLnSpc="1">
            <a:prstTxWarp prst="textNoShape">
              <a:avLst/>
            </a:prstTxWarp>
          </a:bodyPr>
          <a:lstStyle>
            <a:lvl1pPr eaLnBrk="1" hangingPunct="1">
              <a:defRPr sz="1200"/>
            </a:lvl1pPr>
          </a:lstStyle>
          <a:p>
            <a:pPr>
              <a:defRPr/>
            </a:pPr>
            <a:endParaRPr lang="en-US" altLang="en-US"/>
          </a:p>
        </p:txBody>
      </p:sp>
      <p:sp>
        <p:nvSpPr>
          <p:cNvPr id="3075" name="Rectangle 3">
            <a:extLst>
              <a:ext uri="{FF2B5EF4-FFF2-40B4-BE49-F238E27FC236}">
                <a16:creationId xmlns:a16="http://schemas.microsoft.com/office/drawing/2014/main" id="{AF0368C8-9D69-4DED-87A6-9C7507EF5655}"/>
              </a:ext>
            </a:extLst>
          </p:cNvPr>
          <p:cNvSpPr>
            <a:spLocks noGrp="1" noChangeArrowheads="1"/>
          </p:cNvSpPr>
          <p:nvPr>
            <p:ph type="dt" idx="1"/>
          </p:nvPr>
        </p:nvSpPr>
        <p:spPr bwMode="auto">
          <a:xfrm>
            <a:off x="5273675" y="0"/>
            <a:ext cx="4033838" cy="347663"/>
          </a:xfrm>
          <a:prstGeom prst="rect">
            <a:avLst/>
          </a:prstGeom>
          <a:noFill/>
          <a:ln>
            <a:noFill/>
          </a:ln>
          <a:effectLst/>
        </p:spPr>
        <p:txBody>
          <a:bodyPr vert="horz" wrap="square" lIns="92930" tIns="46465" rIns="92930" bIns="46465" numCol="1" anchor="t" anchorCtr="0" compatLnSpc="1">
            <a:prstTxWarp prst="textNoShape">
              <a:avLst/>
            </a:prstTxWarp>
          </a:bodyPr>
          <a:lstStyle>
            <a:lvl1pPr algn="r" eaLnBrk="1" hangingPunct="1">
              <a:defRPr sz="1200"/>
            </a:lvl1pPr>
          </a:lstStyle>
          <a:p>
            <a:pPr>
              <a:defRPr/>
            </a:pPr>
            <a:endParaRPr lang="en-US" altLang="en-US"/>
          </a:p>
        </p:txBody>
      </p:sp>
      <p:sp>
        <p:nvSpPr>
          <p:cNvPr id="5124" name="Rectangle 4">
            <a:extLst>
              <a:ext uri="{FF2B5EF4-FFF2-40B4-BE49-F238E27FC236}">
                <a16:creationId xmlns:a16="http://schemas.microsoft.com/office/drawing/2014/main" id="{4C506B98-C79D-4197-BE94-3E9B4B72A335}"/>
              </a:ext>
            </a:extLst>
          </p:cNvPr>
          <p:cNvSpPr>
            <a:spLocks noGrp="1" noRot="1" noChangeAspect="1" noChangeArrowheads="1" noTextEdit="1"/>
          </p:cNvSpPr>
          <p:nvPr>
            <p:ph type="sldImg" idx="2"/>
          </p:nvPr>
        </p:nvSpPr>
        <p:spPr bwMode="auto">
          <a:xfrm>
            <a:off x="2336800" y="522288"/>
            <a:ext cx="4635500" cy="2606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33E6CF9B-A027-4669-B27A-ED6FABDEEB56}"/>
              </a:ext>
            </a:extLst>
          </p:cNvPr>
          <p:cNvSpPr>
            <a:spLocks noGrp="1" noChangeArrowheads="1"/>
          </p:cNvSpPr>
          <p:nvPr>
            <p:ph type="body" sz="quarter" idx="3"/>
          </p:nvPr>
        </p:nvSpPr>
        <p:spPr bwMode="auto">
          <a:xfrm>
            <a:off x="930275" y="3303588"/>
            <a:ext cx="7448550" cy="3128962"/>
          </a:xfrm>
          <a:prstGeom prst="rect">
            <a:avLst/>
          </a:prstGeom>
          <a:noFill/>
          <a:ln>
            <a:noFill/>
          </a:ln>
          <a:effectLst/>
        </p:spPr>
        <p:txBody>
          <a:bodyPr vert="horz" wrap="square" lIns="92930" tIns="46465" rIns="92930" bIns="4646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3DC653A9-C1DD-4181-94D6-C178CAC69A09}"/>
              </a:ext>
            </a:extLst>
          </p:cNvPr>
          <p:cNvSpPr>
            <a:spLocks noGrp="1" noChangeArrowheads="1"/>
          </p:cNvSpPr>
          <p:nvPr>
            <p:ph type="ftr" sz="quarter" idx="4"/>
          </p:nvPr>
        </p:nvSpPr>
        <p:spPr bwMode="auto">
          <a:xfrm>
            <a:off x="0" y="6605588"/>
            <a:ext cx="4033838" cy="347662"/>
          </a:xfrm>
          <a:prstGeom prst="rect">
            <a:avLst/>
          </a:prstGeom>
          <a:noFill/>
          <a:ln>
            <a:noFill/>
          </a:ln>
          <a:effectLst/>
        </p:spPr>
        <p:txBody>
          <a:bodyPr vert="horz" wrap="square" lIns="92930" tIns="46465" rIns="92930" bIns="46465" numCol="1" anchor="b" anchorCtr="0" compatLnSpc="1">
            <a:prstTxWarp prst="textNoShape">
              <a:avLst/>
            </a:prstTxWarp>
          </a:bodyPr>
          <a:lstStyle>
            <a:lvl1pPr eaLnBrk="1" hangingPunct="1">
              <a:defRPr sz="1200"/>
            </a:lvl1pPr>
          </a:lstStyle>
          <a:p>
            <a:pPr>
              <a:defRPr/>
            </a:pPr>
            <a:endParaRPr lang="en-US" altLang="en-US"/>
          </a:p>
        </p:txBody>
      </p:sp>
      <p:sp>
        <p:nvSpPr>
          <p:cNvPr id="3079" name="Rectangle 7">
            <a:extLst>
              <a:ext uri="{FF2B5EF4-FFF2-40B4-BE49-F238E27FC236}">
                <a16:creationId xmlns:a16="http://schemas.microsoft.com/office/drawing/2014/main" id="{3DF1D6A6-9C3E-4DC6-9916-B94FCD0080DA}"/>
              </a:ext>
            </a:extLst>
          </p:cNvPr>
          <p:cNvSpPr>
            <a:spLocks noGrp="1" noChangeArrowheads="1"/>
          </p:cNvSpPr>
          <p:nvPr>
            <p:ph type="sldNum" sz="quarter" idx="5"/>
          </p:nvPr>
        </p:nvSpPr>
        <p:spPr bwMode="auto">
          <a:xfrm>
            <a:off x="5273675" y="6605588"/>
            <a:ext cx="4033838" cy="347662"/>
          </a:xfrm>
          <a:prstGeom prst="rect">
            <a:avLst/>
          </a:prstGeom>
          <a:noFill/>
          <a:ln>
            <a:noFill/>
          </a:ln>
          <a:effectLst/>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D1EB9CDC-E703-456C-BD36-BB5454C4A8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93F75FE-A3F5-4A7C-86A1-099890DA6A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8CED3D-7A5A-4D78-801D-BA7D1BEE2BA8}" type="slidenum">
              <a:rPr lang="en-US" altLang="en-US" smtClean="0"/>
              <a:pPr/>
              <a:t>1</a:t>
            </a:fld>
            <a:endParaRPr lang="en-US" altLang="en-US"/>
          </a:p>
        </p:txBody>
      </p:sp>
      <p:sp>
        <p:nvSpPr>
          <p:cNvPr id="7171" name="Rectangle 2">
            <a:extLst>
              <a:ext uri="{FF2B5EF4-FFF2-40B4-BE49-F238E27FC236}">
                <a16:creationId xmlns:a16="http://schemas.microsoft.com/office/drawing/2014/main" id="{8CFAFD74-26C3-482A-AE6F-6DD6D40CACD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66E986D-07B2-4F51-8A20-80128E6CCF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D52AC2B-3A01-41EE-8620-48057B7BE4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4087B-4958-4C0C-B63A-6B39B8DC498B}" type="slidenum">
              <a:rPr lang="en-US" altLang="en-US" smtClean="0"/>
              <a:pPr/>
              <a:t>10</a:t>
            </a:fld>
            <a:endParaRPr lang="en-US" altLang="en-US"/>
          </a:p>
        </p:txBody>
      </p:sp>
      <p:sp>
        <p:nvSpPr>
          <p:cNvPr id="25603" name="Rectangle 2">
            <a:extLst>
              <a:ext uri="{FF2B5EF4-FFF2-40B4-BE49-F238E27FC236}">
                <a16:creationId xmlns:a16="http://schemas.microsoft.com/office/drawing/2014/main" id="{E5DD0601-25B4-456E-8048-E64D6353A9F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F89696C-B3B9-41B5-8FCA-93BF11D282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D237B86-F2C7-472B-8E53-1183404BF0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D6921E-C535-47A7-BCE2-2DA0DE33CBDB}" type="slidenum">
              <a:rPr lang="en-US" altLang="en-US" smtClean="0"/>
              <a:pPr/>
              <a:t>11</a:t>
            </a:fld>
            <a:endParaRPr lang="en-US" altLang="en-US"/>
          </a:p>
        </p:txBody>
      </p:sp>
      <p:sp>
        <p:nvSpPr>
          <p:cNvPr id="27651" name="Rectangle 2">
            <a:extLst>
              <a:ext uri="{FF2B5EF4-FFF2-40B4-BE49-F238E27FC236}">
                <a16:creationId xmlns:a16="http://schemas.microsoft.com/office/drawing/2014/main" id="{5D1684CB-CFC8-464C-BFE8-342D0657412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3DFB9A9-476D-4C12-985A-DFBDCFCF59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9DB44BC-92B2-45E2-81AA-9D4D698A28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2F5346-6E1A-489B-8C61-F3822D88F59D}" type="slidenum">
              <a:rPr lang="en-US" altLang="en-US" smtClean="0"/>
              <a:pPr/>
              <a:t>12</a:t>
            </a:fld>
            <a:endParaRPr lang="en-US" altLang="en-US"/>
          </a:p>
        </p:txBody>
      </p:sp>
      <p:sp>
        <p:nvSpPr>
          <p:cNvPr id="29699" name="Rectangle 2">
            <a:extLst>
              <a:ext uri="{FF2B5EF4-FFF2-40B4-BE49-F238E27FC236}">
                <a16:creationId xmlns:a16="http://schemas.microsoft.com/office/drawing/2014/main" id="{5208CFF6-2215-40C7-835F-804691A9565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7EA182E-069D-4713-9A37-BF04EFA2F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8AEBDF4-6C97-4925-B909-C9A06D3D49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82D866-4513-4AFF-BDF2-547154837C65}" type="slidenum">
              <a:rPr lang="en-US" altLang="en-US" smtClean="0"/>
              <a:pPr/>
              <a:t>14</a:t>
            </a:fld>
            <a:endParaRPr lang="en-US" altLang="en-US"/>
          </a:p>
        </p:txBody>
      </p:sp>
      <p:sp>
        <p:nvSpPr>
          <p:cNvPr id="32771" name="Rectangle 2">
            <a:extLst>
              <a:ext uri="{FF2B5EF4-FFF2-40B4-BE49-F238E27FC236}">
                <a16:creationId xmlns:a16="http://schemas.microsoft.com/office/drawing/2014/main" id="{2710929E-5312-49A7-B7B0-B7F7F73CFF4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9CA564C-D175-4736-B7E7-EF8EF52966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15B6D58-6B4D-4A1A-AA5E-DB039F498B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142128-FF29-4225-8552-D80EB2364F08}" type="slidenum">
              <a:rPr lang="en-US" altLang="en-US" smtClean="0"/>
              <a:pPr/>
              <a:t>15</a:t>
            </a:fld>
            <a:endParaRPr lang="en-US" altLang="en-US"/>
          </a:p>
        </p:txBody>
      </p:sp>
      <p:sp>
        <p:nvSpPr>
          <p:cNvPr id="34819" name="Rectangle 2">
            <a:extLst>
              <a:ext uri="{FF2B5EF4-FFF2-40B4-BE49-F238E27FC236}">
                <a16:creationId xmlns:a16="http://schemas.microsoft.com/office/drawing/2014/main" id="{3F2BF679-4B46-4502-9311-6001E046F7A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1082298-928F-4602-BC35-17E90274FF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EB93448-1E97-49C9-AE84-070997D3E2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3D00C8-EA4B-4F52-9417-D9FF2632A99A}" type="slidenum">
              <a:rPr lang="en-US" altLang="en-US" smtClean="0"/>
              <a:pPr/>
              <a:t>16</a:t>
            </a:fld>
            <a:endParaRPr lang="en-US" altLang="en-US"/>
          </a:p>
        </p:txBody>
      </p:sp>
      <p:sp>
        <p:nvSpPr>
          <p:cNvPr id="36867" name="Rectangle 2">
            <a:extLst>
              <a:ext uri="{FF2B5EF4-FFF2-40B4-BE49-F238E27FC236}">
                <a16:creationId xmlns:a16="http://schemas.microsoft.com/office/drawing/2014/main" id="{EDDABD99-CF80-492B-A0CE-0B619FC4692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2C3CD58-EBD9-4566-8E94-F3A2229896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918DC39-0BEA-4369-9BCE-EBE9753905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283E3A-293A-4DBB-9474-8F64263E34DA}" type="slidenum">
              <a:rPr lang="en-US" altLang="en-US" smtClean="0"/>
              <a:pPr/>
              <a:t>17</a:t>
            </a:fld>
            <a:endParaRPr lang="en-US" altLang="en-US"/>
          </a:p>
        </p:txBody>
      </p:sp>
      <p:sp>
        <p:nvSpPr>
          <p:cNvPr id="38915" name="Rectangle 2">
            <a:extLst>
              <a:ext uri="{FF2B5EF4-FFF2-40B4-BE49-F238E27FC236}">
                <a16:creationId xmlns:a16="http://schemas.microsoft.com/office/drawing/2014/main" id="{68A918E1-2C91-45A7-B46A-1B75A9609AD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F5DC4DA-15DA-4782-812E-0AB7B2369D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0B3C419-80C1-4668-BF94-1AFBDB97B3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67D63B-ED41-435D-95F1-B505AAD4D86D}" type="slidenum">
              <a:rPr lang="en-US" altLang="en-US" smtClean="0"/>
              <a:pPr/>
              <a:t>19</a:t>
            </a:fld>
            <a:endParaRPr lang="en-US" altLang="en-US"/>
          </a:p>
        </p:txBody>
      </p:sp>
      <p:sp>
        <p:nvSpPr>
          <p:cNvPr id="41987" name="Rectangle 2">
            <a:extLst>
              <a:ext uri="{FF2B5EF4-FFF2-40B4-BE49-F238E27FC236}">
                <a16:creationId xmlns:a16="http://schemas.microsoft.com/office/drawing/2014/main" id="{6B125DEA-3792-4C7D-B675-AB684AF99FA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6E2CE20-6E16-471F-8D0E-32A1FDC9D5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9D76E06-8D93-4654-B0FB-ADE9996E81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0B099A-E440-448C-B21D-495A6ABFB62F}" type="slidenum">
              <a:rPr lang="en-US" altLang="en-US" smtClean="0"/>
              <a:pPr/>
              <a:t>20</a:t>
            </a:fld>
            <a:endParaRPr lang="en-US" altLang="en-US"/>
          </a:p>
        </p:txBody>
      </p:sp>
      <p:sp>
        <p:nvSpPr>
          <p:cNvPr id="44035" name="Rectangle 2">
            <a:extLst>
              <a:ext uri="{FF2B5EF4-FFF2-40B4-BE49-F238E27FC236}">
                <a16:creationId xmlns:a16="http://schemas.microsoft.com/office/drawing/2014/main" id="{F8637E82-54D4-4CDC-842C-AD96723890C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19D0284-7139-4631-A1BF-8A3D5133BD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AFAC2C3-99A3-4920-A2ED-6120E1EEA0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DBD990-780F-4543-B5E7-646C0641C64B}" type="slidenum">
              <a:rPr lang="en-US" altLang="en-US" smtClean="0"/>
              <a:pPr/>
              <a:t>21</a:t>
            </a:fld>
            <a:endParaRPr lang="en-US" altLang="en-US"/>
          </a:p>
        </p:txBody>
      </p:sp>
      <p:sp>
        <p:nvSpPr>
          <p:cNvPr id="46083" name="Rectangle 2">
            <a:extLst>
              <a:ext uri="{FF2B5EF4-FFF2-40B4-BE49-F238E27FC236}">
                <a16:creationId xmlns:a16="http://schemas.microsoft.com/office/drawing/2014/main" id="{280A4170-85DA-4FE0-927F-178FDCFEF43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3CBA2F0-2478-482D-9880-A0A28168BA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A1759E3-D6AA-423F-BDDB-C4245054B3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A0022C-7C83-406D-A191-514C4DC037FC}" type="slidenum">
              <a:rPr lang="en-US" altLang="en-US" smtClean="0"/>
              <a:pPr/>
              <a:t>2</a:t>
            </a:fld>
            <a:endParaRPr lang="en-US" altLang="en-US"/>
          </a:p>
        </p:txBody>
      </p:sp>
      <p:sp>
        <p:nvSpPr>
          <p:cNvPr id="9219" name="Rectangle 2">
            <a:extLst>
              <a:ext uri="{FF2B5EF4-FFF2-40B4-BE49-F238E27FC236}">
                <a16:creationId xmlns:a16="http://schemas.microsoft.com/office/drawing/2014/main" id="{58C64588-1032-43F1-AAF8-2AB0AA2984B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56D75E3D-2345-4DD2-BB7E-4218406D9B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0DBDEA8-FA5B-498C-A943-01B085924C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9C4116-FD22-4383-BD5D-8C028738BC84}" type="slidenum">
              <a:rPr lang="en-US" altLang="en-US" smtClean="0"/>
              <a:pPr/>
              <a:t>24</a:t>
            </a:fld>
            <a:endParaRPr lang="en-US" altLang="en-US"/>
          </a:p>
        </p:txBody>
      </p:sp>
      <p:sp>
        <p:nvSpPr>
          <p:cNvPr id="50179" name="Rectangle 2">
            <a:extLst>
              <a:ext uri="{FF2B5EF4-FFF2-40B4-BE49-F238E27FC236}">
                <a16:creationId xmlns:a16="http://schemas.microsoft.com/office/drawing/2014/main" id="{9341FFBB-E6F2-4B7B-8BE6-4379A309F5D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8AF1BB8-E205-4463-BF29-6CAFBE7982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20DE86A-71BC-4606-99AF-259BF52220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9FE8DB-F4AE-494E-8474-5EAD3332B3EB}" type="slidenum">
              <a:rPr lang="en-US" altLang="en-US" smtClean="0"/>
              <a:pPr/>
              <a:t>25</a:t>
            </a:fld>
            <a:endParaRPr lang="en-US" altLang="en-US"/>
          </a:p>
        </p:txBody>
      </p:sp>
      <p:sp>
        <p:nvSpPr>
          <p:cNvPr id="52227" name="Rectangle 2">
            <a:extLst>
              <a:ext uri="{FF2B5EF4-FFF2-40B4-BE49-F238E27FC236}">
                <a16:creationId xmlns:a16="http://schemas.microsoft.com/office/drawing/2014/main" id="{181E02B2-155D-4403-8B11-1D704C422BF6}"/>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A23EC2-CB0C-4F09-9BFE-6EB5DD73C8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9D65F73-C278-41E0-A74A-6F7096E23A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781181-88BF-4E40-B615-23724D35EBFE}" type="slidenum">
              <a:rPr lang="en-US" altLang="en-US" smtClean="0"/>
              <a:pPr/>
              <a:t>26</a:t>
            </a:fld>
            <a:endParaRPr lang="en-US" altLang="en-US"/>
          </a:p>
        </p:txBody>
      </p:sp>
      <p:sp>
        <p:nvSpPr>
          <p:cNvPr id="54275" name="Rectangle 2">
            <a:extLst>
              <a:ext uri="{FF2B5EF4-FFF2-40B4-BE49-F238E27FC236}">
                <a16:creationId xmlns:a16="http://schemas.microsoft.com/office/drawing/2014/main" id="{B63655DD-A7CB-4113-9CD8-0D5116CDCD2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A00AA1B-017B-49D4-86A2-D174CDA066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AD80892-6507-4A63-B9A1-51448B3346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6CABFB-6FD3-4337-8AD6-18CE64374A74}" type="slidenum">
              <a:rPr lang="en-US" altLang="en-US" smtClean="0"/>
              <a:pPr/>
              <a:t>27</a:t>
            </a:fld>
            <a:endParaRPr lang="en-US" altLang="en-US"/>
          </a:p>
        </p:txBody>
      </p:sp>
      <p:sp>
        <p:nvSpPr>
          <p:cNvPr id="56323" name="Rectangle 2">
            <a:extLst>
              <a:ext uri="{FF2B5EF4-FFF2-40B4-BE49-F238E27FC236}">
                <a16:creationId xmlns:a16="http://schemas.microsoft.com/office/drawing/2014/main" id="{C6CA4600-B8D2-4C40-9355-106E590E564F}"/>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F0077298-763C-4941-B28E-ABE1A7D1DF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E5ACAB1-4826-4AF7-B220-C017AA44FF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C604F1-7D73-4FCC-A5DE-0B6EEA9084CD}" type="slidenum">
              <a:rPr lang="en-US" altLang="en-US" smtClean="0"/>
              <a:pPr/>
              <a:t>28</a:t>
            </a:fld>
            <a:endParaRPr lang="en-US" altLang="en-US"/>
          </a:p>
        </p:txBody>
      </p:sp>
      <p:sp>
        <p:nvSpPr>
          <p:cNvPr id="58371" name="Rectangle 2">
            <a:extLst>
              <a:ext uri="{FF2B5EF4-FFF2-40B4-BE49-F238E27FC236}">
                <a16:creationId xmlns:a16="http://schemas.microsoft.com/office/drawing/2014/main" id="{ED830244-37ED-460E-AFF1-8D1A1027A1A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DB267A0-C8B7-482F-914C-4FC384134D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316A443-CAE0-4BD2-896D-D0D6B78608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5793B3-6D63-4AC1-A659-1462E1A0C6EA}" type="slidenum">
              <a:rPr lang="en-US" altLang="en-US" smtClean="0"/>
              <a:pPr/>
              <a:t>29</a:t>
            </a:fld>
            <a:endParaRPr lang="en-US" altLang="en-US"/>
          </a:p>
        </p:txBody>
      </p:sp>
      <p:sp>
        <p:nvSpPr>
          <p:cNvPr id="60419" name="Rectangle 2">
            <a:extLst>
              <a:ext uri="{FF2B5EF4-FFF2-40B4-BE49-F238E27FC236}">
                <a16:creationId xmlns:a16="http://schemas.microsoft.com/office/drawing/2014/main" id="{DB6E96F7-DFD8-43A7-95C4-50056085CAD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ADB0040-8F8E-46B4-9ABD-B8329678CB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FB0D1A8-F37E-48FD-A292-4DF02ECB76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8FD12F-0690-4B60-9FE2-7851C88E35D3}" type="slidenum">
              <a:rPr lang="en-US" altLang="en-US" smtClean="0"/>
              <a:pPr/>
              <a:t>31</a:t>
            </a:fld>
            <a:endParaRPr lang="en-US" altLang="en-US"/>
          </a:p>
        </p:txBody>
      </p:sp>
      <p:sp>
        <p:nvSpPr>
          <p:cNvPr id="63491" name="Rectangle 2">
            <a:extLst>
              <a:ext uri="{FF2B5EF4-FFF2-40B4-BE49-F238E27FC236}">
                <a16:creationId xmlns:a16="http://schemas.microsoft.com/office/drawing/2014/main" id="{BFDA0BC0-DAA3-4C29-B4B9-3BCABB6C834C}"/>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8D64467-E11C-4BD4-83ED-9BEE9CBE98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6107327-3B5C-4023-A95F-9C722717EB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8AA8E5-20B6-480C-AB7B-AF605E059CFE}" type="slidenum">
              <a:rPr lang="en-US" altLang="en-US" smtClean="0"/>
              <a:pPr/>
              <a:t>32</a:t>
            </a:fld>
            <a:endParaRPr lang="en-US" altLang="en-US"/>
          </a:p>
        </p:txBody>
      </p:sp>
      <p:sp>
        <p:nvSpPr>
          <p:cNvPr id="65539" name="Rectangle 2">
            <a:extLst>
              <a:ext uri="{FF2B5EF4-FFF2-40B4-BE49-F238E27FC236}">
                <a16:creationId xmlns:a16="http://schemas.microsoft.com/office/drawing/2014/main" id="{ADBDBBD3-544A-4C7E-816C-74BAA2C8143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D37D874-3367-49E7-9F00-53B40EF3EC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F383C7E-3AF7-4A6C-9FB3-B8AE04B13D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5F7072-8BE1-4628-B718-E70D253CE9F9}" type="slidenum">
              <a:rPr lang="en-US" altLang="en-US" smtClean="0"/>
              <a:pPr/>
              <a:t>33</a:t>
            </a:fld>
            <a:endParaRPr lang="en-US" altLang="en-US"/>
          </a:p>
        </p:txBody>
      </p:sp>
      <p:sp>
        <p:nvSpPr>
          <p:cNvPr id="67587" name="Rectangle 2">
            <a:extLst>
              <a:ext uri="{FF2B5EF4-FFF2-40B4-BE49-F238E27FC236}">
                <a16:creationId xmlns:a16="http://schemas.microsoft.com/office/drawing/2014/main" id="{6A7CE53B-ADB1-420A-AD8B-509CFF0B647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1BBAAE7D-355E-48AB-84CE-9CAC59A325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5FDD7CA-D0FD-42CA-9431-4A69A08188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04089F-F2FD-460D-A51E-74C6257AB52A}" type="slidenum">
              <a:rPr lang="en-US" altLang="en-US" smtClean="0"/>
              <a:pPr/>
              <a:t>34</a:t>
            </a:fld>
            <a:endParaRPr lang="en-US" altLang="en-US"/>
          </a:p>
        </p:txBody>
      </p:sp>
      <p:sp>
        <p:nvSpPr>
          <p:cNvPr id="69635" name="Rectangle 2">
            <a:extLst>
              <a:ext uri="{FF2B5EF4-FFF2-40B4-BE49-F238E27FC236}">
                <a16:creationId xmlns:a16="http://schemas.microsoft.com/office/drawing/2014/main" id="{252B6C99-3E83-4449-AE81-243719AE49A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5DAA65B-82C6-4A93-9C7E-9FCF08BC4C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099CEA3-6B5B-4903-903E-F31197FF27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CDD264-0D13-4342-9B70-470D717726BB}" type="slidenum">
              <a:rPr lang="en-US" altLang="en-US" smtClean="0"/>
              <a:pPr/>
              <a:t>3</a:t>
            </a:fld>
            <a:endParaRPr lang="en-US" altLang="en-US"/>
          </a:p>
        </p:txBody>
      </p:sp>
      <p:sp>
        <p:nvSpPr>
          <p:cNvPr id="11267" name="Rectangle 2">
            <a:extLst>
              <a:ext uri="{FF2B5EF4-FFF2-40B4-BE49-F238E27FC236}">
                <a16:creationId xmlns:a16="http://schemas.microsoft.com/office/drawing/2014/main" id="{DEBE572B-DF47-4DFE-BE08-3C0F14C8DA9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5C6F7223-1566-45DE-A978-E074DE732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46E22A2-F760-438F-9EF7-69B295C409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9F73F-2AD2-4FE9-9707-A450B0461AFE}" type="slidenum">
              <a:rPr lang="en-US" altLang="en-US" smtClean="0"/>
              <a:pPr/>
              <a:t>35</a:t>
            </a:fld>
            <a:endParaRPr lang="en-US" altLang="en-US"/>
          </a:p>
        </p:txBody>
      </p:sp>
      <p:sp>
        <p:nvSpPr>
          <p:cNvPr id="71683" name="Rectangle 2">
            <a:extLst>
              <a:ext uri="{FF2B5EF4-FFF2-40B4-BE49-F238E27FC236}">
                <a16:creationId xmlns:a16="http://schemas.microsoft.com/office/drawing/2014/main" id="{49F47469-5C7C-41C5-B118-258A8A97256B}"/>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2FD428C7-2963-4F78-81F2-068A2B0E8B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17A5FC5-16E9-4A68-BE4D-664E1B20F9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73EA0D-8EF3-45C0-B404-47B94375CE40}" type="slidenum">
              <a:rPr lang="en-US" altLang="en-US" smtClean="0"/>
              <a:pPr/>
              <a:t>36</a:t>
            </a:fld>
            <a:endParaRPr lang="en-US" altLang="en-US"/>
          </a:p>
        </p:txBody>
      </p:sp>
      <p:sp>
        <p:nvSpPr>
          <p:cNvPr id="73731" name="Rectangle 2">
            <a:extLst>
              <a:ext uri="{FF2B5EF4-FFF2-40B4-BE49-F238E27FC236}">
                <a16:creationId xmlns:a16="http://schemas.microsoft.com/office/drawing/2014/main" id="{79132423-B191-4C6E-A34E-A80CF85DAA01}"/>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5879937-EF88-4232-9E89-67819874CA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21A7B20-3B56-4B12-B5D3-9B91566F48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168CAD-755C-4F2F-8F6A-80E5DC5840A3}" type="slidenum">
              <a:rPr lang="en-US" altLang="en-US" smtClean="0"/>
              <a:pPr/>
              <a:t>37</a:t>
            </a:fld>
            <a:endParaRPr lang="en-US" altLang="en-US"/>
          </a:p>
        </p:txBody>
      </p:sp>
      <p:sp>
        <p:nvSpPr>
          <p:cNvPr id="75779" name="Rectangle 2">
            <a:extLst>
              <a:ext uri="{FF2B5EF4-FFF2-40B4-BE49-F238E27FC236}">
                <a16:creationId xmlns:a16="http://schemas.microsoft.com/office/drawing/2014/main" id="{FBE5BCA2-3B25-4A87-9EDE-3594C5D4464E}"/>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FC24E89-54A8-4821-A022-8FE496966D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E45714A-52E6-44E3-A379-64FD8D0737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A53B28-A7C4-44D3-8235-46DAA5DA82E1}" type="slidenum">
              <a:rPr lang="en-US" altLang="en-US" smtClean="0"/>
              <a:pPr/>
              <a:t>40</a:t>
            </a:fld>
            <a:endParaRPr lang="en-US" altLang="en-US"/>
          </a:p>
        </p:txBody>
      </p:sp>
      <p:sp>
        <p:nvSpPr>
          <p:cNvPr id="79875" name="Rectangle 2">
            <a:extLst>
              <a:ext uri="{FF2B5EF4-FFF2-40B4-BE49-F238E27FC236}">
                <a16:creationId xmlns:a16="http://schemas.microsoft.com/office/drawing/2014/main" id="{C832CCEA-6F6B-4A3C-B10A-0FF06B07D8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31D14EA-620D-4E7F-A189-F4964C70A2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E8BB1A41-BB6E-40BD-8033-7D68933E75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1C1F31-08B9-4135-B1A4-23E0D59501C2}" type="slidenum">
              <a:rPr lang="en-US" altLang="en-US" smtClean="0"/>
              <a:pPr/>
              <a:t>41</a:t>
            </a:fld>
            <a:endParaRPr lang="en-US" altLang="en-US"/>
          </a:p>
        </p:txBody>
      </p:sp>
      <p:sp>
        <p:nvSpPr>
          <p:cNvPr id="81923" name="Rectangle 2">
            <a:extLst>
              <a:ext uri="{FF2B5EF4-FFF2-40B4-BE49-F238E27FC236}">
                <a16:creationId xmlns:a16="http://schemas.microsoft.com/office/drawing/2014/main" id="{32A6B22F-D9B3-40C7-A55A-6DAB72DE3BED}"/>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9D4071E-5B5E-4E06-96B5-83DC949E62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D7FA909-08A1-4FA4-A63B-7D1D51E527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5A4873-1B38-42AB-87B8-43378DDF8D90}" type="slidenum">
              <a:rPr lang="en-US" altLang="en-US" smtClean="0"/>
              <a:pPr/>
              <a:t>42</a:t>
            </a:fld>
            <a:endParaRPr lang="en-US" altLang="en-US"/>
          </a:p>
        </p:txBody>
      </p:sp>
      <p:sp>
        <p:nvSpPr>
          <p:cNvPr id="83971" name="Rectangle 2">
            <a:extLst>
              <a:ext uri="{FF2B5EF4-FFF2-40B4-BE49-F238E27FC236}">
                <a16:creationId xmlns:a16="http://schemas.microsoft.com/office/drawing/2014/main" id="{DBAA12B5-77B5-49C8-BFA6-F5CC5743A12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57BC885B-489B-48D9-88FD-39F409ED95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94D8909-FDEE-4639-8FA0-D7FC109465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64F2E0-7F32-4F45-A8AE-BD128816E7D8}" type="slidenum">
              <a:rPr lang="en-US" altLang="en-US" smtClean="0"/>
              <a:pPr/>
              <a:t>43</a:t>
            </a:fld>
            <a:endParaRPr lang="en-US" altLang="en-US"/>
          </a:p>
        </p:txBody>
      </p:sp>
      <p:sp>
        <p:nvSpPr>
          <p:cNvPr id="86019" name="Rectangle 2">
            <a:extLst>
              <a:ext uri="{FF2B5EF4-FFF2-40B4-BE49-F238E27FC236}">
                <a16:creationId xmlns:a16="http://schemas.microsoft.com/office/drawing/2014/main" id="{EF59292A-827B-442A-B95B-9EE2B0CD985A}"/>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1040377-25B0-42D5-816A-91F221395B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2DA6A0A-CA07-40CD-B278-3837879235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7FBF35-02E1-4594-AFCF-632C4549FED1}" type="slidenum">
              <a:rPr lang="en-US" altLang="en-US" smtClean="0"/>
              <a:pPr/>
              <a:t>44</a:t>
            </a:fld>
            <a:endParaRPr lang="en-US" altLang="en-US"/>
          </a:p>
        </p:txBody>
      </p:sp>
      <p:sp>
        <p:nvSpPr>
          <p:cNvPr id="88067" name="Rectangle 2">
            <a:extLst>
              <a:ext uri="{FF2B5EF4-FFF2-40B4-BE49-F238E27FC236}">
                <a16:creationId xmlns:a16="http://schemas.microsoft.com/office/drawing/2014/main" id="{F5FDC2B4-9192-416F-AC92-089B7D348451}"/>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DE175E3C-E40F-4204-84AB-A101782DFB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83ADE94-1B3C-439E-8223-AE9AB246EE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4B7F3B-1B79-4506-9D98-1DF8EC4BA44D}" type="slidenum">
              <a:rPr lang="en-US" altLang="en-US" smtClean="0"/>
              <a:pPr/>
              <a:t>45</a:t>
            </a:fld>
            <a:endParaRPr lang="en-US" altLang="en-US"/>
          </a:p>
        </p:txBody>
      </p:sp>
      <p:sp>
        <p:nvSpPr>
          <p:cNvPr id="90115" name="Rectangle 2">
            <a:extLst>
              <a:ext uri="{FF2B5EF4-FFF2-40B4-BE49-F238E27FC236}">
                <a16:creationId xmlns:a16="http://schemas.microsoft.com/office/drawing/2014/main" id="{EC80AF02-D24C-43F7-BE45-4E409A49877E}"/>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6006EB2A-9D95-4994-9C47-5901DAE9D0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6357219-1078-42EC-AFFD-10B42F4CE2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1B94C3-4066-4A03-930A-FF05FD7080DC}" type="slidenum">
              <a:rPr lang="en-US" altLang="en-US" smtClean="0"/>
              <a:pPr/>
              <a:t>46</a:t>
            </a:fld>
            <a:endParaRPr lang="en-US" altLang="en-US"/>
          </a:p>
        </p:txBody>
      </p:sp>
      <p:sp>
        <p:nvSpPr>
          <p:cNvPr id="92163" name="Rectangle 2">
            <a:extLst>
              <a:ext uri="{FF2B5EF4-FFF2-40B4-BE49-F238E27FC236}">
                <a16:creationId xmlns:a16="http://schemas.microsoft.com/office/drawing/2014/main" id="{EAA92C39-A619-431C-B95E-F95CD2C9113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29E7E85-5D4C-4CA2-AC1A-4A8555F0A1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ADD61D4-F370-4841-BDA8-4678C8B01A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B2536-8C3D-4BAB-B777-8FA2ADF18677}" type="slidenum">
              <a:rPr lang="en-US" altLang="en-US" smtClean="0"/>
              <a:pPr/>
              <a:t>4</a:t>
            </a:fld>
            <a:endParaRPr lang="en-US" altLang="en-US"/>
          </a:p>
        </p:txBody>
      </p:sp>
      <p:sp>
        <p:nvSpPr>
          <p:cNvPr id="13315" name="Rectangle 2">
            <a:extLst>
              <a:ext uri="{FF2B5EF4-FFF2-40B4-BE49-F238E27FC236}">
                <a16:creationId xmlns:a16="http://schemas.microsoft.com/office/drawing/2014/main" id="{2BEA3A7B-4691-4F9D-8BC0-9CA9FC06442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E55D846-746C-4690-98AB-0B4D32387F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FDB5346D-8451-414B-823A-F05BC230E6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060C6A-C28A-4DB9-B2E4-508D2772004F}" type="slidenum">
              <a:rPr lang="en-US" altLang="en-US" smtClean="0"/>
              <a:pPr/>
              <a:t>47</a:t>
            </a:fld>
            <a:endParaRPr lang="en-US" altLang="en-US"/>
          </a:p>
        </p:txBody>
      </p:sp>
      <p:sp>
        <p:nvSpPr>
          <p:cNvPr id="94211" name="Rectangle 2">
            <a:extLst>
              <a:ext uri="{FF2B5EF4-FFF2-40B4-BE49-F238E27FC236}">
                <a16:creationId xmlns:a16="http://schemas.microsoft.com/office/drawing/2014/main" id="{3E1733B2-E69E-4FAF-82AD-07FBEDCDFE8C}"/>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41D020D3-5D4C-4287-B614-851051A680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726909B-53EF-47EC-87EA-6D69F2FC53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97F444-B7ED-4B9A-9619-F98FA452FC69}" type="slidenum">
              <a:rPr lang="en-US" altLang="en-US" smtClean="0"/>
              <a:pPr/>
              <a:t>48</a:t>
            </a:fld>
            <a:endParaRPr lang="en-US" altLang="en-US"/>
          </a:p>
        </p:txBody>
      </p:sp>
      <p:sp>
        <p:nvSpPr>
          <p:cNvPr id="96259" name="Rectangle 2">
            <a:extLst>
              <a:ext uri="{FF2B5EF4-FFF2-40B4-BE49-F238E27FC236}">
                <a16:creationId xmlns:a16="http://schemas.microsoft.com/office/drawing/2014/main" id="{0A409119-5E7A-40C5-A4F2-5E856960CAC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7797FD2-93D9-467C-B9B5-97D26290BD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F830BE2-B369-4B35-8E68-C41213DA4E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B433E6-C9B1-4E66-91FF-A5234FA63AAD}" type="slidenum">
              <a:rPr lang="en-US" altLang="en-US" smtClean="0"/>
              <a:pPr/>
              <a:t>49</a:t>
            </a:fld>
            <a:endParaRPr lang="en-US" altLang="en-US"/>
          </a:p>
        </p:txBody>
      </p:sp>
      <p:sp>
        <p:nvSpPr>
          <p:cNvPr id="98307" name="Rectangle 2">
            <a:extLst>
              <a:ext uri="{FF2B5EF4-FFF2-40B4-BE49-F238E27FC236}">
                <a16:creationId xmlns:a16="http://schemas.microsoft.com/office/drawing/2014/main" id="{204CD76C-C1D3-4007-9887-96ADEE1AD4B8}"/>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F2175AF1-D027-4283-A3CD-139CF3DFF4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097398F-4B3F-4350-8C9C-4BF76A6F79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E396E1-9B8F-472B-A3C6-BE6C20CB090B}" type="slidenum">
              <a:rPr lang="en-US" altLang="en-US" smtClean="0"/>
              <a:pPr/>
              <a:t>50</a:t>
            </a:fld>
            <a:endParaRPr lang="en-US" altLang="en-US"/>
          </a:p>
        </p:txBody>
      </p:sp>
      <p:sp>
        <p:nvSpPr>
          <p:cNvPr id="100355" name="Rectangle 2">
            <a:extLst>
              <a:ext uri="{FF2B5EF4-FFF2-40B4-BE49-F238E27FC236}">
                <a16:creationId xmlns:a16="http://schemas.microsoft.com/office/drawing/2014/main" id="{BF253CDB-B7C7-4D98-9674-3C385281905A}"/>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501E0678-6F18-42A5-B2F7-5117C7F903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208B163-B300-4152-AF6E-FD5E069C62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BCD372-711D-4358-B4AE-E46B82EA6EDC}" type="slidenum">
              <a:rPr lang="en-US" altLang="en-US" smtClean="0"/>
              <a:pPr/>
              <a:t>51</a:t>
            </a:fld>
            <a:endParaRPr lang="en-US" altLang="en-US"/>
          </a:p>
        </p:txBody>
      </p:sp>
      <p:sp>
        <p:nvSpPr>
          <p:cNvPr id="102403" name="Rectangle 2">
            <a:extLst>
              <a:ext uri="{FF2B5EF4-FFF2-40B4-BE49-F238E27FC236}">
                <a16:creationId xmlns:a16="http://schemas.microsoft.com/office/drawing/2014/main" id="{BCB5091E-3D29-4F70-97DA-5FB259AEEDE4}"/>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ED55847C-8796-4160-9C77-BA114BCD16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E54FA0F9-4D65-43B8-9C9A-4087F7BB6E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F7BAF2-D0EA-4995-8EB9-F38D80358603}" type="slidenum">
              <a:rPr lang="en-US" altLang="en-US" smtClean="0"/>
              <a:pPr/>
              <a:t>52</a:t>
            </a:fld>
            <a:endParaRPr lang="en-US" altLang="en-US"/>
          </a:p>
        </p:txBody>
      </p:sp>
      <p:sp>
        <p:nvSpPr>
          <p:cNvPr id="104451" name="Rectangle 2">
            <a:extLst>
              <a:ext uri="{FF2B5EF4-FFF2-40B4-BE49-F238E27FC236}">
                <a16:creationId xmlns:a16="http://schemas.microsoft.com/office/drawing/2014/main" id="{AD96EA97-73E4-4C42-AAC8-576DC4F72654}"/>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F7ED506A-5EBD-4A1B-B4E0-1064687A96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AA6DDE8B-B73E-4A7F-9156-01597721B7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4C6528-122F-47BF-BC6C-1B36987066D3}" type="slidenum">
              <a:rPr lang="en-US" altLang="en-US" smtClean="0"/>
              <a:pPr/>
              <a:t>53</a:t>
            </a:fld>
            <a:endParaRPr lang="en-US" altLang="en-US"/>
          </a:p>
        </p:txBody>
      </p:sp>
      <p:sp>
        <p:nvSpPr>
          <p:cNvPr id="106499" name="Rectangle 2">
            <a:extLst>
              <a:ext uri="{FF2B5EF4-FFF2-40B4-BE49-F238E27FC236}">
                <a16:creationId xmlns:a16="http://schemas.microsoft.com/office/drawing/2014/main" id="{A61F2CE4-0D82-4FFB-9628-FD27A664CEC9}"/>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51A3482C-C995-42AB-BB29-503511E052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5D85CAA-08A5-4904-810E-8982ED200A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96312D-BA4F-426D-B9B5-CE5B4CA07633}" type="slidenum">
              <a:rPr lang="en-US" altLang="en-US" smtClean="0"/>
              <a:pPr/>
              <a:t>54</a:t>
            </a:fld>
            <a:endParaRPr lang="en-US" altLang="en-US"/>
          </a:p>
        </p:txBody>
      </p:sp>
      <p:sp>
        <p:nvSpPr>
          <p:cNvPr id="108547" name="Rectangle 2">
            <a:extLst>
              <a:ext uri="{FF2B5EF4-FFF2-40B4-BE49-F238E27FC236}">
                <a16:creationId xmlns:a16="http://schemas.microsoft.com/office/drawing/2014/main" id="{813A0F4A-D3F2-446D-8C22-A0E6AF80BE62}"/>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48184153-63CD-4417-8B83-56FE4B44DA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407F5FC-BF8B-4786-812C-03B0E0A693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DEC2C9-B5F9-424D-AA83-68FC4C6D748A}" type="slidenum">
              <a:rPr lang="en-US" altLang="en-US" smtClean="0"/>
              <a:pPr/>
              <a:t>5</a:t>
            </a:fld>
            <a:endParaRPr lang="en-US" altLang="en-US"/>
          </a:p>
        </p:txBody>
      </p:sp>
      <p:sp>
        <p:nvSpPr>
          <p:cNvPr id="15363" name="Rectangle 2">
            <a:extLst>
              <a:ext uri="{FF2B5EF4-FFF2-40B4-BE49-F238E27FC236}">
                <a16:creationId xmlns:a16="http://schemas.microsoft.com/office/drawing/2014/main" id="{19AA06C1-07A8-4117-9F02-47D6124B34A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D26F611-BBE7-48D7-9C6C-A09A92B004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DE41FDB-B2E4-4266-9A6D-F7B1C0EE54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67E9A1-5B01-47AC-8E4E-3BAC5920CE28}" type="slidenum">
              <a:rPr lang="en-US" altLang="en-US" smtClean="0"/>
              <a:pPr/>
              <a:t>6</a:t>
            </a:fld>
            <a:endParaRPr lang="en-US" altLang="en-US"/>
          </a:p>
        </p:txBody>
      </p:sp>
      <p:sp>
        <p:nvSpPr>
          <p:cNvPr id="17411" name="Rectangle 2">
            <a:extLst>
              <a:ext uri="{FF2B5EF4-FFF2-40B4-BE49-F238E27FC236}">
                <a16:creationId xmlns:a16="http://schemas.microsoft.com/office/drawing/2014/main" id="{748079B9-903C-4782-98E1-6EFD00F438C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02C918D-0B0C-4126-91A1-C7D230BF57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A907B62-7081-4FF4-AB94-165F1AC394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4E1EDF-D431-4A94-9F3A-5C2FE5ED4450}" type="slidenum">
              <a:rPr lang="en-US" altLang="en-US" smtClean="0"/>
              <a:pPr/>
              <a:t>7</a:t>
            </a:fld>
            <a:endParaRPr lang="en-US" altLang="en-US"/>
          </a:p>
        </p:txBody>
      </p:sp>
      <p:sp>
        <p:nvSpPr>
          <p:cNvPr id="19459" name="Rectangle 2">
            <a:extLst>
              <a:ext uri="{FF2B5EF4-FFF2-40B4-BE49-F238E27FC236}">
                <a16:creationId xmlns:a16="http://schemas.microsoft.com/office/drawing/2014/main" id="{A81DFD0A-D47E-424D-867C-B416F889709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C1405AAC-1499-43FA-AF10-697659D714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B945F1C-23B2-4F37-97EE-A62471FE29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1AEAF0-CC4C-468F-91A6-B0005AD7F276}" type="slidenum">
              <a:rPr lang="en-US" altLang="en-US" smtClean="0"/>
              <a:pPr/>
              <a:t>8</a:t>
            </a:fld>
            <a:endParaRPr lang="en-US" altLang="en-US"/>
          </a:p>
        </p:txBody>
      </p:sp>
      <p:sp>
        <p:nvSpPr>
          <p:cNvPr id="21507" name="Rectangle 2">
            <a:extLst>
              <a:ext uri="{FF2B5EF4-FFF2-40B4-BE49-F238E27FC236}">
                <a16:creationId xmlns:a16="http://schemas.microsoft.com/office/drawing/2014/main" id="{FF4A6630-5A7F-4C44-8218-92494E2F5FC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20E995D-8079-4AC3-B618-FA75B35910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B4CBC12-3DEE-4F38-9808-1C61E204FB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003F16-5497-4FD8-8448-4AFB66D9B4A3}" type="slidenum">
              <a:rPr lang="en-US" altLang="en-US" smtClean="0"/>
              <a:pPr/>
              <a:t>9</a:t>
            </a:fld>
            <a:endParaRPr lang="en-US" altLang="en-US"/>
          </a:p>
        </p:txBody>
      </p:sp>
      <p:sp>
        <p:nvSpPr>
          <p:cNvPr id="23555" name="Rectangle 2">
            <a:extLst>
              <a:ext uri="{FF2B5EF4-FFF2-40B4-BE49-F238E27FC236}">
                <a16:creationId xmlns:a16="http://schemas.microsoft.com/office/drawing/2014/main" id="{8B708080-44C9-4C12-8820-443EEA28B46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5185A81-53B1-4A72-830C-FE47FF2FE5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0AC19EF-CDB5-43FD-B27C-E3AC222502C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C937C29-BD76-4131-9DFB-17639DD725F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89EE02E-7406-4329-9C9B-E5CFE9B17489}"/>
              </a:ext>
            </a:extLst>
          </p:cNvPr>
          <p:cNvSpPr>
            <a:spLocks noGrp="1"/>
          </p:cNvSpPr>
          <p:nvPr>
            <p:ph type="sldNum" sz="quarter" idx="12"/>
          </p:nvPr>
        </p:nvSpPr>
        <p:spPr/>
        <p:txBody>
          <a:bodyPr/>
          <a:lstStyle>
            <a:lvl1pPr>
              <a:defRPr/>
            </a:lvl1pPr>
          </a:lstStyle>
          <a:p>
            <a:pPr>
              <a:defRPr/>
            </a:pPr>
            <a:fld id="{028F408C-2FAA-4864-A5B5-EB5837DFECE4}" type="slidenum">
              <a:rPr lang="en-US" altLang="en-US"/>
              <a:pPr>
                <a:defRPr/>
              </a:pPr>
              <a:t>‹#›</a:t>
            </a:fld>
            <a:endParaRPr lang="en-US" altLang="en-US"/>
          </a:p>
        </p:txBody>
      </p:sp>
    </p:spTree>
    <p:extLst>
      <p:ext uri="{BB962C8B-B14F-4D97-AF65-F5344CB8AC3E}">
        <p14:creationId xmlns:p14="http://schemas.microsoft.com/office/powerpoint/2010/main" val="50178861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02F6A5C-7A88-400A-8361-6248CE30F4C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AE9ECA8-860C-4999-B9C2-4082CDB0A9E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885228A-336C-4BF2-A77B-6FC83BDEC07B}"/>
              </a:ext>
            </a:extLst>
          </p:cNvPr>
          <p:cNvSpPr>
            <a:spLocks noGrp="1"/>
          </p:cNvSpPr>
          <p:nvPr>
            <p:ph type="sldNum" sz="quarter" idx="12"/>
          </p:nvPr>
        </p:nvSpPr>
        <p:spPr/>
        <p:txBody>
          <a:bodyPr/>
          <a:lstStyle>
            <a:lvl1pPr>
              <a:defRPr/>
            </a:lvl1pPr>
          </a:lstStyle>
          <a:p>
            <a:pPr>
              <a:defRPr/>
            </a:pPr>
            <a:fld id="{49CE671F-E78E-4BFB-9F19-74AE03BF4157}" type="slidenum">
              <a:rPr lang="en-US" altLang="en-US"/>
              <a:pPr>
                <a:defRPr/>
              </a:pPr>
              <a:t>‹#›</a:t>
            </a:fld>
            <a:endParaRPr lang="en-US" altLang="en-US"/>
          </a:p>
        </p:txBody>
      </p:sp>
    </p:spTree>
    <p:extLst>
      <p:ext uri="{BB962C8B-B14F-4D97-AF65-F5344CB8AC3E}">
        <p14:creationId xmlns:p14="http://schemas.microsoft.com/office/powerpoint/2010/main" val="235241071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0E8C29-9B06-4E6D-A6F3-61CD6C81B61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0C5E0D0-E1E2-4D25-B249-34290CE17F8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4FB846B-5562-4FC1-8C83-E34C1BCCF584}"/>
              </a:ext>
            </a:extLst>
          </p:cNvPr>
          <p:cNvSpPr>
            <a:spLocks noGrp="1"/>
          </p:cNvSpPr>
          <p:nvPr>
            <p:ph type="sldNum" sz="quarter" idx="12"/>
          </p:nvPr>
        </p:nvSpPr>
        <p:spPr/>
        <p:txBody>
          <a:bodyPr/>
          <a:lstStyle>
            <a:lvl1pPr>
              <a:defRPr/>
            </a:lvl1pPr>
          </a:lstStyle>
          <a:p>
            <a:pPr>
              <a:defRPr/>
            </a:pPr>
            <a:fld id="{D480DE3D-2795-4804-A93A-265B2F5C79EC}" type="slidenum">
              <a:rPr lang="en-US" altLang="en-US"/>
              <a:pPr>
                <a:defRPr/>
              </a:pPr>
              <a:t>‹#›</a:t>
            </a:fld>
            <a:endParaRPr lang="en-US" altLang="en-US"/>
          </a:p>
        </p:txBody>
      </p:sp>
    </p:spTree>
    <p:extLst>
      <p:ext uri="{BB962C8B-B14F-4D97-AF65-F5344CB8AC3E}">
        <p14:creationId xmlns:p14="http://schemas.microsoft.com/office/powerpoint/2010/main" val="400378777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5CFB7FE-5A31-4724-AE32-9C43513699D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B58B7B8-63FC-4070-97C2-66B4650CD72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321CCB6-3AA0-4BF6-A56A-9843F6490EFD}"/>
              </a:ext>
            </a:extLst>
          </p:cNvPr>
          <p:cNvSpPr>
            <a:spLocks noGrp="1"/>
          </p:cNvSpPr>
          <p:nvPr>
            <p:ph type="sldNum" sz="quarter" idx="12"/>
          </p:nvPr>
        </p:nvSpPr>
        <p:spPr/>
        <p:txBody>
          <a:bodyPr/>
          <a:lstStyle>
            <a:lvl1pPr>
              <a:defRPr/>
            </a:lvl1pPr>
          </a:lstStyle>
          <a:p>
            <a:pPr>
              <a:defRPr/>
            </a:pPr>
            <a:fld id="{CC638CF1-BBE0-47A2-B619-CD11BE000569}" type="slidenum">
              <a:rPr lang="en-US" altLang="en-US"/>
              <a:pPr>
                <a:defRPr/>
              </a:pPr>
              <a:t>‹#›</a:t>
            </a:fld>
            <a:endParaRPr lang="en-US" altLang="en-US"/>
          </a:p>
        </p:txBody>
      </p:sp>
    </p:spTree>
    <p:extLst>
      <p:ext uri="{BB962C8B-B14F-4D97-AF65-F5344CB8AC3E}">
        <p14:creationId xmlns:p14="http://schemas.microsoft.com/office/powerpoint/2010/main" val="48019047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80E7BA-5050-4374-A4EC-BE0C7A1D14B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52AFD96-3241-4DE9-8D14-8311BA23794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31198E5-8EDC-4099-9CBB-20012D12A50B}"/>
              </a:ext>
            </a:extLst>
          </p:cNvPr>
          <p:cNvSpPr>
            <a:spLocks noGrp="1"/>
          </p:cNvSpPr>
          <p:nvPr>
            <p:ph type="sldNum" sz="quarter" idx="12"/>
          </p:nvPr>
        </p:nvSpPr>
        <p:spPr/>
        <p:txBody>
          <a:bodyPr/>
          <a:lstStyle>
            <a:lvl1pPr>
              <a:defRPr/>
            </a:lvl1pPr>
          </a:lstStyle>
          <a:p>
            <a:pPr>
              <a:defRPr/>
            </a:pPr>
            <a:fld id="{63250CF6-8698-4BB2-B4DA-BFF3EEC68B37}" type="slidenum">
              <a:rPr lang="en-US" altLang="en-US"/>
              <a:pPr>
                <a:defRPr/>
              </a:pPr>
              <a:t>‹#›</a:t>
            </a:fld>
            <a:endParaRPr lang="en-US" altLang="en-US"/>
          </a:p>
        </p:txBody>
      </p:sp>
    </p:spTree>
    <p:extLst>
      <p:ext uri="{BB962C8B-B14F-4D97-AF65-F5344CB8AC3E}">
        <p14:creationId xmlns:p14="http://schemas.microsoft.com/office/powerpoint/2010/main" val="18943169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253A3E-6C6B-4E6A-89A1-E1AF928848A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A585DA-3582-439C-9A8F-E1BE004C2DC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779EACD-F207-45DE-A84E-91B030770F01}"/>
              </a:ext>
            </a:extLst>
          </p:cNvPr>
          <p:cNvSpPr>
            <a:spLocks noGrp="1"/>
          </p:cNvSpPr>
          <p:nvPr>
            <p:ph type="sldNum" sz="quarter" idx="12"/>
          </p:nvPr>
        </p:nvSpPr>
        <p:spPr/>
        <p:txBody>
          <a:bodyPr/>
          <a:lstStyle>
            <a:lvl1pPr>
              <a:defRPr/>
            </a:lvl1pPr>
          </a:lstStyle>
          <a:p>
            <a:pPr>
              <a:defRPr/>
            </a:pPr>
            <a:fld id="{46B3825D-60FE-484E-A7E0-F8CC1807DE33}" type="slidenum">
              <a:rPr lang="en-US" altLang="en-US"/>
              <a:pPr>
                <a:defRPr/>
              </a:pPr>
              <a:t>‹#›</a:t>
            </a:fld>
            <a:endParaRPr lang="en-US" altLang="en-US"/>
          </a:p>
        </p:txBody>
      </p:sp>
    </p:spTree>
    <p:extLst>
      <p:ext uri="{BB962C8B-B14F-4D97-AF65-F5344CB8AC3E}">
        <p14:creationId xmlns:p14="http://schemas.microsoft.com/office/powerpoint/2010/main" val="314553244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882E94B-E43D-4A04-90D2-2C072DC3AF2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730CA38-5310-4251-9EE5-C5DF487AF4F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43ABA81-38CF-4162-93F7-7E5E58541D19}"/>
              </a:ext>
            </a:extLst>
          </p:cNvPr>
          <p:cNvSpPr>
            <a:spLocks noGrp="1"/>
          </p:cNvSpPr>
          <p:nvPr>
            <p:ph type="sldNum" sz="quarter" idx="12"/>
          </p:nvPr>
        </p:nvSpPr>
        <p:spPr/>
        <p:txBody>
          <a:bodyPr/>
          <a:lstStyle>
            <a:lvl1pPr>
              <a:defRPr/>
            </a:lvl1pPr>
          </a:lstStyle>
          <a:p>
            <a:pPr>
              <a:defRPr/>
            </a:pPr>
            <a:fld id="{42A09C5F-8EE6-4A61-B252-8DC48F8B83CB}" type="slidenum">
              <a:rPr lang="en-US" altLang="en-US"/>
              <a:pPr>
                <a:defRPr/>
              </a:pPr>
              <a:t>‹#›</a:t>
            </a:fld>
            <a:endParaRPr lang="en-US" altLang="en-US"/>
          </a:p>
        </p:txBody>
      </p:sp>
    </p:spTree>
    <p:extLst>
      <p:ext uri="{BB962C8B-B14F-4D97-AF65-F5344CB8AC3E}">
        <p14:creationId xmlns:p14="http://schemas.microsoft.com/office/powerpoint/2010/main" val="66563009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58D744-A050-4C5D-832D-4FB43FEB2A2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39B303A2-A49C-4C66-A4FE-640B21B4E38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B2F8897-C02A-4A5B-88D3-BA4892938641}"/>
              </a:ext>
            </a:extLst>
          </p:cNvPr>
          <p:cNvSpPr>
            <a:spLocks noGrp="1"/>
          </p:cNvSpPr>
          <p:nvPr>
            <p:ph type="sldNum" sz="quarter" idx="12"/>
          </p:nvPr>
        </p:nvSpPr>
        <p:spPr/>
        <p:txBody>
          <a:bodyPr/>
          <a:lstStyle>
            <a:lvl1pPr>
              <a:defRPr/>
            </a:lvl1pPr>
          </a:lstStyle>
          <a:p>
            <a:pPr>
              <a:defRPr/>
            </a:pPr>
            <a:fld id="{D011B930-53EA-4F65-A463-0A70232DA6C3}" type="slidenum">
              <a:rPr lang="en-US" altLang="en-US"/>
              <a:pPr>
                <a:defRPr/>
              </a:pPr>
              <a:t>‹#›</a:t>
            </a:fld>
            <a:endParaRPr lang="en-US" altLang="en-US"/>
          </a:p>
        </p:txBody>
      </p:sp>
    </p:spTree>
    <p:extLst>
      <p:ext uri="{BB962C8B-B14F-4D97-AF65-F5344CB8AC3E}">
        <p14:creationId xmlns:p14="http://schemas.microsoft.com/office/powerpoint/2010/main" val="325721608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D8E0007-6C36-40E4-A25A-A7B16C3F18C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5F6F74F-2365-44F4-9E34-D5B6FE4AA99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29DA6DF-329D-4F93-A258-77262CD6437F}"/>
              </a:ext>
            </a:extLst>
          </p:cNvPr>
          <p:cNvSpPr>
            <a:spLocks noGrp="1"/>
          </p:cNvSpPr>
          <p:nvPr>
            <p:ph type="sldNum" sz="quarter" idx="12"/>
          </p:nvPr>
        </p:nvSpPr>
        <p:spPr/>
        <p:txBody>
          <a:bodyPr/>
          <a:lstStyle>
            <a:lvl1pPr>
              <a:defRPr/>
            </a:lvl1pPr>
          </a:lstStyle>
          <a:p>
            <a:pPr>
              <a:defRPr/>
            </a:pPr>
            <a:fld id="{28D033DC-AFD2-4C5E-86A3-F7B689C9E014}" type="slidenum">
              <a:rPr lang="en-US" altLang="en-US"/>
              <a:pPr>
                <a:defRPr/>
              </a:pPr>
              <a:t>‹#›</a:t>
            </a:fld>
            <a:endParaRPr lang="en-US" altLang="en-US"/>
          </a:p>
        </p:txBody>
      </p:sp>
    </p:spTree>
    <p:extLst>
      <p:ext uri="{BB962C8B-B14F-4D97-AF65-F5344CB8AC3E}">
        <p14:creationId xmlns:p14="http://schemas.microsoft.com/office/powerpoint/2010/main" val="194079698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0D293F-3957-4FD4-9DB1-2B98A6494172}"/>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E906048-7A45-4BD0-A715-C7180D45E4E7}"/>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C4F3A59-FF56-43F8-8D24-A42200FB5923}"/>
              </a:ext>
            </a:extLst>
          </p:cNvPr>
          <p:cNvSpPr>
            <a:spLocks noGrp="1"/>
          </p:cNvSpPr>
          <p:nvPr>
            <p:ph type="sldNum" sz="quarter" idx="12"/>
          </p:nvPr>
        </p:nvSpPr>
        <p:spPr/>
        <p:txBody>
          <a:bodyPr/>
          <a:lstStyle>
            <a:lvl1pPr>
              <a:defRPr/>
            </a:lvl1pPr>
          </a:lstStyle>
          <a:p>
            <a:pPr>
              <a:defRPr/>
            </a:pPr>
            <a:fld id="{2AF491A8-86D3-40B8-A2BB-FCAF77635871}" type="slidenum">
              <a:rPr lang="en-US" altLang="en-US"/>
              <a:pPr>
                <a:defRPr/>
              </a:pPr>
              <a:t>‹#›</a:t>
            </a:fld>
            <a:endParaRPr lang="en-US" altLang="en-US"/>
          </a:p>
        </p:txBody>
      </p:sp>
    </p:spTree>
    <p:extLst>
      <p:ext uri="{BB962C8B-B14F-4D97-AF65-F5344CB8AC3E}">
        <p14:creationId xmlns:p14="http://schemas.microsoft.com/office/powerpoint/2010/main" val="141974709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811BD0E-A4FB-443F-9860-E30EC1AB208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0E137F5-9D98-4074-8235-7F95215EAF8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0A11300-01D0-4D4B-BF02-3A50E54390B0}"/>
              </a:ext>
            </a:extLst>
          </p:cNvPr>
          <p:cNvSpPr>
            <a:spLocks noGrp="1"/>
          </p:cNvSpPr>
          <p:nvPr>
            <p:ph type="sldNum" sz="quarter" idx="12"/>
          </p:nvPr>
        </p:nvSpPr>
        <p:spPr/>
        <p:txBody>
          <a:bodyPr/>
          <a:lstStyle>
            <a:lvl1pPr>
              <a:defRPr/>
            </a:lvl1pPr>
          </a:lstStyle>
          <a:p>
            <a:pPr>
              <a:defRPr/>
            </a:pPr>
            <a:fld id="{1FAE84CB-5C13-4B9F-A070-7909FCCD1D78}" type="slidenum">
              <a:rPr lang="en-US" altLang="en-US"/>
              <a:pPr>
                <a:defRPr/>
              </a:pPr>
              <a:t>‹#›</a:t>
            </a:fld>
            <a:endParaRPr lang="en-US" altLang="en-US"/>
          </a:p>
        </p:txBody>
      </p:sp>
    </p:spTree>
    <p:extLst>
      <p:ext uri="{BB962C8B-B14F-4D97-AF65-F5344CB8AC3E}">
        <p14:creationId xmlns:p14="http://schemas.microsoft.com/office/powerpoint/2010/main" val="339741071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79407E-F98C-4BCA-A968-56489F8044D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FC55055-E588-4E5E-838B-6CC9575C40E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2E6666C-CD5B-4754-A0F7-AC4AB1A1B764}"/>
              </a:ext>
            </a:extLst>
          </p:cNvPr>
          <p:cNvSpPr>
            <a:spLocks noGrp="1"/>
          </p:cNvSpPr>
          <p:nvPr>
            <p:ph type="sldNum" sz="quarter" idx="12"/>
          </p:nvPr>
        </p:nvSpPr>
        <p:spPr/>
        <p:txBody>
          <a:bodyPr/>
          <a:lstStyle>
            <a:lvl1pPr>
              <a:defRPr/>
            </a:lvl1pPr>
          </a:lstStyle>
          <a:p>
            <a:pPr>
              <a:defRPr/>
            </a:pPr>
            <a:fld id="{1E495784-BFD2-4037-BBB5-0E948F922209}" type="slidenum">
              <a:rPr lang="en-US" altLang="en-US"/>
              <a:pPr>
                <a:defRPr/>
              </a:pPr>
              <a:t>‹#›</a:t>
            </a:fld>
            <a:endParaRPr lang="en-US" altLang="en-US"/>
          </a:p>
        </p:txBody>
      </p:sp>
    </p:spTree>
    <p:extLst>
      <p:ext uri="{BB962C8B-B14F-4D97-AF65-F5344CB8AC3E}">
        <p14:creationId xmlns:p14="http://schemas.microsoft.com/office/powerpoint/2010/main" val="19071763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85FB2B2-07BD-490D-AA42-0F31F0D022E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27A2459-718C-4BD1-9BCB-4FE35597638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1A89988-E8C1-4AA8-9800-0F5306C3B81F}"/>
              </a:ext>
            </a:extLst>
          </p:cNvPr>
          <p:cNvSpPr>
            <a:spLocks noGrp="1"/>
          </p:cNvSpPr>
          <p:nvPr>
            <p:ph type="sldNum" sz="quarter" idx="12"/>
          </p:nvPr>
        </p:nvSpPr>
        <p:spPr/>
        <p:txBody>
          <a:bodyPr/>
          <a:lstStyle>
            <a:lvl1pPr>
              <a:defRPr/>
            </a:lvl1pPr>
          </a:lstStyle>
          <a:p>
            <a:pPr>
              <a:defRPr/>
            </a:pPr>
            <a:fld id="{46E6E41C-29BD-4945-85B1-5D0A69C15D5E}" type="slidenum">
              <a:rPr lang="en-US" altLang="en-US"/>
              <a:pPr>
                <a:defRPr/>
              </a:pPr>
              <a:t>‹#›</a:t>
            </a:fld>
            <a:endParaRPr lang="en-US" altLang="en-US"/>
          </a:p>
        </p:txBody>
      </p:sp>
    </p:spTree>
    <p:extLst>
      <p:ext uri="{BB962C8B-B14F-4D97-AF65-F5344CB8AC3E}">
        <p14:creationId xmlns:p14="http://schemas.microsoft.com/office/powerpoint/2010/main" val="208453231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BF88C3D-2CAC-4B23-9487-006F2155096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5C86749-435C-409E-84A4-9E75D918A8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91E2D2A-C4E2-4611-B690-C159EFDE4F79}"/>
              </a:ext>
            </a:extLst>
          </p:cNvPr>
          <p:cNvSpPr>
            <a:spLocks noGrp="1"/>
          </p:cNvSpPr>
          <p:nvPr>
            <p:ph type="sldNum" sz="quarter" idx="12"/>
          </p:nvPr>
        </p:nvSpPr>
        <p:spPr/>
        <p:txBody>
          <a:bodyPr/>
          <a:lstStyle>
            <a:lvl1pPr>
              <a:defRPr/>
            </a:lvl1pPr>
          </a:lstStyle>
          <a:p>
            <a:pPr>
              <a:defRPr/>
            </a:pPr>
            <a:fld id="{D8185225-B522-4A60-85E8-C0122604A8E1}" type="slidenum">
              <a:rPr lang="en-US" altLang="en-US"/>
              <a:pPr>
                <a:defRPr/>
              </a:pPr>
              <a:t>‹#›</a:t>
            </a:fld>
            <a:endParaRPr lang="en-US" altLang="en-US"/>
          </a:p>
        </p:txBody>
      </p:sp>
    </p:spTree>
    <p:extLst>
      <p:ext uri="{BB962C8B-B14F-4D97-AF65-F5344CB8AC3E}">
        <p14:creationId xmlns:p14="http://schemas.microsoft.com/office/powerpoint/2010/main" val="227882044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056D8BF-9961-48DF-81FF-4B972A0B0F5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97DF3FD-D9E9-4728-8D8D-18BF8741BB7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A2F658-6F74-41F3-8D20-D705FAB9F295}"/>
              </a:ext>
            </a:extLst>
          </p:cNvPr>
          <p:cNvSpPr>
            <a:spLocks noGrp="1"/>
          </p:cNvSpPr>
          <p:nvPr>
            <p:ph type="sldNum" sz="quarter" idx="12"/>
          </p:nvPr>
        </p:nvSpPr>
        <p:spPr/>
        <p:txBody>
          <a:bodyPr/>
          <a:lstStyle>
            <a:lvl1pPr>
              <a:defRPr/>
            </a:lvl1pPr>
          </a:lstStyle>
          <a:p>
            <a:pPr>
              <a:defRPr/>
            </a:pPr>
            <a:fld id="{35CC9AA5-5B8B-421E-93F6-5458BD9D9310}" type="slidenum">
              <a:rPr lang="en-US" altLang="en-US"/>
              <a:pPr>
                <a:defRPr/>
              </a:pPr>
              <a:t>‹#›</a:t>
            </a:fld>
            <a:endParaRPr lang="en-US" altLang="en-US"/>
          </a:p>
        </p:txBody>
      </p:sp>
    </p:spTree>
    <p:extLst>
      <p:ext uri="{BB962C8B-B14F-4D97-AF65-F5344CB8AC3E}">
        <p14:creationId xmlns:p14="http://schemas.microsoft.com/office/powerpoint/2010/main" val="89843296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84734-A861-488C-8B17-2E4BC664BF19}"/>
              </a:ext>
            </a:extLst>
          </p:cNvPr>
          <p:cNvSpPr>
            <a:spLocks noGrp="1"/>
          </p:cNvSpPr>
          <p:nvPr>
            <p:ph type="dt" sz="half" idx="10"/>
          </p:nvPr>
        </p:nvSpPr>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fld id="{F46A5951-4481-49FD-9552-ED72F66B0A35}" type="datetimeFigureOut">
              <a:rPr lang="en-US"/>
              <a:pPr>
                <a:defRPr/>
              </a:pPr>
              <a:t>1/2/2021</a:t>
            </a:fld>
            <a:endParaRPr lang="en-US"/>
          </a:p>
        </p:txBody>
      </p:sp>
      <p:sp>
        <p:nvSpPr>
          <p:cNvPr id="5" name="Footer Placeholder 4">
            <a:extLst>
              <a:ext uri="{FF2B5EF4-FFF2-40B4-BE49-F238E27FC236}">
                <a16:creationId xmlns:a16="http://schemas.microsoft.com/office/drawing/2014/main" id="{BF535789-D875-453A-9DC9-FCEF985A2D56}"/>
              </a:ext>
            </a:extLst>
          </p:cNvPr>
          <p:cNvSpPr>
            <a:spLocks noGrp="1"/>
          </p:cNvSpPr>
          <p:nvPr>
            <p:ph type="ftr" sz="quarter" idx="11"/>
          </p:nvPr>
        </p:nvSpPr>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F2F39F77-69C4-433E-A418-F3D787FFB8DC}"/>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FA140613-2778-4D15-83B2-06E3E8BD15F6}" type="slidenum">
              <a:rPr lang="en-US" altLang="en-US"/>
              <a:pPr>
                <a:defRPr/>
              </a:pPr>
              <a:t>‹#›</a:t>
            </a:fld>
            <a:endParaRPr lang="en-US" altLang="en-US"/>
          </a:p>
        </p:txBody>
      </p:sp>
    </p:spTree>
    <p:extLst>
      <p:ext uri="{BB962C8B-B14F-4D97-AF65-F5344CB8AC3E}">
        <p14:creationId xmlns:p14="http://schemas.microsoft.com/office/powerpoint/2010/main" val="94974943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AFDA0C-27C4-476B-A8F6-0AA8642858B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15185A4-3EF2-495C-B34F-F3E7C0E1EBF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8370A59-1968-489D-9D12-4D56D8254B76}"/>
              </a:ext>
            </a:extLst>
          </p:cNvPr>
          <p:cNvSpPr>
            <a:spLocks noGrp="1"/>
          </p:cNvSpPr>
          <p:nvPr>
            <p:ph type="sldNum" sz="quarter" idx="12"/>
          </p:nvPr>
        </p:nvSpPr>
        <p:spPr/>
        <p:txBody>
          <a:bodyPr/>
          <a:lstStyle>
            <a:lvl1pPr>
              <a:defRPr/>
            </a:lvl1pPr>
          </a:lstStyle>
          <a:p>
            <a:pPr>
              <a:defRPr/>
            </a:pPr>
            <a:fld id="{4AFA8AB1-8F67-4665-9178-524ACDEF87B8}" type="slidenum">
              <a:rPr lang="en-US" altLang="en-US"/>
              <a:pPr>
                <a:defRPr/>
              </a:pPr>
              <a:t>‹#›</a:t>
            </a:fld>
            <a:endParaRPr lang="en-US" altLang="en-US"/>
          </a:p>
        </p:txBody>
      </p:sp>
    </p:spTree>
    <p:extLst>
      <p:ext uri="{BB962C8B-B14F-4D97-AF65-F5344CB8AC3E}">
        <p14:creationId xmlns:p14="http://schemas.microsoft.com/office/powerpoint/2010/main" val="32151863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C564A5E-22AF-4AEB-AB8A-5AF3D835530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418CC81-52B7-4C6E-9B59-C2730E7C6E2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FA6D411-040F-41F0-8011-7E0C2B750FCA}"/>
              </a:ext>
            </a:extLst>
          </p:cNvPr>
          <p:cNvSpPr>
            <a:spLocks noGrp="1"/>
          </p:cNvSpPr>
          <p:nvPr>
            <p:ph type="sldNum" sz="quarter" idx="12"/>
          </p:nvPr>
        </p:nvSpPr>
        <p:spPr/>
        <p:txBody>
          <a:bodyPr/>
          <a:lstStyle>
            <a:lvl1pPr>
              <a:defRPr/>
            </a:lvl1pPr>
          </a:lstStyle>
          <a:p>
            <a:pPr>
              <a:defRPr/>
            </a:pPr>
            <a:fld id="{009D9529-5BD1-4EB8-830F-8DA231ED2670}" type="slidenum">
              <a:rPr lang="en-US" altLang="en-US"/>
              <a:pPr>
                <a:defRPr/>
              </a:pPr>
              <a:t>‹#›</a:t>
            </a:fld>
            <a:endParaRPr lang="en-US" altLang="en-US"/>
          </a:p>
        </p:txBody>
      </p:sp>
    </p:spTree>
    <p:extLst>
      <p:ext uri="{BB962C8B-B14F-4D97-AF65-F5344CB8AC3E}">
        <p14:creationId xmlns:p14="http://schemas.microsoft.com/office/powerpoint/2010/main" val="68991405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5C350EE-707E-4200-99DC-CFD4B574E06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6FBBA4F-B5CD-4E05-B16A-693F64D3CCB2}"/>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E25AD02-D7BA-4647-9E53-DA2D58469305}"/>
              </a:ext>
            </a:extLst>
          </p:cNvPr>
          <p:cNvSpPr>
            <a:spLocks noGrp="1"/>
          </p:cNvSpPr>
          <p:nvPr>
            <p:ph type="sldNum" sz="quarter" idx="12"/>
          </p:nvPr>
        </p:nvSpPr>
        <p:spPr/>
        <p:txBody>
          <a:bodyPr/>
          <a:lstStyle>
            <a:lvl1pPr>
              <a:defRPr/>
            </a:lvl1pPr>
          </a:lstStyle>
          <a:p>
            <a:pPr>
              <a:defRPr/>
            </a:pPr>
            <a:fld id="{736C3516-E915-4153-836A-2819FE94B84C}" type="slidenum">
              <a:rPr lang="en-US" altLang="en-US"/>
              <a:pPr>
                <a:defRPr/>
              </a:pPr>
              <a:t>‹#›</a:t>
            </a:fld>
            <a:endParaRPr lang="en-US" altLang="en-US"/>
          </a:p>
        </p:txBody>
      </p:sp>
    </p:spTree>
    <p:extLst>
      <p:ext uri="{BB962C8B-B14F-4D97-AF65-F5344CB8AC3E}">
        <p14:creationId xmlns:p14="http://schemas.microsoft.com/office/powerpoint/2010/main" val="172556404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FDD6541-4322-4088-BB2C-589A698483D8}"/>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2F3E1807-34F8-481D-9596-BA5E267F7C8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A3192B8-6946-45C6-BCB8-4CAFC2013376}"/>
              </a:ext>
            </a:extLst>
          </p:cNvPr>
          <p:cNvSpPr>
            <a:spLocks noGrp="1"/>
          </p:cNvSpPr>
          <p:nvPr>
            <p:ph type="sldNum" sz="quarter" idx="12"/>
          </p:nvPr>
        </p:nvSpPr>
        <p:spPr/>
        <p:txBody>
          <a:bodyPr/>
          <a:lstStyle>
            <a:lvl1pPr>
              <a:defRPr/>
            </a:lvl1pPr>
          </a:lstStyle>
          <a:p>
            <a:pPr>
              <a:defRPr/>
            </a:pPr>
            <a:fld id="{DBEC38EB-4728-4838-9B33-F9C7BA7A569F}" type="slidenum">
              <a:rPr lang="en-US" altLang="en-US"/>
              <a:pPr>
                <a:defRPr/>
              </a:pPr>
              <a:t>‹#›</a:t>
            </a:fld>
            <a:endParaRPr lang="en-US" altLang="en-US"/>
          </a:p>
        </p:txBody>
      </p:sp>
    </p:spTree>
    <p:extLst>
      <p:ext uri="{BB962C8B-B14F-4D97-AF65-F5344CB8AC3E}">
        <p14:creationId xmlns:p14="http://schemas.microsoft.com/office/powerpoint/2010/main" val="14875577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AD42FC-17E2-4E27-8538-31A3840D0D9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0861BF7-AA5A-461C-AB9D-356241E3646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F0DC976C-CFF2-4F94-84BE-2FA4FA5ADEC5}"/>
              </a:ext>
            </a:extLst>
          </p:cNvPr>
          <p:cNvSpPr>
            <a:spLocks noGrp="1"/>
          </p:cNvSpPr>
          <p:nvPr>
            <p:ph type="sldNum" sz="quarter" idx="12"/>
          </p:nvPr>
        </p:nvSpPr>
        <p:spPr/>
        <p:txBody>
          <a:bodyPr/>
          <a:lstStyle>
            <a:lvl1pPr>
              <a:defRPr/>
            </a:lvl1pPr>
          </a:lstStyle>
          <a:p>
            <a:pPr>
              <a:defRPr/>
            </a:pPr>
            <a:fld id="{A031C96A-9C83-431D-B899-E734203E492E}" type="slidenum">
              <a:rPr lang="en-US" altLang="en-US"/>
              <a:pPr>
                <a:defRPr/>
              </a:pPr>
              <a:t>‹#›</a:t>
            </a:fld>
            <a:endParaRPr lang="en-US" altLang="en-US"/>
          </a:p>
        </p:txBody>
      </p:sp>
    </p:spTree>
    <p:extLst>
      <p:ext uri="{BB962C8B-B14F-4D97-AF65-F5344CB8AC3E}">
        <p14:creationId xmlns:p14="http://schemas.microsoft.com/office/powerpoint/2010/main" val="110258400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55D872B-E0B3-45C7-9679-A3800FE95ED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A761D0B-D2DB-4FF0-8BCD-930363FCB05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101F692-3856-475D-A818-016B55690188}"/>
              </a:ext>
            </a:extLst>
          </p:cNvPr>
          <p:cNvSpPr>
            <a:spLocks noGrp="1"/>
          </p:cNvSpPr>
          <p:nvPr>
            <p:ph type="sldNum" sz="quarter" idx="12"/>
          </p:nvPr>
        </p:nvSpPr>
        <p:spPr/>
        <p:txBody>
          <a:bodyPr/>
          <a:lstStyle>
            <a:lvl1pPr>
              <a:defRPr/>
            </a:lvl1pPr>
          </a:lstStyle>
          <a:p>
            <a:pPr>
              <a:defRPr/>
            </a:pPr>
            <a:fld id="{60017A6A-5562-4E23-AFC3-9EAF8CFD5633}" type="slidenum">
              <a:rPr lang="en-US" altLang="en-US"/>
              <a:pPr>
                <a:defRPr/>
              </a:pPr>
              <a:t>‹#›</a:t>
            </a:fld>
            <a:endParaRPr lang="en-US" altLang="en-US"/>
          </a:p>
        </p:txBody>
      </p:sp>
    </p:spTree>
    <p:extLst>
      <p:ext uri="{BB962C8B-B14F-4D97-AF65-F5344CB8AC3E}">
        <p14:creationId xmlns:p14="http://schemas.microsoft.com/office/powerpoint/2010/main" val="17904049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389363C-57FC-4C6A-96A8-E752A547E61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9E54841-03C6-4DD1-ABE7-6D693801221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CDBED9B-CC53-466D-90A6-E8247FEC960A}"/>
              </a:ext>
            </a:extLst>
          </p:cNvPr>
          <p:cNvSpPr>
            <a:spLocks noGrp="1"/>
          </p:cNvSpPr>
          <p:nvPr>
            <p:ph type="sldNum" sz="quarter" idx="12"/>
          </p:nvPr>
        </p:nvSpPr>
        <p:spPr/>
        <p:txBody>
          <a:bodyPr/>
          <a:lstStyle>
            <a:lvl1pPr>
              <a:defRPr/>
            </a:lvl1pPr>
          </a:lstStyle>
          <a:p>
            <a:pPr>
              <a:defRPr/>
            </a:pPr>
            <a:fld id="{1073263E-7144-4ACD-BCDA-7D6E859EFBB9}" type="slidenum">
              <a:rPr lang="en-US" altLang="en-US"/>
              <a:pPr>
                <a:defRPr/>
              </a:pPr>
              <a:t>‹#›</a:t>
            </a:fld>
            <a:endParaRPr lang="en-US" altLang="en-US"/>
          </a:p>
        </p:txBody>
      </p:sp>
    </p:spTree>
    <p:extLst>
      <p:ext uri="{BB962C8B-B14F-4D97-AF65-F5344CB8AC3E}">
        <p14:creationId xmlns:p14="http://schemas.microsoft.com/office/powerpoint/2010/main" val="206857588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4E84B9-964C-4E32-8FC1-0CB92E3940A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A9B4CF8-8BEE-472B-9EB3-29C640518AF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A7DA4-4A63-4325-A0BD-373724048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63D7594A-856E-485D-BB0F-6019FC6E8F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5A4A0D28-48B2-4C0C-903D-E3A170D3CA0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45879FE-0681-48C7-A12C-6F0B14173D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2285743-786D-40F8-9499-FAB70CBA115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0B873EB-7953-45FA-910E-AF3569BF369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D0ADE86-F69F-4EF7-97BB-88B24A24B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1ED680C7-B4AF-4F7B-A480-9C687CCF9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1531175B-E68B-4DA6-9133-EE54F911C06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E03AB4F-234A-4A16-9017-5E876AA9AB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44AFCED3-2E1D-405E-9AB3-37AB9948AEC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2BA6200-E8BC-46FD-89D7-57C8BED62D8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4B1746-ADB5-46A9-9811-31F667D2C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28E70546-A32E-4A8F-91B2-2E84F9D2A49F}" type="datetimeFigureOut">
              <a:rPr lang="en-US"/>
              <a:pPr>
                <a:defRPr/>
              </a:pPr>
              <a:t>1/2/2021</a:t>
            </a:fld>
            <a:endParaRPr lang="en-US"/>
          </a:p>
        </p:txBody>
      </p:sp>
      <p:sp>
        <p:nvSpPr>
          <p:cNvPr id="5" name="Footer Placeholder 4">
            <a:extLst>
              <a:ext uri="{FF2B5EF4-FFF2-40B4-BE49-F238E27FC236}">
                <a16:creationId xmlns:a16="http://schemas.microsoft.com/office/drawing/2014/main" id="{BFC2F33D-040E-4395-87A8-F841FE9B5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39DBCE8-FA8D-4417-BF86-BEF16B3BEB9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39F68E3-FCE7-4FF1-8CB8-04EBE94430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2" r:id="rId1"/>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B0FBD4DD-34C3-4433-BA0E-E3F67FA22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0"/>
            <a:ext cx="9813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409095E6-EA94-4FED-8DAF-49F21A0048B0}"/>
              </a:ext>
            </a:extLst>
          </p:cNvPr>
          <p:cNvSpPr>
            <a:spLocks noGrp="1" noChangeArrowheads="1"/>
          </p:cNvSpPr>
          <p:nvPr>
            <p:ph idx="1"/>
          </p:nvPr>
        </p:nvSpPr>
        <p:spPr>
          <a:xfrm>
            <a:off x="1133475" y="71438"/>
            <a:ext cx="9515475" cy="1143000"/>
          </a:xfrm>
          <a:solidFill>
            <a:srgbClr val="FFFF00">
              <a:alpha val="0"/>
            </a:srgbClr>
          </a:solidFill>
        </p:spPr>
        <p:txBody>
          <a:bodyPr rtlCol="0" anchor="ctr">
            <a:normAutofit/>
          </a:bodyPr>
          <a:lstStyle/>
          <a:p>
            <a:pPr marL="0" indent="0" algn="r" eaLnBrk="1" fontAlgn="auto" hangingPunct="1">
              <a:spcAft>
                <a:spcPts val="0"/>
              </a:spcAft>
              <a:buClr>
                <a:schemeClr val="tx1"/>
              </a:buClr>
              <a:buFont typeface="Arial" panose="020B0604020202020204" pitchFamily="34" charset="0"/>
              <a:buNone/>
              <a:defRPr/>
            </a:pPr>
            <a:r>
              <a:rPr lang="en-US" altLang="en-US" sz="3600" dirty="0">
                <a:solidFill>
                  <a:schemeClr val="bg1"/>
                </a:solidFill>
                <a:effectLst>
                  <a:outerShdw blurRad="38100" dist="38100" dir="2700000" algn="tl">
                    <a:srgbClr val="000000"/>
                  </a:outerShdw>
                </a:effectLst>
              </a:rPr>
              <a:t>It was a rock-hewn tomb in a garden just outside of the city of Jerusalem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25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D8FF760F-0948-498D-A662-20EBFB2DE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0"/>
            <a:ext cx="9813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8F574AB4-0561-4BC4-95CA-3278961FCEA9}"/>
              </a:ext>
            </a:extLst>
          </p:cNvPr>
          <p:cNvSpPr>
            <a:spLocks noGrp="1" noChangeArrowheads="1"/>
          </p:cNvSpPr>
          <p:nvPr>
            <p:ph idx="1"/>
          </p:nvPr>
        </p:nvSpPr>
        <p:spPr>
          <a:xfrm>
            <a:off x="3398838" y="71438"/>
            <a:ext cx="7194550" cy="1143000"/>
          </a:xfrm>
          <a:solidFill>
            <a:srgbClr val="FFFF00">
              <a:alpha val="0"/>
            </a:srgbClr>
          </a:solidFill>
        </p:spPr>
        <p:txBody>
          <a:bodyPr rtlCol="0" anchor="ctr">
            <a:normAutofit/>
          </a:bodyPr>
          <a:lstStyle/>
          <a:p>
            <a:pPr marL="0" indent="0" algn="r" eaLnBrk="1" fontAlgn="auto" hangingPunct="1">
              <a:spcAft>
                <a:spcPts val="0"/>
              </a:spcAft>
              <a:buClr>
                <a:schemeClr val="tx1"/>
              </a:buClr>
              <a:buFont typeface="Arial" panose="020B0604020202020204" pitchFamily="34" charset="0"/>
              <a:buNone/>
              <a:defRPr/>
            </a:pPr>
            <a:r>
              <a:rPr lang="en-US" altLang="en-US" sz="3600" dirty="0">
                <a:solidFill>
                  <a:schemeClr val="bg1"/>
                </a:solidFill>
                <a:effectLst>
                  <a:outerShdw blurRad="38100" dist="38100" dir="2700000" algn="tl">
                    <a:srgbClr val="000000"/>
                  </a:outerShdw>
                </a:effectLst>
              </a:rPr>
              <a:t>It was a new tomb – no body had been previously placed in it</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CF39E4-C3B8-4FF7-B530-E6610108A310}"/>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675" name="TextBox 1">
            <a:extLst>
              <a:ext uri="{FF2B5EF4-FFF2-40B4-BE49-F238E27FC236}">
                <a16:creationId xmlns:a16="http://schemas.microsoft.com/office/drawing/2014/main" id="{0DB0FF90-1B48-4E97-A18F-74D8682B8D93}"/>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5" name="Content Placeholder 4">
            <a:extLst>
              <a:ext uri="{FF2B5EF4-FFF2-40B4-BE49-F238E27FC236}">
                <a16:creationId xmlns:a16="http://schemas.microsoft.com/office/drawing/2014/main" id="{B39F263F-7EDB-463D-A3AE-6B951F0B1C79}"/>
              </a:ext>
            </a:extLst>
          </p:cNvPr>
          <p:cNvSpPr>
            <a:spLocks noGrp="1" noChangeArrowheads="1"/>
          </p:cNvSpPr>
          <p:nvPr>
            <p:ph idx="1"/>
          </p:nvPr>
        </p:nvSpPr>
        <p:spPr>
          <a:xfrm>
            <a:off x="2260600" y="2025650"/>
            <a:ext cx="7469188" cy="4506913"/>
          </a:xfrm>
        </p:spPr>
        <p:txBody>
          <a:bodyPr anchor="ctr"/>
          <a:lstStyle/>
          <a:p>
            <a:pPr marL="0" indent="0" eaLnBrk="1" hangingPunct="1">
              <a:buFont typeface="Arial" panose="020B0604020202020204" pitchFamily="34" charset="0"/>
              <a:buNone/>
            </a:pPr>
            <a:r>
              <a:rPr lang="en-US" altLang="en-US" sz="3600"/>
              <a:t>He was “a rich man” (Matt. 27:57)</a:t>
            </a:r>
          </a:p>
          <a:p>
            <a:pPr lvl="1" eaLnBrk="1" hangingPunct="1">
              <a:buClr>
                <a:schemeClr val="accent1"/>
              </a:buClr>
              <a:buFont typeface="Wingdings" panose="05000000000000000000" pitchFamily="2" charset="2"/>
              <a:buChar char="§"/>
            </a:pPr>
            <a:r>
              <a:rPr lang="en-US" altLang="en-US" sz="3200"/>
              <a:t>Being rich, his deeds fulfilled prophecy</a:t>
            </a:r>
          </a:p>
        </p:txBody>
      </p:sp>
      <p:sp>
        <p:nvSpPr>
          <p:cNvPr id="6" name="TextBox 5">
            <a:extLst>
              <a:ext uri="{FF2B5EF4-FFF2-40B4-BE49-F238E27FC236}">
                <a16:creationId xmlns:a16="http://schemas.microsoft.com/office/drawing/2014/main" id="{FAA96995-C8CD-4F08-AABF-A6778C646536}"/>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ED029EC7-211A-4EDA-8FDE-650099157300}"/>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5DDBE623-2468-4E7C-8E13-6BA2CB0FC18D}"/>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B4003-CDAD-45E6-98A5-1E454D2A2898}"/>
              </a:ext>
            </a:extLst>
          </p:cNvPr>
          <p:cNvSpPr>
            <a:spLocks noGrp="1"/>
          </p:cNvSpPr>
          <p:nvPr>
            <p:ph type="title"/>
          </p:nvPr>
        </p:nvSpPr>
        <p:spPr>
          <a:xfrm>
            <a:off x="4227513" y="438150"/>
            <a:ext cx="7542212" cy="1412875"/>
          </a:xfrm>
          <a:solidFill>
            <a:srgbClr val="100702"/>
          </a:solidFill>
        </p:spPr>
        <p:txBody>
          <a:bodyPr rtlCol="0">
            <a:normAutofit/>
          </a:bodyPr>
          <a:lstStyle/>
          <a:p>
            <a:pPr algn="ctr" eaLnBrk="1" fontAlgn="auto" hangingPunct="1">
              <a:spcAft>
                <a:spcPts val="0"/>
              </a:spcAft>
              <a:defRPr/>
            </a:pPr>
            <a:r>
              <a:rPr lang="en-US" sz="5400" dirty="0">
                <a:solidFill>
                  <a:schemeClr val="bg1"/>
                </a:solidFill>
                <a:effectLst>
                  <a:outerShdw blurRad="38100" dist="38100" dir="2700000" algn="tl">
                    <a:srgbClr val="000000">
                      <a:alpha val="43137"/>
                    </a:srgbClr>
                  </a:outerShdw>
                </a:effectLst>
                <a:latin typeface="Benguiat Bk BT" panose="02030604050306020704" pitchFamily="18" charset="0"/>
              </a:rPr>
              <a:t>Isaiah 53:9</a:t>
            </a:r>
          </a:p>
        </p:txBody>
      </p:sp>
      <p:sp>
        <p:nvSpPr>
          <p:cNvPr id="30723" name="Content Placeholder 4">
            <a:extLst>
              <a:ext uri="{FF2B5EF4-FFF2-40B4-BE49-F238E27FC236}">
                <a16:creationId xmlns:a16="http://schemas.microsoft.com/office/drawing/2014/main" id="{832E34F6-89D6-4A4A-B86C-4249693CA4F1}"/>
              </a:ext>
            </a:extLst>
          </p:cNvPr>
          <p:cNvSpPr>
            <a:spLocks noGrp="1" noChangeArrowheads="1"/>
          </p:cNvSpPr>
          <p:nvPr>
            <p:ph idx="1"/>
          </p:nvPr>
        </p:nvSpPr>
        <p:spPr>
          <a:xfrm>
            <a:off x="2051050" y="1851025"/>
            <a:ext cx="7996238" cy="4616450"/>
          </a:xfrm>
        </p:spPr>
        <p:txBody>
          <a:bodyPr anchor="ctr"/>
          <a:lstStyle/>
          <a:p>
            <a:pPr marL="0" indent="0" eaLnBrk="1" hangingPunct="1">
              <a:buFont typeface="Arial" panose="020B0604020202020204" pitchFamily="34" charset="0"/>
              <a:buNone/>
            </a:pPr>
            <a:r>
              <a:rPr lang="en-US" altLang="en-US" sz="3600"/>
              <a:t>And they made His grave with the wicked – But with the rich at His death…</a:t>
            </a:r>
          </a:p>
        </p:txBody>
      </p:sp>
      <p:pic>
        <p:nvPicPr>
          <p:cNvPr id="30724" name="Picture 4" descr="http://pastorerickson.com/wp-content/uploads/2015/11/Opened-Bible32.jpg">
            <a:extLst>
              <a:ext uri="{FF2B5EF4-FFF2-40B4-BE49-F238E27FC236}">
                <a16:creationId xmlns:a16="http://schemas.microsoft.com/office/drawing/2014/main" id="{0C662AC0-BE00-4357-A39D-CB42E08CF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38150"/>
            <a:ext cx="367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A1FD7F1E-DB7B-4506-9188-42E8536A24C9}"/>
              </a:ext>
            </a:extLst>
          </p:cNvPr>
          <p:cNvCxnSpPr/>
          <p:nvPr/>
        </p:nvCxnSpPr>
        <p:spPr>
          <a:xfrm>
            <a:off x="554038" y="6467475"/>
            <a:ext cx="11215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26" name="Picture 6" descr="http://christianprintmedia.com/2017/wp-content/uploads/2016/09/bible.png">
            <a:extLst>
              <a:ext uri="{FF2B5EF4-FFF2-40B4-BE49-F238E27FC236}">
                <a16:creationId xmlns:a16="http://schemas.microsoft.com/office/drawing/2014/main" id="{826C8646-1FEB-4D8C-A647-701E237E1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267450"/>
            <a:ext cx="9382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291FB3-7DC0-48AA-B278-DBEA4B4CAE8F}"/>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747" name="TextBox 1">
            <a:extLst>
              <a:ext uri="{FF2B5EF4-FFF2-40B4-BE49-F238E27FC236}">
                <a16:creationId xmlns:a16="http://schemas.microsoft.com/office/drawing/2014/main" id="{6520F016-1AA1-4F7B-8455-D4960120C62D}"/>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5" name="Content Placeholder 4">
            <a:extLst>
              <a:ext uri="{FF2B5EF4-FFF2-40B4-BE49-F238E27FC236}">
                <a16:creationId xmlns:a16="http://schemas.microsoft.com/office/drawing/2014/main" id="{B823D2B4-8FAF-42F9-A698-ABC3245A9D97}"/>
              </a:ext>
            </a:extLst>
          </p:cNvPr>
          <p:cNvSpPr>
            <a:spLocks noGrp="1" noChangeArrowheads="1"/>
          </p:cNvSpPr>
          <p:nvPr>
            <p:ph idx="1"/>
          </p:nvPr>
        </p:nvSpPr>
        <p:spPr>
          <a:xfrm>
            <a:off x="471488" y="2025650"/>
            <a:ext cx="11495087" cy="4506913"/>
          </a:xfrm>
        </p:spPr>
        <p:txBody>
          <a:bodyPr anchor="ctr"/>
          <a:lstStyle/>
          <a:p>
            <a:pPr marL="0" indent="0" eaLnBrk="1" hangingPunct="1">
              <a:buFont typeface="Arial" panose="020B0604020202020204" pitchFamily="34" charset="0"/>
              <a:buNone/>
            </a:pPr>
            <a:r>
              <a:rPr lang="en-US" altLang="en-US" sz="3600"/>
              <a:t>He was “a prominent council member” (Mark 15:43)</a:t>
            </a:r>
          </a:p>
          <a:p>
            <a:pPr lvl="1" eaLnBrk="1" hangingPunct="1">
              <a:buClr>
                <a:schemeClr val="accent1"/>
              </a:buClr>
              <a:buFont typeface="Wingdings" panose="05000000000000000000" pitchFamily="2" charset="2"/>
              <a:buChar char="§"/>
            </a:pPr>
            <a:r>
              <a:rPr lang="en-US" altLang="en-US" sz="3200"/>
              <a:t>He was a part of the Sanhedrin, a group of 70 rulers of the Jews</a:t>
            </a:r>
          </a:p>
        </p:txBody>
      </p:sp>
      <p:sp>
        <p:nvSpPr>
          <p:cNvPr id="6" name="TextBox 5">
            <a:extLst>
              <a:ext uri="{FF2B5EF4-FFF2-40B4-BE49-F238E27FC236}">
                <a16:creationId xmlns:a16="http://schemas.microsoft.com/office/drawing/2014/main" id="{60A277D1-FF13-459D-A831-59AC1A861A43}"/>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40CB5389-5D99-44F3-BEF8-38A9F493EE67}"/>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1A4731D-6FFA-4FD1-8023-00F8B1CBFE44}"/>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4A613-59BC-4C94-9133-2D6029000686}"/>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795" name="TextBox 1">
            <a:extLst>
              <a:ext uri="{FF2B5EF4-FFF2-40B4-BE49-F238E27FC236}">
                <a16:creationId xmlns:a16="http://schemas.microsoft.com/office/drawing/2014/main" id="{979863E7-3A67-425D-99BF-8E039B3B3459}"/>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5" name="Content Placeholder 4">
            <a:extLst>
              <a:ext uri="{FF2B5EF4-FFF2-40B4-BE49-F238E27FC236}">
                <a16:creationId xmlns:a16="http://schemas.microsoft.com/office/drawing/2014/main" id="{6F55C6B0-433F-4A09-8A1B-251861BC2E6E}"/>
              </a:ext>
            </a:extLst>
          </p:cNvPr>
          <p:cNvSpPr>
            <a:spLocks noGrp="1" noChangeArrowheads="1"/>
          </p:cNvSpPr>
          <p:nvPr>
            <p:ph idx="1"/>
          </p:nvPr>
        </p:nvSpPr>
        <p:spPr>
          <a:xfrm>
            <a:off x="720725" y="2025650"/>
            <a:ext cx="11339513" cy="4506913"/>
          </a:xfrm>
        </p:spPr>
        <p:txBody>
          <a:bodyPr anchor="ctr"/>
          <a:lstStyle/>
          <a:p>
            <a:pPr marL="0" indent="0" eaLnBrk="1" hangingPunct="1">
              <a:buFont typeface="Arial" panose="020B0604020202020204" pitchFamily="34" charset="0"/>
              <a:buNone/>
            </a:pPr>
            <a:r>
              <a:rPr lang="en-US" altLang="en-US" sz="3600"/>
              <a:t>He was “a good and just man” (Luke 23:50)</a:t>
            </a:r>
          </a:p>
          <a:p>
            <a:pPr lvl="1" eaLnBrk="1" hangingPunct="1">
              <a:buClr>
                <a:schemeClr val="accent1"/>
              </a:buClr>
              <a:buFont typeface="Wingdings" panose="05000000000000000000" pitchFamily="2" charset="2"/>
              <a:buChar char="§"/>
            </a:pPr>
            <a:r>
              <a:rPr lang="en-US" altLang="en-US" sz="3200"/>
              <a:t>This certainly distinguished him from most of the Sanhedrin who were blood-thirsty murderers</a:t>
            </a:r>
          </a:p>
          <a:p>
            <a:pPr lvl="1" eaLnBrk="1" hangingPunct="1">
              <a:buClr>
                <a:schemeClr val="accent1"/>
              </a:buClr>
              <a:buFont typeface="Wingdings" panose="05000000000000000000" pitchFamily="2" charset="2"/>
              <a:buChar char="§"/>
            </a:pPr>
            <a:r>
              <a:rPr lang="en-US" altLang="en-US" sz="3200"/>
              <a:t>His moral goodness is seen in the fact that he did not consent when the rest of the council condemned Jesus (Luke 23:51)</a:t>
            </a:r>
          </a:p>
          <a:p>
            <a:pPr lvl="1" eaLnBrk="1" hangingPunct="1">
              <a:buClr>
                <a:schemeClr val="accent1"/>
              </a:buClr>
              <a:buFont typeface="Wingdings" panose="05000000000000000000" pitchFamily="2" charset="2"/>
              <a:buChar char="§"/>
            </a:pPr>
            <a:r>
              <a:rPr lang="en-US" altLang="en-US" sz="3200"/>
              <a:t>His goodness is seen in that he gave Jesus a proper burial</a:t>
            </a:r>
          </a:p>
        </p:txBody>
      </p:sp>
      <p:sp>
        <p:nvSpPr>
          <p:cNvPr id="6" name="TextBox 5">
            <a:extLst>
              <a:ext uri="{FF2B5EF4-FFF2-40B4-BE49-F238E27FC236}">
                <a16:creationId xmlns:a16="http://schemas.microsoft.com/office/drawing/2014/main" id="{5CA9CB3F-A50B-4DDC-B3E8-74FDFA0DED45}"/>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324B59D7-185C-4096-9069-3F8916C52E34}"/>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1953FDE3-26AC-4856-BB5C-1654BFFF2AC5}"/>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3F7F3E-6937-4A4E-9F30-74B0FB36F15E}"/>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843" name="TextBox 1">
            <a:extLst>
              <a:ext uri="{FF2B5EF4-FFF2-40B4-BE49-F238E27FC236}">
                <a16:creationId xmlns:a16="http://schemas.microsoft.com/office/drawing/2014/main" id="{5E930C3B-05ED-4259-A946-3202574E6B5A}"/>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5" name="Content Placeholder 4">
            <a:extLst>
              <a:ext uri="{FF2B5EF4-FFF2-40B4-BE49-F238E27FC236}">
                <a16:creationId xmlns:a16="http://schemas.microsoft.com/office/drawing/2014/main" id="{83C3992D-669B-41EB-9C07-38ABCA82F811}"/>
              </a:ext>
            </a:extLst>
          </p:cNvPr>
          <p:cNvSpPr>
            <a:spLocks noGrp="1" noChangeArrowheads="1"/>
          </p:cNvSpPr>
          <p:nvPr>
            <p:ph idx="1"/>
          </p:nvPr>
        </p:nvSpPr>
        <p:spPr>
          <a:xfrm>
            <a:off x="757238" y="2025650"/>
            <a:ext cx="11339512" cy="4506913"/>
          </a:xfrm>
        </p:spPr>
        <p:txBody>
          <a:bodyPr anchor="ctr"/>
          <a:lstStyle/>
          <a:p>
            <a:pPr marL="0" indent="0" eaLnBrk="1" hangingPunct="1">
              <a:buFont typeface="Arial" panose="020B0604020202020204" pitchFamily="34" charset="0"/>
              <a:buNone/>
            </a:pPr>
            <a:r>
              <a:rPr lang="en-US" altLang="en-US" sz="3600"/>
              <a:t>It is interesting to note that another Joseph was described as “just” (Matt. 1:19)</a:t>
            </a:r>
          </a:p>
          <a:p>
            <a:pPr lvl="1" eaLnBrk="1" hangingPunct="1">
              <a:buClr>
                <a:schemeClr val="accent1"/>
              </a:buClr>
              <a:buFont typeface="Wingdings" panose="05000000000000000000" pitchFamily="2" charset="2"/>
              <a:buChar char="§"/>
            </a:pPr>
            <a:r>
              <a:rPr lang="en-US" altLang="en-US" sz="3200"/>
              <a:t>That “just” man was the guardian of Jesus at His birth</a:t>
            </a:r>
          </a:p>
          <a:p>
            <a:pPr lvl="1" eaLnBrk="1" hangingPunct="1">
              <a:buClr>
                <a:schemeClr val="accent1"/>
              </a:buClr>
              <a:buFont typeface="Wingdings" panose="05000000000000000000" pitchFamily="2" charset="2"/>
              <a:buChar char="§"/>
            </a:pPr>
            <a:r>
              <a:rPr lang="en-US" altLang="en-US" sz="3200"/>
              <a:t>This “just” man was His guardian at His death</a:t>
            </a:r>
          </a:p>
        </p:txBody>
      </p:sp>
      <p:sp>
        <p:nvSpPr>
          <p:cNvPr id="6" name="TextBox 5">
            <a:extLst>
              <a:ext uri="{FF2B5EF4-FFF2-40B4-BE49-F238E27FC236}">
                <a16:creationId xmlns:a16="http://schemas.microsoft.com/office/drawing/2014/main" id="{6EBF259E-FA0B-41D4-9EE3-6CFAFE25E573}"/>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BD42203B-F672-4FCE-B229-BEC51637F698}"/>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571C530-16F1-4138-B899-87791F552C0F}"/>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60CA4-2F9F-4010-9EE4-3942539FE1C7}"/>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891" name="TextBox 1">
            <a:extLst>
              <a:ext uri="{FF2B5EF4-FFF2-40B4-BE49-F238E27FC236}">
                <a16:creationId xmlns:a16="http://schemas.microsoft.com/office/drawing/2014/main" id="{AA64C71E-E921-43EA-98EC-EEF745FA8B6A}"/>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5" name="Content Placeholder 4">
            <a:extLst>
              <a:ext uri="{FF2B5EF4-FFF2-40B4-BE49-F238E27FC236}">
                <a16:creationId xmlns:a16="http://schemas.microsoft.com/office/drawing/2014/main" id="{8C4EDD48-ABA4-40CD-A140-45E23407358E}"/>
              </a:ext>
            </a:extLst>
          </p:cNvPr>
          <p:cNvSpPr>
            <a:spLocks noGrp="1" noChangeArrowheads="1"/>
          </p:cNvSpPr>
          <p:nvPr>
            <p:ph idx="1"/>
          </p:nvPr>
        </p:nvSpPr>
        <p:spPr>
          <a:xfrm>
            <a:off x="1144588" y="2025650"/>
            <a:ext cx="10215562" cy="4506913"/>
          </a:xfrm>
        </p:spPr>
        <p:txBody>
          <a:bodyPr anchor="ctr"/>
          <a:lstStyle/>
          <a:p>
            <a:pPr marL="0" indent="0" eaLnBrk="1" hangingPunct="1">
              <a:buFont typeface="Arial" panose="020B0604020202020204" pitchFamily="34" charset="0"/>
              <a:buNone/>
            </a:pPr>
            <a:r>
              <a:rPr lang="en-US" altLang="en-US" sz="3600"/>
              <a:t>He was “a disciple of Jesus, but secretly” (John 19:38)</a:t>
            </a:r>
          </a:p>
          <a:p>
            <a:pPr lvl="1" eaLnBrk="1" hangingPunct="1">
              <a:buClr>
                <a:schemeClr val="accent1"/>
              </a:buClr>
              <a:buFont typeface="Wingdings" panose="05000000000000000000" pitchFamily="2" charset="2"/>
              <a:buChar char="§"/>
            </a:pPr>
            <a:r>
              <a:rPr lang="en-US" altLang="en-US" sz="3200"/>
              <a:t>He feared the Jews</a:t>
            </a:r>
          </a:p>
          <a:p>
            <a:pPr lvl="2" eaLnBrk="1" hangingPunct="1">
              <a:buClr>
                <a:schemeClr val="accent1"/>
              </a:buClr>
            </a:pPr>
            <a:r>
              <a:rPr lang="en-US" altLang="en-US" sz="2800"/>
              <a:t>He, at Jesus’ death, was no longer a secret disciple</a:t>
            </a:r>
          </a:p>
          <a:p>
            <a:pPr lvl="1" eaLnBrk="1" hangingPunct="1">
              <a:buClr>
                <a:schemeClr val="accent1"/>
              </a:buClr>
              <a:buFont typeface="Wingdings" panose="05000000000000000000" pitchFamily="2" charset="2"/>
              <a:buChar char="§"/>
            </a:pPr>
            <a:r>
              <a:rPr lang="en-US" altLang="en-US" sz="3200"/>
              <a:t>There were other rulers in a similar position</a:t>
            </a:r>
          </a:p>
          <a:p>
            <a:pPr lvl="2" eaLnBrk="1" hangingPunct="1">
              <a:buClr>
                <a:schemeClr val="accent1"/>
              </a:buClr>
            </a:pPr>
            <a:r>
              <a:rPr lang="en-US" altLang="en-US" sz="2800"/>
              <a:t>Nicodemus who came to Jesus by night (John 3)</a:t>
            </a:r>
          </a:p>
          <a:p>
            <a:pPr lvl="2" eaLnBrk="1" hangingPunct="1">
              <a:buClr>
                <a:schemeClr val="accent1"/>
              </a:buClr>
            </a:pPr>
            <a:r>
              <a:rPr lang="en-US" altLang="en-US" sz="2800"/>
              <a:t>Many of the rulers who believed in Jesus</a:t>
            </a:r>
          </a:p>
        </p:txBody>
      </p:sp>
      <p:sp>
        <p:nvSpPr>
          <p:cNvPr id="6" name="TextBox 5">
            <a:extLst>
              <a:ext uri="{FF2B5EF4-FFF2-40B4-BE49-F238E27FC236}">
                <a16:creationId xmlns:a16="http://schemas.microsoft.com/office/drawing/2014/main" id="{F2D0D0AB-A461-4907-B432-E08D55BB98EC}"/>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CB1C1826-C1D5-4DFA-B27B-E81D286C9FC2}"/>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EABC130-04B3-4B69-900B-38C9B0144DFB}"/>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1E3BC-264D-4D40-A56E-4F88BCDB6F3E}"/>
              </a:ext>
            </a:extLst>
          </p:cNvPr>
          <p:cNvSpPr>
            <a:spLocks noGrp="1"/>
          </p:cNvSpPr>
          <p:nvPr>
            <p:ph type="title"/>
          </p:nvPr>
        </p:nvSpPr>
        <p:spPr>
          <a:xfrm>
            <a:off x="4227513" y="438150"/>
            <a:ext cx="7542212" cy="1412875"/>
          </a:xfrm>
          <a:solidFill>
            <a:srgbClr val="100702"/>
          </a:solidFill>
        </p:spPr>
        <p:txBody>
          <a:bodyPr rtlCol="0">
            <a:normAutofit/>
          </a:bodyPr>
          <a:lstStyle/>
          <a:p>
            <a:pPr algn="ctr" eaLnBrk="1" fontAlgn="auto" hangingPunct="1">
              <a:spcAft>
                <a:spcPts val="0"/>
              </a:spcAft>
              <a:defRPr/>
            </a:pPr>
            <a:r>
              <a:rPr lang="en-US" sz="5400" dirty="0">
                <a:solidFill>
                  <a:schemeClr val="bg1"/>
                </a:solidFill>
                <a:effectLst>
                  <a:outerShdw blurRad="38100" dist="38100" dir="2700000" algn="tl">
                    <a:srgbClr val="000000">
                      <a:alpha val="43137"/>
                    </a:srgbClr>
                  </a:outerShdw>
                </a:effectLst>
                <a:latin typeface="Benguiat Bk BT" panose="02030604050306020704" pitchFamily="18" charset="0"/>
              </a:rPr>
              <a:t>John 12:42-43</a:t>
            </a:r>
          </a:p>
        </p:txBody>
      </p:sp>
      <p:sp>
        <p:nvSpPr>
          <p:cNvPr id="39939" name="Content Placeholder 4">
            <a:extLst>
              <a:ext uri="{FF2B5EF4-FFF2-40B4-BE49-F238E27FC236}">
                <a16:creationId xmlns:a16="http://schemas.microsoft.com/office/drawing/2014/main" id="{32CF84A7-0B5C-4C42-B98F-385A5F377EFB}"/>
              </a:ext>
            </a:extLst>
          </p:cNvPr>
          <p:cNvSpPr>
            <a:spLocks noGrp="1" noChangeArrowheads="1"/>
          </p:cNvSpPr>
          <p:nvPr>
            <p:ph idx="1"/>
          </p:nvPr>
        </p:nvSpPr>
        <p:spPr>
          <a:xfrm>
            <a:off x="609600" y="1851025"/>
            <a:ext cx="11160125" cy="4616450"/>
          </a:xfrm>
        </p:spPr>
        <p:txBody>
          <a:bodyPr anchor="ctr"/>
          <a:lstStyle/>
          <a:p>
            <a:pPr marL="0" indent="0" eaLnBrk="1" hangingPunct="1">
              <a:buFont typeface="Arial" panose="020B0604020202020204" pitchFamily="34" charset="0"/>
              <a:buNone/>
            </a:pPr>
            <a:r>
              <a:rPr lang="en-US" altLang="en-US" sz="3600"/>
              <a:t>Nevertheless even among the rulers many believed in Him, but because of the Pharisees they did not confess Him, lest they should be put out of the synagogue; 43 for they loved the praise of men more than the praise of God.</a:t>
            </a:r>
          </a:p>
        </p:txBody>
      </p:sp>
      <p:pic>
        <p:nvPicPr>
          <p:cNvPr id="39940" name="Picture 4" descr="http://pastorerickson.com/wp-content/uploads/2015/11/Opened-Bible32.jpg">
            <a:extLst>
              <a:ext uri="{FF2B5EF4-FFF2-40B4-BE49-F238E27FC236}">
                <a16:creationId xmlns:a16="http://schemas.microsoft.com/office/drawing/2014/main" id="{265A4B55-1327-4284-B7D6-3ACA759C2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38150"/>
            <a:ext cx="367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CFFDF22B-6456-4FAB-8DBA-003CD9C4234F}"/>
              </a:ext>
            </a:extLst>
          </p:cNvPr>
          <p:cNvCxnSpPr/>
          <p:nvPr/>
        </p:nvCxnSpPr>
        <p:spPr>
          <a:xfrm>
            <a:off x="554038" y="6467475"/>
            <a:ext cx="11215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9942" name="Picture 6" descr="http://christianprintmedia.com/2017/wp-content/uploads/2016/09/bible.png">
            <a:extLst>
              <a:ext uri="{FF2B5EF4-FFF2-40B4-BE49-F238E27FC236}">
                <a16:creationId xmlns:a16="http://schemas.microsoft.com/office/drawing/2014/main" id="{CDD66DCA-C2A9-4526-BFD3-8B9DE55E6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267450"/>
            <a:ext cx="9382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470F2-99C7-4000-A46A-C4A138B9D7A4}"/>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963" name="TextBox 1">
            <a:extLst>
              <a:ext uri="{FF2B5EF4-FFF2-40B4-BE49-F238E27FC236}">
                <a16:creationId xmlns:a16="http://schemas.microsoft.com/office/drawing/2014/main" id="{D8EF253A-ECD0-472E-89A2-AC5E09D041A7}"/>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5" name="Content Placeholder 4">
            <a:extLst>
              <a:ext uri="{FF2B5EF4-FFF2-40B4-BE49-F238E27FC236}">
                <a16:creationId xmlns:a16="http://schemas.microsoft.com/office/drawing/2014/main" id="{40710DA6-12D9-4316-8C72-0B90E30155DC}"/>
              </a:ext>
            </a:extLst>
          </p:cNvPr>
          <p:cNvSpPr>
            <a:spLocks noGrp="1" noChangeArrowheads="1"/>
          </p:cNvSpPr>
          <p:nvPr>
            <p:ph idx="1"/>
          </p:nvPr>
        </p:nvSpPr>
        <p:spPr>
          <a:xfrm>
            <a:off x="2133600" y="2025650"/>
            <a:ext cx="7999413" cy="4506913"/>
          </a:xfrm>
        </p:spPr>
        <p:txBody>
          <a:bodyPr anchor="ctr"/>
          <a:lstStyle/>
          <a:p>
            <a:pPr marL="0" indent="0" eaLnBrk="1" hangingPunct="1">
              <a:buFont typeface="Arial" panose="020B0604020202020204" pitchFamily="34" charset="0"/>
              <a:buNone/>
            </a:pPr>
            <a:r>
              <a:rPr lang="en-US" altLang="en-US" sz="3600"/>
              <a:t>He “was waiting for the kingdom of God” (Mark 15:43; Luke 23:51)</a:t>
            </a:r>
          </a:p>
          <a:p>
            <a:pPr lvl="1" eaLnBrk="1" hangingPunct="1">
              <a:buClr>
                <a:schemeClr val="accent1"/>
              </a:buClr>
              <a:buFont typeface="Wingdings" panose="05000000000000000000" pitchFamily="2" charset="2"/>
              <a:buChar char="§"/>
            </a:pPr>
            <a:r>
              <a:rPr lang="en-US" altLang="en-US" sz="3200"/>
              <a:t>This indicates he believed that Jesus would usher in the kingdom</a:t>
            </a:r>
          </a:p>
          <a:p>
            <a:pPr lvl="1" eaLnBrk="1" hangingPunct="1">
              <a:buClr>
                <a:schemeClr val="accent1"/>
              </a:buClr>
              <a:buFont typeface="Wingdings" panose="05000000000000000000" pitchFamily="2" charset="2"/>
              <a:buChar char="§"/>
            </a:pPr>
            <a:r>
              <a:rPr lang="en-US" altLang="en-US" sz="3200"/>
              <a:t>Thus he looked to Jesus as the Messiah</a:t>
            </a:r>
          </a:p>
        </p:txBody>
      </p:sp>
      <p:sp>
        <p:nvSpPr>
          <p:cNvPr id="6" name="TextBox 5">
            <a:extLst>
              <a:ext uri="{FF2B5EF4-FFF2-40B4-BE49-F238E27FC236}">
                <a16:creationId xmlns:a16="http://schemas.microsoft.com/office/drawing/2014/main" id="{4568F4D5-8D5C-4EE7-8086-526E4E87C59A}"/>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6E339D03-BEB0-4337-9261-04ADD0786805}"/>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6272958D-803E-4D67-A12E-A58D9BAE6D27}"/>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a:extLst>
              <a:ext uri="{FF2B5EF4-FFF2-40B4-BE49-F238E27FC236}">
                <a16:creationId xmlns:a16="http://schemas.microsoft.com/office/drawing/2014/main" id="{DF205B6B-9FCE-4CA5-A6B9-B1D56E4EE30B}"/>
              </a:ext>
            </a:extLst>
          </p:cNvPr>
          <p:cNvSpPr>
            <a:spLocks noGrp="1" noChangeArrowheads="1"/>
          </p:cNvSpPr>
          <p:nvPr>
            <p:ph idx="1"/>
          </p:nvPr>
        </p:nvSpPr>
        <p:spPr>
          <a:xfrm>
            <a:off x="1274763" y="381000"/>
            <a:ext cx="4287837" cy="6096000"/>
          </a:xfrm>
        </p:spPr>
        <p:txBody>
          <a:bodyPr anchor="ctr"/>
          <a:lstStyle/>
          <a:p>
            <a:pPr marL="0" indent="0" eaLnBrk="1" hangingPunct="1">
              <a:buFont typeface="Arial" panose="020B0604020202020204" pitchFamily="34" charset="0"/>
              <a:buNone/>
            </a:pPr>
            <a:r>
              <a:rPr lang="en-US" altLang="en-US" sz="3600"/>
              <a:t>Joseph of Arimathea is a Bible character we often overlook</a:t>
            </a:r>
          </a:p>
        </p:txBody>
      </p:sp>
      <p:pic>
        <p:nvPicPr>
          <p:cNvPr id="19461" name="Picture 2" descr="Was Joseph of Arimathea the person, besides Nicodemus, that finally came  out publicly as a disciple of Jesus? - BibleAsk">
            <a:extLst>
              <a:ext uri="{FF2B5EF4-FFF2-40B4-BE49-F238E27FC236}">
                <a16:creationId xmlns:a16="http://schemas.microsoft.com/office/drawing/2014/main" id="{2853CB96-498B-4AFB-9552-4E56BBEC2966}"/>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951CE3F-66DC-46D2-9AB4-082DD1255B00}"/>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4">
            <a:extLst>
              <a:ext uri="{FF2B5EF4-FFF2-40B4-BE49-F238E27FC236}">
                <a16:creationId xmlns:a16="http://schemas.microsoft.com/office/drawing/2014/main" id="{C5A82947-198D-4985-A764-4AC6AC9E636A}"/>
              </a:ext>
            </a:extLst>
          </p:cNvPr>
          <p:cNvSpPr>
            <a:spLocks noGrp="1" noChangeArrowheads="1"/>
          </p:cNvSpPr>
          <p:nvPr>
            <p:ph idx="1"/>
          </p:nvPr>
        </p:nvSpPr>
        <p:spPr>
          <a:xfrm>
            <a:off x="339725" y="5443538"/>
            <a:ext cx="11531600" cy="1104900"/>
          </a:xfrm>
        </p:spPr>
        <p:txBody>
          <a:bodyPr anchor="ctr"/>
          <a:lstStyle/>
          <a:p>
            <a:pPr marL="0" indent="0" algn="ctr" eaLnBrk="1" hangingPunct="1">
              <a:buFont typeface="Arial" panose="020B0604020202020204" pitchFamily="34" charset="0"/>
              <a:buNone/>
            </a:pPr>
            <a:r>
              <a:rPr lang="en-US" altLang="en-US" sz="4000"/>
              <a:t>Joseph’s Brief – But Important – Moment in History</a:t>
            </a:r>
            <a:endParaRPr lang="en-US" altLang="en-US" sz="3600"/>
          </a:p>
        </p:txBody>
      </p:sp>
      <p:sp>
        <p:nvSpPr>
          <p:cNvPr id="3" name="Rectangle 2">
            <a:extLst>
              <a:ext uri="{FF2B5EF4-FFF2-40B4-BE49-F238E27FC236}">
                <a16:creationId xmlns:a16="http://schemas.microsoft.com/office/drawing/2014/main" id="{A3F2810A-56C8-486A-B079-66E7F808444C}"/>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Was Joseph of Arimathea the person, besides Nicodemus, that finally came  out publicly as a disciple of Jesus? - BibleAsk">
            <a:extLst>
              <a:ext uri="{FF2B5EF4-FFF2-40B4-BE49-F238E27FC236}">
                <a16:creationId xmlns:a16="http://schemas.microsoft.com/office/drawing/2014/main" id="{3A594F0D-16D7-4C82-8AA8-C02F97E7220F}"/>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6" name="Content Placeholder 4">
            <a:extLst>
              <a:ext uri="{FF2B5EF4-FFF2-40B4-BE49-F238E27FC236}">
                <a16:creationId xmlns:a16="http://schemas.microsoft.com/office/drawing/2014/main" id="{4CEABF1C-CA24-4CAD-8653-38214BF5E108}"/>
              </a:ext>
            </a:extLst>
          </p:cNvPr>
          <p:cNvSpPr txBox="1">
            <a:spLocks/>
          </p:cNvSpPr>
          <p:nvPr/>
        </p:nvSpPr>
        <p:spPr bwMode="auto">
          <a:xfrm>
            <a:off x="354013" y="381000"/>
            <a:ext cx="5715000" cy="5091113"/>
          </a:xfrm>
          <a:prstGeom prst="rect">
            <a:avLst/>
          </a:prstGeom>
          <a:noFill/>
          <a:ln>
            <a:noFill/>
          </a:ln>
        </p:spPr>
        <p:txBody>
          <a:bodyPr anchor="ct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sz="13800" dirty="0">
                <a:solidFill>
                  <a:srgbClr val="204B9A"/>
                </a:solidFill>
                <a:effectLst>
                  <a:outerShdw blurRad="38100" dist="38100" dir="2700000" algn="tl">
                    <a:srgbClr val="000000">
                      <a:alpha val="43137"/>
                    </a:srgbClr>
                  </a:outerShdw>
                </a:effectLst>
                <a:latin typeface="BakerSignet BT" panose="020B0502050309030A04" pitchFamily="34" charset="0"/>
              </a:rPr>
              <a:t>Joseph</a:t>
            </a:r>
            <a:r>
              <a:rPr lang="en-US" sz="6600" dirty="0">
                <a:solidFill>
                  <a:srgbClr val="204B9A"/>
                </a:solidFill>
                <a:effectLst>
                  <a:outerShdw blurRad="38100" dist="38100" dir="2700000" algn="tl">
                    <a:srgbClr val="000000">
                      <a:alpha val="43137"/>
                    </a:srgbClr>
                  </a:outerShdw>
                </a:effectLst>
                <a:latin typeface="BakerSignet BT" panose="020B0502050309030A04" pitchFamily="34" charset="0"/>
              </a:rPr>
              <a:t>                    of Arimathea</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F3955A-A777-477C-BC10-789DBF187D27}"/>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059" name="TextBox 1">
            <a:extLst>
              <a:ext uri="{FF2B5EF4-FFF2-40B4-BE49-F238E27FC236}">
                <a16:creationId xmlns:a16="http://schemas.microsoft.com/office/drawing/2014/main" id="{691B7D7B-83A7-4491-8777-370ED6152910}"/>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45060" name="Content Placeholder 4">
            <a:extLst>
              <a:ext uri="{FF2B5EF4-FFF2-40B4-BE49-F238E27FC236}">
                <a16:creationId xmlns:a16="http://schemas.microsoft.com/office/drawing/2014/main" id="{339D0DCF-BB69-4B5A-94E2-D4B4B573ED07}"/>
              </a:ext>
            </a:extLst>
          </p:cNvPr>
          <p:cNvSpPr>
            <a:spLocks noGrp="1" noChangeArrowheads="1"/>
          </p:cNvSpPr>
          <p:nvPr>
            <p:ph idx="1"/>
          </p:nvPr>
        </p:nvSpPr>
        <p:spPr>
          <a:xfrm>
            <a:off x="1828800" y="2025650"/>
            <a:ext cx="8304213" cy="4506913"/>
          </a:xfrm>
        </p:spPr>
        <p:txBody>
          <a:bodyPr anchor="ctr"/>
          <a:lstStyle/>
          <a:p>
            <a:pPr marL="0" indent="0" eaLnBrk="1" hangingPunct="1">
              <a:buFont typeface="Arial" panose="020B0604020202020204" pitchFamily="34" charset="0"/>
              <a:buNone/>
            </a:pPr>
            <a:r>
              <a:rPr lang="en-US" altLang="en-US" sz="3600"/>
              <a:t>He boldly requested permission from Pilate for the body of Jesus (Mark 15:42-45)</a:t>
            </a:r>
          </a:p>
        </p:txBody>
      </p:sp>
      <p:sp>
        <p:nvSpPr>
          <p:cNvPr id="6" name="TextBox 5">
            <a:extLst>
              <a:ext uri="{FF2B5EF4-FFF2-40B4-BE49-F238E27FC236}">
                <a16:creationId xmlns:a16="http://schemas.microsoft.com/office/drawing/2014/main" id="{4B267AD7-0B8A-4323-AC05-D556FA32C4E8}"/>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869E4DD6-6EE7-41F9-9CE8-9C178B2D0D6E}"/>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080F949-8F3A-46A4-AE9D-85D9D6D7C408}"/>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8010DC-678C-40F6-9E14-2C295E202B31}"/>
              </a:ext>
            </a:extLst>
          </p:cNvPr>
          <p:cNvSpPr>
            <a:spLocks noGrp="1"/>
          </p:cNvSpPr>
          <p:nvPr>
            <p:ph type="title"/>
          </p:nvPr>
        </p:nvSpPr>
        <p:spPr>
          <a:xfrm>
            <a:off x="4227513" y="438150"/>
            <a:ext cx="7542212" cy="1412875"/>
          </a:xfrm>
          <a:solidFill>
            <a:srgbClr val="100702"/>
          </a:solidFill>
        </p:spPr>
        <p:txBody>
          <a:bodyPr rtlCol="0">
            <a:normAutofit/>
          </a:bodyPr>
          <a:lstStyle/>
          <a:p>
            <a:pPr algn="ctr" eaLnBrk="1" fontAlgn="auto" hangingPunct="1">
              <a:spcAft>
                <a:spcPts val="0"/>
              </a:spcAft>
              <a:defRPr/>
            </a:pPr>
            <a:r>
              <a:rPr lang="en-US" sz="5400" dirty="0">
                <a:solidFill>
                  <a:schemeClr val="bg1"/>
                </a:solidFill>
                <a:effectLst>
                  <a:outerShdw blurRad="38100" dist="38100" dir="2700000" algn="tl">
                    <a:srgbClr val="000000">
                      <a:alpha val="43137"/>
                    </a:srgbClr>
                  </a:outerShdw>
                </a:effectLst>
                <a:latin typeface="Benguiat Bk BT" panose="02030604050306020704" pitchFamily="18" charset="0"/>
              </a:rPr>
              <a:t>Mark 15:42-45</a:t>
            </a:r>
          </a:p>
        </p:txBody>
      </p:sp>
      <p:sp>
        <p:nvSpPr>
          <p:cNvPr id="47107" name="Content Placeholder 4">
            <a:extLst>
              <a:ext uri="{FF2B5EF4-FFF2-40B4-BE49-F238E27FC236}">
                <a16:creationId xmlns:a16="http://schemas.microsoft.com/office/drawing/2014/main" id="{69662F87-5042-408E-858D-0D722B3410C6}"/>
              </a:ext>
            </a:extLst>
          </p:cNvPr>
          <p:cNvSpPr>
            <a:spLocks noGrp="1" noChangeArrowheads="1"/>
          </p:cNvSpPr>
          <p:nvPr>
            <p:ph idx="1"/>
          </p:nvPr>
        </p:nvSpPr>
        <p:spPr>
          <a:xfrm>
            <a:off x="860425" y="1851025"/>
            <a:ext cx="10774363" cy="4616450"/>
          </a:xfrm>
        </p:spPr>
        <p:txBody>
          <a:bodyPr anchor="ctr"/>
          <a:lstStyle/>
          <a:p>
            <a:pPr marL="0" indent="0" eaLnBrk="1" hangingPunct="1">
              <a:buFont typeface="Arial" panose="020B0604020202020204" pitchFamily="34" charset="0"/>
              <a:buNone/>
            </a:pPr>
            <a:r>
              <a:rPr lang="en-US" altLang="en-US" sz="3600"/>
              <a:t>Now when evening had come, because it was the Preparation Day, that is, the day before the Sabbath,        43 Joseph of Arimathea, a prominent council member, who was himself waiting for the kingdom of God, coming and taking courage, went in to Pilate and asked for the body of Jesus. </a:t>
            </a:r>
            <a:r>
              <a:rPr lang="en-US" altLang="en-US" sz="3200">
                <a:sym typeface="Wingdings 3" panose="05040102010807070707" pitchFamily="18" charset="2"/>
              </a:rPr>
              <a:t></a:t>
            </a:r>
            <a:endParaRPr lang="en-US" altLang="en-US" sz="3200"/>
          </a:p>
        </p:txBody>
      </p:sp>
      <p:pic>
        <p:nvPicPr>
          <p:cNvPr id="47108" name="Picture 4" descr="http://pastorerickson.com/wp-content/uploads/2015/11/Opened-Bible32.jpg">
            <a:extLst>
              <a:ext uri="{FF2B5EF4-FFF2-40B4-BE49-F238E27FC236}">
                <a16:creationId xmlns:a16="http://schemas.microsoft.com/office/drawing/2014/main" id="{3FD00664-15AB-487A-A325-E98CDA04B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38150"/>
            <a:ext cx="367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AE248784-205A-48C9-BDFC-277200F32970}"/>
              </a:ext>
            </a:extLst>
          </p:cNvPr>
          <p:cNvCxnSpPr/>
          <p:nvPr/>
        </p:nvCxnSpPr>
        <p:spPr>
          <a:xfrm>
            <a:off x="554038" y="6467475"/>
            <a:ext cx="11215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7110" name="Picture 6" descr="http://christianprintmedia.com/2017/wp-content/uploads/2016/09/bible.png">
            <a:extLst>
              <a:ext uri="{FF2B5EF4-FFF2-40B4-BE49-F238E27FC236}">
                <a16:creationId xmlns:a16="http://schemas.microsoft.com/office/drawing/2014/main" id="{F3644FBA-432D-4F00-8482-3D13E06C6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267450"/>
            <a:ext cx="9382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D1CA6-7A43-42A6-9601-01F683A6B9BC}"/>
              </a:ext>
            </a:extLst>
          </p:cNvPr>
          <p:cNvSpPr>
            <a:spLocks noGrp="1"/>
          </p:cNvSpPr>
          <p:nvPr>
            <p:ph type="title"/>
          </p:nvPr>
        </p:nvSpPr>
        <p:spPr>
          <a:xfrm>
            <a:off x="4227513" y="438150"/>
            <a:ext cx="7542212" cy="1412875"/>
          </a:xfrm>
          <a:solidFill>
            <a:srgbClr val="100702"/>
          </a:solidFill>
        </p:spPr>
        <p:txBody>
          <a:bodyPr rtlCol="0">
            <a:normAutofit/>
          </a:bodyPr>
          <a:lstStyle/>
          <a:p>
            <a:pPr algn="ctr" eaLnBrk="1" fontAlgn="auto" hangingPunct="1">
              <a:spcAft>
                <a:spcPts val="0"/>
              </a:spcAft>
              <a:defRPr/>
            </a:pPr>
            <a:r>
              <a:rPr lang="en-US" sz="5400" dirty="0">
                <a:solidFill>
                  <a:schemeClr val="bg1"/>
                </a:solidFill>
                <a:effectLst>
                  <a:outerShdw blurRad="38100" dist="38100" dir="2700000" algn="tl">
                    <a:srgbClr val="000000">
                      <a:alpha val="43137"/>
                    </a:srgbClr>
                  </a:outerShdw>
                </a:effectLst>
                <a:latin typeface="Benguiat Bk BT" panose="02030604050306020704" pitchFamily="18" charset="0"/>
              </a:rPr>
              <a:t>Mark 15:42-45</a:t>
            </a:r>
          </a:p>
        </p:txBody>
      </p:sp>
      <p:sp>
        <p:nvSpPr>
          <p:cNvPr id="48131" name="Content Placeholder 4">
            <a:extLst>
              <a:ext uri="{FF2B5EF4-FFF2-40B4-BE49-F238E27FC236}">
                <a16:creationId xmlns:a16="http://schemas.microsoft.com/office/drawing/2014/main" id="{88865010-BD18-4AAB-AAC1-2D5CF24779B4}"/>
              </a:ext>
            </a:extLst>
          </p:cNvPr>
          <p:cNvSpPr>
            <a:spLocks noGrp="1" noChangeArrowheads="1"/>
          </p:cNvSpPr>
          <p:nvPr>
            <p:ph idx="1"/>
          </p:nvPr>
        </p:nvSpPr>
        <p:spPr>
          <a:xfrm>
            <a:off x="1128713" y="1851025"/>
            <a:ext cx="10393362" cy="4616450"/>
          </a:xfrm>
        </p:spPr>
        <p:txBody>
          <a:bodyPr anchor="ctr"/>
          <a:lstStyle/>
          <a:p>
            <a:pPr marL="0" indent="0" eaLnBrk="1" hangingPunct="1">
              <a:buFont typeface="Arial" panose="020B0604020202020204" pitchFamily="34" charset="0"/>
              <a:buNone/>
            </a:pPr>
            <a:r>
              <a:rPr lang="en-US" altLang="en-US" sz="3600"/>
              <a:t>44 Pilate marveled that He was already dead; and summoning the centurion, he asked him if He had been dead for some time. 45 And when he found out from the centurion, he granted the body to Joseph.</a:t>
            </a:r>
          </a:p>
        </p:txBody>
      </p:sp>
      <p:pic>
        <p:nvPicPr>
          <p:cNvPr id="48132" name="Picture 4" descr="http://pastorerickson.com/wp-content/uploads/2015/11/Opened-Bible32.jpg">
            <a:extLst>
              <a:ext uri="{FF2B5EF4-FFF2-40B4-BE49-F238E27FC236}">
                <a16:creationId xmlns:a16="http://schemas.microsoft.com/office/drawing/2014/main" id="{433BB89F-14C1-48D9-B4F9-230085A3C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38150"/>
            <a:ext cx="367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DB77156-C262-4919-B9F3-4F4793AA7FD9}"/>
              </a:ext>
            </a:extLst>
          </p:cNvPr>
          <p:cNvCxnSpPr/>
          <p:nvPr/>
        </p:nvCxnSpPr>
        <p:spPr>
          <a:xfrm>
            <a:off x="554038" y="6467475"/>
            <a:ext cx="11215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8134" name="Picture 6" descr="http://christianprintmedia.com/2017/wp-content/uploads/2016/09/bible.png">
            <a:extLst>
              <a:ext uri="{FF2B5EF4-FFF2-40B4-BE49-F238E27FC236}">
                <a16:creationId xmlns:a16="http://schemas.microsoft.com/office/drawing/2014/main" id="{7FF45C1F-401C-45D6-AF80-AA714252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267450"/>
            <a:ext cx="9382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FB6F76-06F2-419C-81CA-9008ECB01D79}"/>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155" name="TextBox 1">
            <a:extLst>
              <a:ext uri="{FF2B5EF4-FFF2-40B4-BE49-F238E27FC236}">
                <a16:creationId xmlns:a16="http://schemas.microsoft.com/office/drawing/2014/main" id="{A248C4BA-8DB7-4CF3-B69B-E98C0BB96442}"/>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5" name="Content Placeholder 4">
            <a:extLst>
              <a:ext uri="{FF2B5EF4-FFF2-40B4-BE49-F238E27FC236}">
                <a16:creationId xmlns:a16="http://schemas.microsoft.com/office/drawing/2014/main" id="{42F6A68C-7EA3-457D-B940-BD772262E459}"/>
              </a:ext>
            </a:extLst>
          </p:cNvPr>
          <p:cNvSpPr>
            <a:spLocks noGrp="1" noChangeArrowheads="1"/>
          </p:cNvSpPr>
          <p:nvPr>
            <p:ph idx="1"/>
          </p:nvPr>
        </p:nvSpPr>
        <p:spPr>
          <a:xfrm>
            <a:off x="803275" y="2025650"/>
            <a:ext cx="10820400" cy="4506913"/>
          </a:xfrm>
        </p:spPr>
        <p:txBody>
          <a:bodyPr anchor="ctr"/>
          <a:lstStyle/>
          <a:p>
            <a:pPr marL="0" indent="0" eaLnBrk="1" hangingPunct="1">
              <a:buFont typeface="Arial" panose="020B0604020202020204" pitchFamily="34" charset="0"/>
              <a:buNone/>
            </a:pPr>
            <a:r>
              <a:rPr lang="en-US" altLang="en-US" sz="3600"/>
              <a:t>Jesus had hung on the cross from the third hour [9 A.M.] to the ninth hour [3 P.M.] (Mark 15:25, 33-34)</a:t>
            </a:r>
          </a:p>
          <a:p>
            <a:pPr lvl="1" eaLnBrk="1" hangingPunct="1">
              <a:buClr>
                <a:schemeClr val="accent1"/>
              </a:buClr>
              <a:buFont typeface="Wingdings" panose="05000000000000000000" pitchFamily="2" charset="2"/>
              <a:buChar char="§"/>
            </a:pPr>
            <a:r>
              <a:rPr lang="en-US" altLang="en-US" sz="3200"/>
              <a:t>He died around 3 P.M. on Friday</a:t>
            </a:r>
          </a:p>
        </p:txBody>
      </p:sp>
      <p:sp>
        <p:nvSpPr>
          <p:cNvPr id="6" name="TextBox 5">
            <a:extLst>
              <a:ext uri="{FF2B5EF4-FFF2-40B4-BE49-F238E27FC236}">
                <a16:creationId xmlns:a16="http://schemas.microsoft.com/office/drawing/2014/main" id="{B6D0C465-2145-4C9B-8DB8-936AB96CE64D}"/>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1E089997-9270-4028-8581-976562202307}"/>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11FC5DCC-D810-4461-95E7-F8DF17966485}"/>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028EF-F987-4F7D-8486-64D2CDD171CF}"/>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203" name="TextBox 1">
            <a:extLst>
              <a:ext uri="{FF2B5EF4-FFF2-40B4-BE49-F238E27FC236}">
                <a16:creationId xmlns:a16="http://schemas.microsoft.com/office/drawing/2014/main" id="{433FFF79-107A-4B8A-99C4-A72F59F08D28}"/>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5" name="Content Placeholder 4">
            <a:extLst>
              <a:ext uri="{FF2B5EF4-FFF2-40B4-BE49-F238E27FC236}">
                <a16:creationId xmlns:a16="http://schemas.microsoft.com/office/drawing/2014/main" id="{C663332E-C557-47BA-B21F-A5E01B2E05F2}"/>
              </a:ext>
            </a:extLst>
          </p:cNvPr>
          <p:cNvSpPr>
            <a:spLocks noGrp="1" noChangeArrowheads="1"/>
          </p:cNvSpPr>
          <p:nvPr>
            <p:ph idx="1"/>
          </p:nvPr>
        </p:nvSpPr>
        <p:spPr>
          <a:xfrm>
            <a:off x="1671638" y="2025650"/>
            <a:ext cx="9178925" cy="4506913"/>
          </a:xfrm>
        </p:spPr>
        <p:txBody>
          <a:bodyPr anchor="ctr"/>
          <a:lstStyle/>
          <a:p>
            <a:pPr marL="0" indent="0" eaLnBrk="1" hangingPunct="1">
              <a:buFont typeface="Arial" panose="020B0604020202020204" pitchFamily="34" charset="0"/>
              <a:buNone/>
            </a:pPr>
            <a:r>
              <a:rPr lang="en-US" altLang="en-US" sz="3600"/>
              <a:t>The Sabbath began at 6 P.M.</a:t>
            </a:r>
          </a:p>
          <a:p>
            <a:pPr lvl="1" eaLnBrk="1" hangingPunct="1">
              <a:buClr>
                <a:schemeClr val="accent1"/>
              </a:buClr>
              <a:buFont typeface="Wingdings" panose="05000000000000000000" pitchFamily="2" charset="2"/>
              <a:buChar char="§"/>
            </a:pPr>
            <a:r>
              <a:rPr lang="en-US" altLang="en-US" sz="3200"/>
              <a:t>According to Rabbinical writings, the few hours before the Sabbath was called “the Preparation”</a:t>
            </a:r>
          </a:p>
        </p:txBody>
      </p:sp>
      <p:sp>
        <p:nvSpPr>
          <p:cNvPr id="6" name="TextBox 5">
            <a:extLst>
              <a:ext uri="{FF2B5EF4-FFF2-40B4-BE49-F238E27FC236}">
                <a16:creationId xmlns:a16="http://schemas.microsoft.com/office/drawing/2014/main" id="{6F71E261-C100-43E3-B536-9391B49D52BA}"/>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DB62457C-439E-4827-AC0C-F3C358390A65}"/>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CE77353-4BD2-4803-9A35-45758BB49A20}"/>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descr="Related image">
            <a:extLst>
              <a:ext uri="{FF2B5EF4-FFF2-40B4-BE49-F238E27FC236}">
                <a16:creationId xmlns:a16="http://schemas.microsoft.com/office/drawing/2014/main" id="{569E3A03-FF51-4A28-A6A1-F4EF63590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A75B658-CC28-4E05-B94F-DD022724BC74}"/>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C70AD120-5212-4690-A68E-A421745F71DA}"/>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The Preparation Day</a:t>
            </a:r>
          </a:p>
        </p:txBody>
      </p:sp>
      <p:sp>
        <p:nvSpPr>
          <p:cNvPr id="3" name="Rectangle 2">
            <a:extLst>
              <a:ext uri="{FF2B5EF4-FFF2-40B4-BE49-F238E27FC236}">
                <a16:creationId xmlns:a16="http://schemas.microsoft.com/office/drawing/2014/main" id="{10F44639-C681-4C3D-9860-CA6FABD3190C}"/>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4" name="Rectangle 3">
            <a:extLst>
              <a:ext uri="{FF2B5EF4-FFF2-40B4-BE49-F238E27FC236}">
                <a16:creationId xmlns:a16="http://schemas.microsoft.com/office/drawing/2014/main" id="{4FDBAD07-6144-4474-A070-64FC60F41100}"/>
              </a:ext>
            </a:extLst>
          </p:cNvPr>
          <p:cNvSpPr>
            <a:spLocks noGrp="1" noChangeArrowheads="1"/>
          </p:cNvSpPr>
          <p:nvPr>
            <p:ph type="subTitle" idx="1"/>
          </p:nvPr>
        </p:nvSpPr>
        <p:spPr>
          <a:xfrm>
            <a:off x="690563" y="2209800"/>
            <a:ext cx="11125200" cy="4330700"/>
          </a:xfrm>
        </p:spPr>
        <p:txBody>
          <a:bodyPr anchor="ctr"/>
          <a:lstStyle/>
          <a:p>
            <a:pPr algn="l" eaLnBrk="1" hangingPunct="1"/>
            <a:r>
              <a:rPr lang="en-US" altLang="en-US" sz="3600">
                <a:sym typeface="Wingdings 3" panose="05040102010807070707" pitchFamily="18" charset="2"/>
              </a:rPr>
              <a:t>The day immediately before the Sabbath and other Jewish festivals. Preparation Day always fell on Friday among the Jewish people, because all religious festivals began on the Sabbath, or Saturday (Matt 27:62; John 19:14,31). </a:t>
            </a:r>
            <a:r>
              <a:rPr lang="en-US" altLang="en-US" sz="2800">
                <a:sym typeface="Wingdings 3" panose="05040102010807070707" pitchFamily="18" charset="2"/>
              </a:rPr>
              <a:t></a:t>
            </a:r>
            <a:endParaRPr lang="en-US" altLang="en-US" sz="3600">
              <a:sym typeface="Wingdings 3" panose="05040102010807070707" pitchFamily="18" charset="2"/>
            </a:endParaRPr>
          </a:p>
        </p:txBody>
      </p:sp>
      <p:sp>
        <p:nvSpPr>
          <p:cNvPr id="53255" name="Text Box 4">
            <a:extLst>
              <a:ext uri="{FF2B5EF4-FFF2-40B4-BE49-F238E27FC236}">
                <a16:creationId xmlns:a16="http://schemas.microsoft.com/office/drawing/2014/main" id="{0000A2D3-86D7-4E6C-AF3B-184EC1628F95}"/>
              </a:ext>
            </a:extLst>
          </p:cNvPr>
          <p:cNvSpPr txBox="1">
            <a:spLocks noChangeArrowheads="1"/>
          </p:cNvSpPr>
          <p:nvPr/>
        </p:nvSpPr>
        <p:spPr bwMode="auto">
          <a:xfrm>
            <a:off x="4084638" y="1423988"/>
            <a:ext cx="62023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i="1">
                <a:latin typeface="Palatino Linotype" panose="02040502050505030304" pitchFamily="18" charset="0"/>
              </a:rPr>
              <a:t>Nelson’s Illustrated Bible Dictionary</a:t>
            </a:r>
          </a:p>
        </p:txBody>
      </p:sp>
      <p:pic>
        <p:nvPicPr>
          <p:cNvPr id="53256" name="Picture 5" descr="possessed-books">
            <a:extLst>
              <a:ext uri="{FF2B5EF4-FFF2-40B4-BE49-F238E27FC236}">
                <a16:creationId xmlns:a16="http://schemas.microsoft.com/office/drawing/2014/main" id="{CCD79F5F-AC5B-4B76-B030-4B062BFA03B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descr="Related image">
            <a:extLst>
              <a:ext uri="{FF2B5EF4-FFF2-40B4-BE49-F238E27FC236}">
                <a16:creationId xmlns:a16="http://schemas.microsoft.com/office/drawing/2014/main" id="{26E6F3BE-1631-4E40-B23F-DF8622E70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366326D-C378-4B6B-B136-76A06A10D8E2}"/>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10E2F7AB-1BE9-47DA-9012-2F93C49AB191}"/>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The Preparation Day</a:t>
            </a:r>
          </a:p>
        </p:txBody>
      </p:sp>
      <p:sp>
        <p:nvSpPr>
          <p:cNvPr id="3" name="Rectangle 2">
            <a:extLst>
              <a:ext uri="{FF2B5EF4-FFF2-40B4-BE49-F238E27FC236}">
                <a16:creationId xmlns:a16="http://schemas.microsoft.com/office/drawing/2014/main" id="{8FF14B53-A4CA-4110-BB7B-5EFA105BFC83}"/>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02" name="Rectangle 3">
            <a:extLst>
              <a:ext uri="{FF2B5EF4-FFF2-40B4-BE49-F238E27FC236}">
                <a16:creationId xmlns:a16="http://schemas.microsoft.com/office/drawing/2014/main" id="{292C8461-6632-4924-A472-BEBC0989F085}"/>
              </a:ext>
            </a:extLst>
          </p:cNvPr>
          <p:cNvSpPr>
            <a:spLocks noGrp="1" noChangeArrowheads="1"/>
          </p:cNvSpPr>
          <p:nvPr>
            <p:ph type="subTitle" idx="1"/>
          </p:nvPr>
        </p:nvSpPr>
        <p:spPr>
          <a:xfrm>
            <a:off x="609600" y="2209800"/>
            <a:ext cx="11164888" cy="4330700"/>
          </a:xfrm>
        </p:spPr>
        <p:txBody>
          <a:bodyPr anchor="ctr"/>
          <a:lstStyle/>
          <a:p>
            <a:pPr algn="l" eaLnBrk="1" hangingPunct="1"/>
            <a:r>
              <a:rPr lang="en-US" altLang="en-US" sz="3600">
                <a:sym typeface="Wingdings 3" panose="05040102010807070707" pitchFamily="18" charset="2"/>
              </a:rPr>
              <a:t>With a week of holidays ahead, the Preparation Day            for the PASSOVER was especially busy. The details for preparing the Passover supper had to be completed by afternoon. Preparations included baking the unleavened bread, gathering festive garments to wear for the occasion, and taking a ceremonial bath. </a:t>
            </a:r>
            <a:r>
              <a:rPr lang="en-US" altLang="en-US" sz="2800">
                <a:sym typeface="Wingdings 3" panose="05040102010807070707" pitchFamily="18" charset="2"/>
              </a:rPr>
              <a:t></a:t>
            </a:r>
            <a:endParaRPr lang="en-US" altLang="en-US" sz="3600">
              <a:sym typeface="Wingdings 3" panose="05040102010807070707" pitchFamily="18" charset="2"/>
            </a:endParaRPr>
          </a:p>
        </p:txBody>
      </p:sp>
      <p:sp>
        <p:nvSpPr>
          <p:cNvPr id="55303" name="Text Box 4">
            <a:extLst>
              <a:ext uri="{FF2B5EF4-FFF2-40B4-BE49-F238E27FC236}">
                <a16:creationId xmlns:a16="http://schemas.microsoft.com/office/drawing/2014/main" id="{DE4C09B6-C837-4CDA-BE9D-60C760D83361}"/>
              </a:ext>
            </a:extLst>
          </p:cNvPr>
          <p:cNvSpPr txBox="1">
            <a:spLocks noChangeArrowheads="1"/>
          </p:cNvSpPr>
          <p:nvPr/>
        </p:nvSpPr>
        <p:spPr bwMode="auto">
          <a:xfrm>
            <a:off x="4084638" y="1423988"/>
            <a:ext cx="62023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i="1">
                <a:latin typeface="Palatino Linotype" panose="02040502050505030304" pitchFamily="18" charset="0"/>
              </a:rPr>
              <a:t>Nelson’s Illustrated Bible Dictionary</a:t>
            </a:r>
          </a:p>
        </p:txBody>
      </p:sp>
      <p:pic>
        <p:nvPicPr>
          <p:cNvPr id="55304" name="Picture 5" descr="possessed-books">
            <a:extLst>
              <a:ext uri="{FF2B5EF4-FFF2-40B4-BE49-F238E27FC236}">
                <a16:creationId xmlns:a16="http://schemas.microsoft.com/office/drawing/2014/main" id="{98ACD2E1-59E0-4002-9323-265374CB963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Related image">
            <a:extLst>
              <a:ext uri="{FF2B5EF4-FFF2-40B4-BE49-F238E27FC236}">
                <a16:creationId xmlns:a16="http://schemas.microsoft.com/office/drawing/2014/main" id="{519D1BFE-01AD-4F9E-B08B-EE2C0113D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10C1A66-99E7-4431-918E-42A574686376}"/>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2493B0A7-7493-49C2-9319-18569D17A2F5}"/>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The Preparation Day</a:t>
            </a:r>
          </a:p>
        </p:txBody>
      </p:sp>
      <p:sp>
        <p:nvSpPr>
          <p:cNvPr id="3" name="Rectangle 2">
            <a:extLst>
              <a:ext uri="{FF2B5EF4-FFF2-40B4-BE49-F238E27FC236}">
                <a16:creationId xmlns:a16="http://schemas.microsoft.com/office/drawing/2014/main" id="{F5E8BE55-F22A-470B-9003-5EA0703A9FD9}"/>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0" name="Rectangle 3">
            <a:extLst>
              <a:ext uri="{FF2B5EF4-FFF2-40B4-BE49-F238E27FC236}">
                <a16:creationId xmlns:a16="http://schemas.microsoft.com/office/drawing/2014/main" id="{C1B5F5B5-6A74-4B96-9DC4-CF557EA95291}"/>
              </a:ext>
            </a:extLst>
          </p:cNvPr>
          <p:cNvSpPr>
            <a:spLocks noGrp="1" noChangeArrowheads="1"/>
          </p:cNvSpPr>
          <p:nvPr>
            <p:ph type="subTitle" idx="1"/>
          </p:nvPr>
        </p:nvSpPr>
        <p:spPr>
          <a:xfrm>
            <a:off x="769938" y="2209800"/>
            <a:ext cx="10972800" cy="4330700"/>
          </a:xfrm>
        </p:spPr>
        <p:txBody>
          <a:bodyPr anchor="ctr"/>
          <a:lstStyle/>
          <a:p>
            <a:pPr algn="l" eaLnBrk="1" hangingPunct="1"/>
            <a:r>
              <a:rPr lang="en-US" altLang="en-US" sz="3600">
                <a:sym typeface="Wingdings 3" panose="05040102010807070707" pitchFamily="18" charset="2"/>
              </a:rPr>
              <a:t>But above all, the paschal lamb had to be slain. Slaughtering began an hour or more earlier than for the usual daily evening sacrifice. At the Temple, the priests slaughtered thousands of lambs brought in by the people. Their blood was poured at the foot of the altar. Then the lambs were roasted whole in preparation for the Passover meal in each home that evening.</a:t>
            </a:r>
          </a:p>
        </p:txBody>
      </p:sp>
      <p:sp>
        <p:nvSpPr>
          <p:cNvPr id="57351" name="Text Box 4">
            <a:extLst>
              <a:ext uri="{FF2B5EF4-FFF2-40B4-BE49-F238E27FC236}">
                <a16:creationId xmlns:a16="http://schemas.microsoft.com/office/drawing/2014/main" id="{2DF66278-8618-48DC-9FBE-2A0902A24495}"/>
              </a:ext>
            </a:extLst>
          </p:cNvPr>
          <p:cNvSpPr txBox="1">
            <a:spLocks noChangeArrowheads="1"/>
          </p:cNvSpPr>
          <p:nvPr/>
        </p:nvSpPr>
        <p:spPr bwMode="auto">
          <a:xfrm>
            <a:off x="4084638" y="1423988"/>
            <a:ext cx="62023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i="1">
                <a:latin typeface="Palatino Linotype" panose="02040502050505030304" pitchFamily="18" charset="0"/>
              </a:rPr>
              <a:t>Nelson’s Illustrated Bible Dictionary</a:t>
            </a:r>
          </a:p>
        </p:txBody>
      </p:sp>
      <p:pic>
        <p:nvPicPr>
          <p:cNvPr id="57352" name="Picture 5" descr="possessed-books">
            <a:extLst>
              <a:ext uri="{FF2B5EF4-FFF2-40B4-BE49-F238E27FC236}">
                <a16:creationId xmlns:a16="http://schemas.microsoft.com/office/drawing/2014/main" id="{87DB1AE4-2A4B-45B9-BB3D-5EB86E276F8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5D97F6-3802-4C7E-B155-A618DBD04D73}"/>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395" name="TextBox 1">
            <a:extLst>
              <a:ext uri="{FF2B5EF4-FFF2-40B4-BE49-F238E27FC236}">
                <a16:creationId xmlns:a16="http://schemas.microsoft.com/office/drawing/2014/main" id="{5941F816-4E6E-44F7-A81C-942F2DD6A2CF}"/>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5" name="Content Placeholder 4">
            <a:extLst>
              <a:ext uri="{FF2B5EF4-FFF2-40B4-BE49-F238E27FC236}">
                <a16:creationId xmlns:a16="http://schemas.microsoft.com/office/drawing/2014/main" id="{D5214FB3-5A3E-4479-ABBD-24A2DFC0B751}"/>
              </a:ext>
            </a:extLst>
          </p:cNvPr>
          <p:cNvSpPr>
            <a:spLocks noGrp="1" noChangeArrowheads="1"/>
          </p:cNvSpPr>
          <p:nvPr>
            <p:ph idx="1"/>
          </p:nvPr>
        </p:nvSpPr>
        <p:spPr>
          <a:xfrm>
            <a:off x="868363" y="2025650"/>
            <a:ext cx="10591800" cy="4506913"/>
          </a:xfrm>
        </p:spPr>
        <p:txBody>
          <a:bodyPr anchor="ctr"/>
          <a:lstStyle/>
          <a:p>
            <a:pPr marL="0" indent="0" eaLnBrk="1" hangingPunct="1">
              <a:buFont typeface="Arial" panose="020B0604020202020204" pitchFamily="34" charset="0"/>
              <a:buNone/>
            </a:pPr>
            <a:r>
              <a:rPr lang="en-US" altLang="en-US" sz="3600"/>
              <a:t>It was contrary to Jewish law to have a criminal hanging on a cross overnight (Deut. 21:22-23; Josh. 8:29)</a:t>
            </a:r>
          </a:p>
          <a:p>
            <a:pPr lvl="1" eaLnBrk="1" hangingPunct="1">
              <a:buClr>
                <a:schemeClr val="accent1"/>
              </a:buClr>
              <a:buFont typeface="Wingdings" panose="05000000000000000000" pitchFamily="2" charset="2"/>
              <a:buChar char="§"/>
            </a:pPr>
            <a:r>
              <a:rPr lang="en-US" altLang="en-US" sz="3200"/>
              <a:t>The Roman custom was to leave the body for the birds</a:t>
            </a:r>
          </a:p>
        </p:txBody>
      </p:sp>
      <p:sp>
        <p:nvSpPr>
          <p:cNvPr id="6" name="TextBox 5">
            <a:extLst>
              <a:ext uri="{FF2B5EF4-FFF2-40B4-BE49-F238E27FC236}">
                <a16:creationId xmlns:a16="http://schemas.microsoft.com/office/drawing/2014/main" id="{3694AA16-0F17-4BBE-BEC4-9D56843BDA5F}"/>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8E763B72-9B85-4D35-B72F-528CC854E05A}"/>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84996120-5C00-4C49-8F55-2473979A7662}"/>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4">
            <a:extLst>
              <a:ext uri="{FF2B5EF4-FFF2-40B4-BE49-F238E27FC236}">
                <a16:creationId xmlns:a16="http://schemas.microsoft.com/office/drawing/2014/main" id="{56AC4A50-310E-418E-9813-3BCCF8B0C984}"/>
              </a:ext>
            </a:extLst>
          </p:cNvPr>
          <p:cNvSpPr>
            <a:spLocks noGrp="1" noChangeArrowheads="1"/>
          </p:cNvSpPr>
          <p:nvPr>
            <p:ph idx="1"/>
          </p:nvPr>
        </p:nvSpPr>
        <p:spPr>
          <a:xfrm>
            <a:off x="788988" y="361950"/>
            <a:ext cx="4800600" cy="6186488"/>
          </a:xfrm>
        </p:spPr>
        <p:txBody>
          <a:bodyPr anchor="ctr"/>
          <a:lstStyle/>
          <a:p>
            <a:pPr marL="0" indent="0" eaLnBrk="1" hangingPunct="1">
              <a:buFont typeface="Arial" panose="020B0604020202020204" pitchFamily="34" charset="0"/>
              <a:buNone/>
            </a:pPr>
            <a:r>
              <a:rPr lang="en-US" altLang="en-US" sz="3600"/>
              <a:t>He appears only once in Bible history and then disappears but his deeds are important enough to be recorded in all four of the gospels</a:t>
            </a:r>
          </a:p>
          <a:p>
            <a:pPr lvl="1" eaLnBrk="1" hangingPunct="1">
              <a:buClr>
                <a:schemeClr val="accent1"/>
              </a:buClr>
              <a:buFont typeface="Wingdings" panose="05000000000000000000" pitchFamily="2" charset="2"/>
              <a:buChar char="§"/>
            </a:pPr>
            <a:r>
              <a:rPr lang="en-US" altLang="en-US" sz="3200"/>
              <a:t>Matthew 27</a:t>
            </a:r>
          </a:p>
          <a:p>
            <a:pPr lvl="1" eaLnBrk="1" hangingPunct="1">
              <a:buClr>
                <a:schemeClr val="accent1"/>
              </a:buClr>
              <a:buFont typeface="Wingdings" panose="05000000000000000000" pitchFamily="2" charset="2"/>
              <a:buChar char="§"/>
            </a:pPr>
            <a:r>
              <a:rPr lang="en-US" altLang="en-US" sz="3200"/>
              <a:t>Mark 15</a:t>
            </a:r>
          </a:p>
          <a:p>
            <a:pPr lvl="1" eaLnBrk="1" hangingPunct="1">
              <a:buClr>
                <a:schemeClr val="accent1"/>
              </a:buClr>
              <a:buFont typeface="Wingdings" panose="05000000000000000000" pitchFamily="2" charset="2"/>
              <a:buChar char="§"/>
            </a:pPr>
            <a:r>
              <a:rPr lang="en-US" altLang="en-US" sz="3200"/>
              <a:t>Luke 23</a:t>
            </a:r>
          </a:p>
          <a:p>
            <a:pPr lvl="1" eaLnBrk="1" hangingPunct="1">
              <a:buClr>
                <a:schemeClr val="accent1"/>
              </a:buClr>
              <a:buFont typeface="Wingdings" panose="05000000000000000000" pitchFamily="2" charset="2"/>
              <a:buChar char="§"/>
            </a:pPr>
            <a:r>
              <a:rPr lang="en-US" altLang="en-US" sz="3200"/>
              <a:t>John 19</a:t>
            </a:r>
          </a:p>
        </p:txBody>
      </p:sp>
      <p:pic>
        <p:nvPicPr>
          <p:cNvPr id="19461" name="Picture 2" descr="Was Joseph of Arimathea the person, besides Nicodemus, that finally came  out publicly as a disciple of Jesus? - BibleAsk">
            <a:extLst>
              <a:ext uri="{FF2B5EF4-FFF2-40B4-BE49-F238E27FC236}">
                <a16:creationId xmlns:a16="http://schemas.microsoft.com/office/drawing/2014/main" id="{8CD5FBBF-22E1-4D6C-969E-AEE3A96BE40C}"/>
              </a:ext>
            </a:extLst>
          </p:cNvPr>
          <p:cNvPicPr>
            <a:picLocks noChangeAspect="1" noChangeArrowheads="1"/>
          </p:cNvPicPr>
          <p:nvPr/>
        </p:nvPicPr>
        <p:blipFill>
          <a:blip r:embed="rId3"/>
          <a:srcRect/>
          <a:stretch>
            <a:fillRect/>
          </a:stretch>
        </p:blipFill>
        <p:spPr bwMode="auto">
          <a:xfrm>
            <a:off x="6070600" y="1416050"/>
            <a:ext cx="5229225" cy="40386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A40FD8B8-89BC-49F9-BFA4-7932E622B015}"/>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p:cTn id="13"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p:cTn id="19"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p:cTn id="25"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945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C4369-9024-4422-BE0E-4B22480FFB27}"/>
              </a:ext>
            </a:extLst>
          </p:cNvPr>
          <p:cNvSpPr>
            <a:spLocks noGrp="1"/>
          </p:cNvSpPr>
          <p:nvPr>
            <p:ph type="title"/>
          </p:nvPr>
        </p:nvSpPr>
        <p:spPr>
          <a:xfrm>
            <a:off x="4227513" y="438150"/>
            <a:ext cx="7542212" cy="1412875"/>
          </a:xfrm>
          <a:solidFill>
            <a:srgbClr val="100702"/>
          </a:solidFill>
        </p:spPr>
        <p:txBody>
          <a:bodyPr rtlCol="0">
            <a:normAutofit fontScale="90000"/>
          </a:bodyPr>
          <a:lstStyle/>
          <a:p>
            <a:pPr algn="ctr" eaLnBrk="1" fontAlgn="auto" hangingPunct="1">
              <a:spcAft>
                <a:spcPts val="0"/>
              </a:spcAft>
              <a:defRPr/>
            </a:pPr>
            <a:r>
              <a:rPr lang="en-US" sz="5400" dirty="0">
                <a:solidFill>
                  <a:schemeClr val="bg1"/>
                </a:solidFill>
                <a:effectLst>
                  <a:outerShdw blurRad="38100" dist="38100" dir="2700000" algn="tl">
                    <a:srgbClr val="000000">
                      <a:alpha val="43137"/>
                    </a:srgbClr>
                  </a:outerShdw>
                </a:effectLst>
                <a:latin typeface="Benguiat Bk BT" panose="02030604050306020704" pitchFamily="18" charset="0"/>
              </a:rPr>
              <a:t>Deuteronomy 21:22-23</a:t>
            </a:r>
          </a:p>
        </p:txBody>
      </p:sp>
      <p:sp>
        <p:nvSpPr>
          <p:cNvPr id="61443" name="Content Placeholder 4">
            <a:extLst>
              <a:ext uri="{FF2B5EF4-FFF2-40B4-BE49-F238E27FC236}">
                <a16:creationId xmlns:a16="http://schemas.microsoft.com/office/drawing/2014/main" id="{4FE98177-178C-4694-8749-8C1241666622}"/>
              </a:ext>
            </a:extLst>
          </p:cNvPr>
          <p:cNvSpPr>
            <a:spLocks noGrp="1" noChangeArrowheads="1"/>
          </p:cNvSpPr>
          <p:nvPr>
            <p:ph idx="1"/>
          </p:nvPr>
        </p:nvSpPr>
        <p:spPr>
          <a:xfrm>
            <a:off x="923925" y="1851025"/>
            <a:ext cx="10393363" cy="4616450"/>
          </a:xfrm>
        </p:spPr>
        <p:txBody>
          <a:bodyPr anchor="ctr"/>
          <a:lstStyle/>
          <a:p>
            <a:pPr marL="0" indent="0" eaLnBrk="1" hangingPunct="1">
              <a:buFont typeface="Arial" panose="020B0604020202020204" pitchFamily="34" charset="0"/>
              <a:buNone/>
            </a:pPr>
            <a:r>
              <a:rPr lang="en-US" altLang="en-US" sz="3600"/>
              <a:t>“If a man has committed a sin deserving of death, and he is put to death, and you hang him on a tree, 23 his body shall not remain overnight on the tree, but you shall surely bury him that day, so that you do not defile the land which the Lord your God is giving you as an inheritance; for he who is hanged is accursed of God.”</a:t>
            </a:r>
          </a:p>
        </p:txBody>
      </p:sp>
      <p:pic>
        <p:nvPicPr>
          <p:cNvPr id="61444" name="Picture 4" descr="http://pastorerickson.com/wp-content/uploads/2015/11/Opened-Bible32.jpg">
            <a:extLst>
              <a:ext uri="{FF2B5EF4-FFF2-40B4-BE49-F238E27FC236}">
                <a16:creationId xmlns:a16="http://schemas.microsoft.com/office/drawing/2014/main" id="{BF911BC2-4745-46AD-9FB2-5EA5A7B03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38150"/>
            <a:ext cx="367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D41AE2A-5186-49FB-AA5F-FC23408BC2AB}"/>
              </a:ext>
            </a:extLst>
          </p:cNvPr>
          <p:cNvCxnSpPr/>
          <p:nvPr/>
        </p:nvCxnSpPr>
        <p:spPr>
          <a:xfrm>
            <a:off x="554038" y="6467475"/>
            <a:ext cx="11215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446" name="Picture 6" descr="http://christianprintmedia.com/2017/wp-content/uploads/2016/09/bible.png">
            <a:extLst>
              <a:ext uri="{FF2B5EF4-FFF2-40B4-BE49-F238E27FC236}">
                <a16:creationId xmlns:a16="http://schemas.microsoft.com/office/drawing/2014/main" id="{DA88F621-BCB6-483D-8C69-BC0F72A0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267450"/>
            <a:ext cx="9382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414314-5303-4C69-A158-A3B43B87E357}"/>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467" name="TextBox 1">
            <a:extLst>
              <a:ext uri="{FF2B5EF4-FFF2-40B4-BE49-F238E27FC236}">
                <a16:creationId xmlns:a16="http://schemas.microsoft.com/office/drawing/2014/main" id="{551EDAE1-481E-4F2B-A432-25551285E1C6}"/>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62468" name="Content Placeholder 4">
            <a:extLst>
              <a:ext uri="{FF2B5EF4-FFF2-40B4-BE49-F238E27FC236}">
                <a16:creationId xmlns:a16="http://schemas.microsoft.com/office/drawing/2014/main" id="{F57AAF83-6660-4473-9F89-0AFC526655A4}"/>
              </a:ext>
            </a:extLst>
          </p:cNvPr>
          <p:cNvSpPr>
            <a:spLocks noGrp="1" noChangeArrowheads="1"/>
          </p:cNvSpPr>
          <p:nvPr>
            <p:ph idx="1"/>
          </p:nvPr>
        </p:nvSpPr>
        <p:spPr>
          <a:xfrm>
            <a:off x="1219200" y="2025650"/>
            <a:ext cx="9875838" cy="4506913"/>
          </a:xfrm>
        </p:spPr>
        <p:txBody>
          <a:bodyPr anchor="ctr"/>
          <a:lstStyle/>
          <a:p>
            <a:pPr marL="0" indent="0" eaLnBrk="1" hangingPunct="1">
              <a:buFont typeface="Arial" panose="020B0604020202020204" pitchFamily="34" charset="0"/>
              <a:buNone/>
            </a:pPr>
            <a:r>
              <a:rPr lang="en-US" altLang="en-US" sz="3600"/>
              <a:t>The Jews did not want the bodies of those crucified to remain on the Sabbath (John 19:31-37)</a:t>
            </a:r>
          </a:p>
        </p:txBody>
      </p:sp>
      <p:sp>
        <p:nvSpPr>
          <p:cNvPr id="6" name="TextBox 5">
            <a:extLst>
              <a:ext uri="{FF2B5EF4-FFF2-40B4-BE49-F238E27FC236}">
                <a16:creationId xmlns:a16="http://schemas.microsoft.com/office/drawing/2014/main" id="{D81FF7B8-6A5A-4158-AAB2-13216EC9DB05}"/>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3AD62756-C990-4700-AB61-724A54479EA6}"/>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A52ED5C-420F-4F8C-A235-C9CE50CAFDBD}"/>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6AAFAB-E014-4D15-9132-BAAC14558BC7}"/>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515" name="TextBox 1">
            <a:extLst>
              <a:ext uri="{FF2B5EF4-FFF2-40B4-BE49-F238E27FC236}">
                <a16:creationId xmlns:a16="http://schemas.microsoft.com/office/drawing/2014/main" id="{BA9A6874-1BF8-4601-8CB2-1EBE313358E3}"/>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5" name="Content Placeholder 4">
            <a:extLst>
              <a:ext uri="{FF2B5EF4-FFF2-40B4-BE49-F238E27FC236}">
                <a16:creationId xmlns:a16="http://schemas.microsoft.com/office/drawing/2014/main" id="{F5A64A33-06C1-4C41-B10F-7623ACDB9F8A}"/>
              </a:ext>
            </a:extLst>
          </p:cNvPr>
          <p:cNvSpPr>
            <a:spLocks noGrp="1" noChangeArrowheads="1"/>
          </p:cNvSpPr>
          <p:nvPr>
            <p:ph idx="1"/>
          </p:nvPr>
        </p:nvSpPr>
        <p:spPr>
          <a:xfrm>
            <a:off x="979488" y="2025650"/>
            <a:ext cx="10744200" cy="4506913"/>
          </a:xfrm>
        </p:spPr>
        <p:txBody>
          <a:bodyPr anchor="ctr"/>
          <a:lstStyle/>
          <a:p>
            <a:pPr marL="0" indent="0" eaLnBrk="1" hangingPunct="1">
              <a:buFont typeface="Arial" panose="020B0604020202020204" pitchFamily="34" charset="0"/>
              <a:buNone/>
            </a:pPr>
            <a:r>
              <a:rPr lang="en-US" altLang="en-US" sz="3600"/>
              <a:t>Joseph “takes courage” following Jesus’ death shedding his role as a secret disciple (Mark 15:43)</a:t>
            </a:r>
          </a:p>
          <a:p>
            <a:pPr lvl="1" eaLnBrk="1" hangingPunct="1">
              <a:buClr>
                <a:schemeClr val="accent1"/>
              </a:buClr>
              <a:buFont typeface="Wingdings" panose="05000000000000000000" pitchFamily="2" charset="2"/>
              <a:buChar char="§"/>
            </a:pPr>
            <a:r>
              <a:rPr lang="en-US" altLang="en-US" sz="3200"/>
              <a:t>He boldly goes before Pilate and asks for the body of Jesus</a:t>
            </a:r>
          </a:p>
        </p:txBody>
      </p:sp>
      <p:sp>
        <p:nvSpPr>
          <p:cNvPr id="6" name="TextBox 5">
            <a:extLst>
              <a:ext uri="{FF2B5EF4-FFF2-40B4-BE49-F238E27FC236}">
                <a16:creationId xmlns:a16="http://schemas.microsoft.com/office/drawing/2014/main" id="{C2BC6BBA-F309-4E97-8929-772331D457E0}"/>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F37A2B99-F3EE-443E-B5DC-58F60C2FF85C}"/>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8167F46-7AEA-4745-9D32-FD9E2728694B}"/>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E336D-815D-4DB3-90A3-DFBA5744C367}"/>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563" name="TextBox 1">
            <a:extLst>
              <a:ext uri="{FF2B5EF4-FFF2-40B4-BE49-F238E27FC236}">
                <a16:creationId xmlns:a16="http://schemas.microsoft.com/office/drawing/2014/main" id="{CF045293-7683-40E0-B933-7BB9BACA7B6C}"/>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5" name="Content Placeholder 4">
            <a:extLst>
              <a:ext uri="{FF2B5EF4-FFF2-40B4-BE49-F238E27FC236}">
                <a16:creationId xmlns:a16="http://schemas.microsoft.com/office/drawing/2014/main" id="{1F22CDA7-C43C-4FC8-9C72-E668388B9B80}"/>
              </a:ext>
            </a:extLst>
          </p:cNvPr>
          <p:cNvSpPr>
            <a:spLocks noGrp="1" noChangeArrowheads="1"/>
          </p:cNvSpPr>
          <p:nvPr>
            <p:ph idx="1"/>
          </p:nvPr>
        </p:nvSpPr>
        <p:spPr>
          <a:xfrm>
            <a:off x="522288" y="2025650"/>
            <a:ext cx="11264900" cy="4506913"/>
          </a:xfrm>
        </p:spPr>
        <p:txBody>
          <a:bodyPr anchor="ctr"/>
          <a:lstStyle/>
          <a:p>
            <a:pPr marL="0" indent="0" eaLnBrk="1" hangingPunct="1">
              <a:buFont typeface="Arial" panose="020B0604020202020204" pitchFamily="34" charset="0"/>
              <a:buNone/>
            </a:pPr>
            <a:r>
              <a:rPr lang="en-US" altLang="en-US" sz="3600"/>
              <a:t>He is joined by another ruler – Nicodemus (John 19:38-42)</a:t>
            </a:r>
          </a:p>
          <a:p>
            <a:pPr lvl="1" eaLnBrk="1" hangingPunct="1">
              <a:buClr>
                <a:schemeClr val="accent1"/>
              </a:buClr>
              <a:buFont typeface="Wingdings" panose="05000000000000000000" pitchFamily="2" charset="2"/>
              <a:buChar char="§"/>
            </a:pPr>
            <a:r>
              <a:rPr lang="en-US" altLang="en-US" sz="3200"/>
              <a:t>He was also a believer in Jesus</a:t>
            </a:r>
          </a:p>
          <a:p>
            <a:pPr lvl="2" eaLnBrk="1" hangingPunct="1">
              <a:buClr>
                <a:schemeClr val="accent1"/>
              </a:buClr>
            </a:pPr>
            <a:r>
              <a:rPr lang="en-US" altLang="en-US" sz="2800"/>
              <a:t>He came to Him by night knowing that He was from God (John 3:1-5)</a:t>
            </a:r>
          </a:p>
          <a:p>
            <a:pPr lvl="2" eaLnBrk="1" hangingPunct="1">
              <a:buClr>
                <a:schemeClr val="accent1"/>
              </a:buClr>
            </a:pPr>
            <a:r>
              <a:rPr lang="en-US" altLang="en-US" sz="2800"/>
              <a:t>He defended Him to the Pharisees (John 7:50-53)</a:t>
            </a:r>
          </a:p>
          <a:p>
            <a:pPr lvl="1" eaLnBrk="1" hangingPunct="1">
              <a:buClr>
                <a:schemeClr val="accent1"/>
              </a:buClr>
              <a:buFont typeface="Wingdings" panose="05000000000000000000" pitchFamily="2" charset="2"/>
              <a:buChar char="§"/>
            </a:pPr>
            <a:r>
              <a:rPr lang="en-US" altLang="en-US" sz="3200"/>
              <a:t>He now brought spices for Jesus’ burial</a:t>
            </a:r>
          </a:p>
        </p:txBody>
      </p:sp>
      <p:sp>
        <p:nvSpPr>
          <p:cNvPr id="6" name="TextBox 5">
            <a:extLst>
              <a:ext uri="{FF2B5EF4-FFF2-40B4-BE49-F238E27FC236}">
                <a16:creationId xmlns:a16="http://schemas.microsoft.com/office/drawing/2014/main" id="{974BD521-B4CF-4CEF-883A-00997085EB56}"/>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6E7E3EA4-25E7-4CF8-8859-C598EA81DE7C}"/>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80737960-53F7-44D0-A767-9186CA53DD3C}"/>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Related image">
            <a:extLst>
              <a:ext uri="{FF2B5EF4-FFF2-40B4-BE49-F238E27FC236}">
                <a16:creationId xmlns:a16="http://schemas.microsoft.com/office/drawing/2014/main" id="{4D4ABA3B-70E7-4E0A-8EAE-18255A894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36DC720-56B4-44BD-84B6-C948A25ECB87}"/>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13E2A84E-9C9E-45B8-A7CB-34303466A60D}"/>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Joseph and Nicodemus</a:t>
            </a:r>
          </a:p>
        </p:txBody>
      </p:sp>
      <p:sp>
        <p:nvSpPr>
          <p:cNvPr id="3" name="Rectangle 2">
            <a:extLst>
              <a:ext uri="{FF2B5EF4-FFF2-40B4-BE49-F238E27FC236}">
                <a16:creationId xmlns:a16="http://schemas.microsoft.com/office/drawing/2014/main" id="{DE93FB18-825F-428B-B84A-CF09E5C9E5A4}"/>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14" name="Rectangle 3">
            <a:extLst>
              <a:ext uri="{FF2B5EF4-FFF2-40B4-BE49-F238E27FC236}">
                <a16:creationId xmlns:a16="http://schemas.microsoft.com/office/drawing/2014/main" id="{0A2CA206-BAB9-4861-82AF-1CEA10D94DBC}"/>
              </a:ext>
            </a:extLst>
          </p:cNvPr>
          <p:cNvSpPr>
            <a:spLocks noGrp="1" noChangeArrowheads="1"/>
          </p:cNvSpPr>
          <p:nvPr>
            <p:ph type="subTitle" idx="1"/>
          </p:nvPr>
        </p:nvSpPr>
        <p:spPr>
          <a:xfrm>
            <a:off x="506413" y="2209800"/>
            <a:ext cx="11280775" cy="4330700"/>
          </a:xfrm>
        </p:spPr>
        <p:txBody>
          <a:bodyPr anchor="ctr"/>
          <a:lstStyle/>
          <a:p>
            <a:pPr algn="l" eaLnBrk="1" hangingPunct="1"/>
            <a:r>
              <a:rPr lang="en-US" altLang="en-US" sz="3600">
                <a:sym typeface="Wingdings 3" panose="05040102010807070707" pitchFamily="18" charset="2"/>
              </a:rPr>
              <a:t>Two members of the Sanhedrin come forward late Friday afternoon to give decent burial to the body of Jesus. Joseph of Arimathea had been a secret disciple “because of fear of the Jews” (John 19:38). He was a rich man with a new tomb and he had not consented to the dreadful deed of the Sanhedrin (Luke 23:51). </a:t>
            </a:r>
            <a:r>
              <a:rPr lang="en-US" altLang="en-US" sz="2800">
                <a:sym typeface="Wingdings 3" panose="05040102010807070707" pitchFamily="18" charset="2"/>
              </a:rPr>
              <a:t></a:t>
            </a:r>
            <a:endParaRPr lang="en-US" altLang="en-US" sz="3600">
              <a:sym typeface="Wingdings 3" panose="05040102010807070707" pitchFamily="18" charset="2"/>
            </a:endParaRPr>
          </a:p>
        </p:txBody>
      </p:sp>
      <p:pic>
        <p:nvPicPr>
          <p:cNvPr id="68615" name="Picture 5" descr="possessed-books">
            <a:extLst>
              <a:ext uri="{FF2B5EF4-FFF2-40B4-BE49-F238E27FC236}">
                <a16:creationId xmlns:a16="http://schemas.microsoft.com/office/drawing/2014/main" id="{70C2C4B8-6A9F-495D-B744-14FF12B25EF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 Box 4">
            <a:extLst>
              <a:ext uri="{FF2B5EF4-FFF2-40B4-BE49-F238E27FC236}">
                <a16:creationId xmlns:a16="http://schemas.microsoft.com/office/drawing/2014/main" id="{6246EAD2-1188-4FE0-B26D-62135B7AED77}"/>
              </a:ext>
            </a:extLst>
          </p:cNvPr>
          <p:cNvSpPr txBox="1">
            <a:spLocks noChangeArrowheads="1"/>
          </p:cNvSpPr>
          <p:nvPr/>
        </p:nvSpPr>
        <p:spPr bwMode="auto">
          <a:xfrm>
            <a:off x="3581400" y="1435100"/>
            <a:ext cx="67167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a:latin typeface="Palatino Linotype" panose="02040502050505030304" pitchFamily="18" charset="0"/>
              </a:rPr>
              <a:t>A.T. Robertson,</a:t>
            </a:r>
            <a:r>
              <a:rPr lang="en-US" altLang="en-US" sz="2400" i="1">
                <a:latin typeface="Palatino Linotype" panose="02040502050505030304" pitchFamily="18" charset="0"/>
              </a:rPr>
              <a:t> Minor Characters in the NT, </a:t>
            </a:r>
            <a:r>
              <a:rPr lang="en-US" altLang="en-US" sz="2400">
                <a:latin typeface="Palatino Linotype" panose="02040502050505030304" pitchFamily="18" charset="0"/>
              </a:rPr>
              <a:t>11</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 descr="Related image">
            <a:extLst>
              <a:ext uri="{FF2B5EF4-FFF2-40B4-BE49-F238E27FC236}">
                <a16:creationId xmlns:a16="http://schemas.microsoft.com/office/drawing/2014/main" id="{E9AB1FC1-E128-4FBC-9C9A-589A5CA89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37F130F-BA08-4D9E-9EC8-D1CCD595E2DC}"/>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589FC653-3D63-454D-B34A-C46445BC5BFF}"/>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Joseph and Nicodemus</a:t>
            </a:r>
          </a:p>
        </p:txBody>
      </p:sp>
      <p:sp>
        <p:nvSpPr>
          <p:cNvPr id="3" name="Rectangle 2">
            <a:extLst>
              <a:ext uri="{FF2B5EF4-FFF2-40B4-BE49-F238E27FC236}">
                <a16:creationId xmlns:a16="http://schemas.microsoft.com/office/drawing/2014/main" id="{F0D05FD5-B940-46C5-B156-8B06BBA3BD88}"/>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62" name="Rectangle 3">
            <a:extLst>
              <a:ext uri="{FF2B5EF4-FFF2-40B4-BE49-F238E27FC236}">
                <a16:creationId xmlns:a16="http://schemas.microsoft.com/office/drawing/2014/main" id="{7F632FB3-8298-4D5B-A89B-4E92D8C0ACCA}"/>
              </a:ext>
            </a:extLst>
          </p:cNvPr>
          <p:cNvSpPr>
            <a:spLocks noGrp="1" noChangeArrowheads="1"/>
          </p:cNvSpPr>
          <p:nvPr>
            <p:ph type="subTitle" idx="1"/>
          </p:nvPr>
        </p:nvSpPr>
        <p:spPr>
          <a:xfrm>
            <a:off x="709613" y="2209800"/>
            <a:ext cx="10972800" cy="4330700"/>
          </a:xfrm>
        </p:spPr>
        <p:txBody>
          <a:bodyPr anchor="ctr"/>
          <a:lstStyle/>
          <a:p>
            <a:pPr algn="l" eaLnBrk="1" hangingPunct="1"/>
            <a:r>
              <a:rPr lang="en-US" altLang="en-US" sz="3600">
                <a:sym typeface="Wingdings 3" panose="05040102010807070707" pitchFamily="18" charset="2"/>
              </a:rPr>
              <a:t>He asked Pilate for the body of Jesus that it might not be buried in the potters’ field. Then it was that Nicodemus, another secret disciple in the Sanhedrin, stepped forward and took his stand by the side of Joseph of Arimathea. He brought a mixture of myrrh and aloes. </a:t>
            </a:r>
            <a:r>
              <a:rPr lang="en-US" altLang="en-US" sz="2800">
                <a:sym typeface="Wingdings 3" panose="05040102010807070707" pitchFamily="18" charset="2"/>
              </a:rPr>
              <a:t></a:t>
            </a:r>
            <a:endParaRPr lang="en-US" altLang="en-US" sz="3600">
              <a:sym typeface="Wingdings 3" panose="05040102010807070707" pitchFamily="18" charset="2"/>
            </a:endParaRPr>
          </a:p>
        </p:txBody>
      </p:sp>
      <p:pic>
        <p:nvPicPr>
          <p:cNvPr id="70663" name="Picture 5" descr="possessed-books">
            <a:extLst>
              <a:ext uri="{FF2B5EF4-FFF2-40B4-BE49-F238E27FC236}">
                <a16:creationId xmlns:a16="http://schemas.microsoft.com/office/drawing/2014/main" id="{4182E188-8A6B-4CB5-A96F-DFACF0F88B0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Text Box 4">
            <a:extLst>
              <a:ext uri="{FF2B5EF4-FFF2-40B4-BE49-F238E27FC236}">
                <a16:creationId xmlns:a16="http://schemas.microsoft.com/office/drawing/2014/main" id="{9E568A8C-5B0A-4CFE-9813-3B5A68CFA39B}"/>
              </a:ext>
            </a:extLst>
          </p:cNvPr>
          <p:cNvSpPr txBox="1">
            <a:spLocks noChangeArrowheads="1"/>
          </p:cNvSpPr>
          <p:nvPr/>
        </p:nvSpPr>
        <p:spPr bwMode="auto">
          <a:xfrm>
            <a:off x="3581400" y="1435100"/>
            <a:ext cx="67167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a:latin typeface="Palatino Linotype" panose="02040502050505030304" pitchFamily="18" charset="0"/>
              </a:rPr>
              <a:t>A.T. Robertson,</a:t>
            </a:r>
            <a:r>
              <a:rPr lang="en-US" altLang="en-US" sz="2400" i="1">
                <a:latin typeface="Palatino Linotype" panose="02040502050505030304" pitchFamily="18" charset="0"/>
              </a:rPr>
              <a:t> Minor Characters in the NT, </a:t>
            </a:r>
            <a:r>
              <a:rPr lang="en-US" altLang="en-US" sz="2400">
                <a:latin typeface="Palatino Linotype" panose="02040502050505030304" pitchFamily="18" charset="0"/>
              </a:rPr>
              <a:t>11</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Related image">
            <a:extLst>
              <a:ext uri="{FF2B5EF4-FFF2-40B4-BE49-F238E27FC236}">
                <a16:creationId xmlns:a16="http://schemas.microsoft.com/office/drawing/2014/main" id="{D3CA0D7D-0C51-4E4A-A12E-02A92A818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AB09EDE-5848-4ABB-A853-DAF29E26E30D}"/>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8A50BF55-6809-4B69-9FA5-F9975AC92C8A}"/>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Joseph and Nicodemus</a:t>
            </a:r>
          </a:p>
        </p:txBody>
      </p:sp>
      <p:sp>
        <p:nvSpPr>
          <p:cNvPr id="3" name="Rectangle 2">
            <a:extLst>
              <a:ext uri="{FF2B5EF4-FFF2-40B4-BE49-F238E27FC236}">
                <a16:creationId xmlns:a16="http://schemas.microsoft.com/office/drawing/2014/main" id="{071008DC-CD5F-47E5-A40E-CD62A5566C5D}"/>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10" name="Rectangle 3">
            <a:extLst>
              <a:ext uri="{FF2B5EF4-FFF2-40B4-BE49-F238E27FC236}">
                <a16:creationId xmlns:a16="http://schemas.microsoft.com/office/drawing/2014/main" id="{A8AC7154-6CB4-4465-B73A-AED03DDB23D2}"/>
              </a:ext>
            </a:extLst>
          </p:cNvPr>
          <p:cNvSpPr>
            <a:spLocks noGrp="1" noChangeArrowheads="1"/>
          </p:cNvSpPr>
          <p:nvPr>
            <p:ph type="subTitle" idx="1"/>
          </p:nvPr>
        </p:nvSpPr>
        <p:spPr>
          <a:xfrm>
            <a:off x="792163" y="2209800"/>
            <a:ext cx="10779125" cy="4330700"/>
          </a:xfrm>
        </p:spPr>
        <p:txBody>
          <a:bodyPr anchor="ctr"/>
          <a:lstStyle/>
          <a:p>
            <a:pPr algn="l" eaLnBrk="1" hangingPunct="1"/>
            <a:r>
              <a:rPr lang="en-US" altLang="en-US" sz="3600">
                <a:sym typeface="Wingdings 3" panose="05040102010807070707" pitchFamily="18" charset="2"/>
              </a:rPr>
              <a:t>These two men of scholarship and wealth now in the hour of deepest shame for Jesus openly avowed their love for Him, and confidence in Him…they…took up their cross when the apostles fled. They gave Jesus a dignified and honorable burial in Joseph’s new tomb to the north of Jerusalem in the garden (John 19:41).</a:t>
            </a:r>
          </a:p>
        </p:txBody>
      </p:sp>
      <p:pic>
        <p:nvPicPr>
          <p:cNvPr id="72711" name="Picture 5" descr="possessed-books">
            <a:extLst>
              <a:ext uri="{FF2B5EF4-FFF2-40B4-BE49-F238E27FC236}">
                <a16:creationId xmlns:a16="http://schemas.microsoft.com/office/drawing/2014/main" id="{81BBF132-79F9-47F4-83E1-BBDAAF3AA92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 Box 4">
            <a:extLst>
              <a:ext uri="{FF2B5EF4-FFF2-40B4-BE49-F238E27FC236}">
                <a16:creationId xmlns:a16="http://schemas.microsoft.com/office/drawing/2014/main" id="{4DC97747-1812-4D1D-B125-C5C079C357E4}"/>
              </a:ext>
            </a:extLst>
          </p:cNvPr>
          <p:cNvSpPr txBox="1">
            <a:spLocks noChangeArrowheads="1"/>
          </p:cNvSpPr>
          <p:nvPr/>
        </p:nvSpPr>
        <p:spPr bwMode="auto">
          <a:xfrm>
            <a:off x="3581400" y="1435100"/>
            <a:ext cx="67167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a:latin typeface="Palatino Linotype" panose="02040502050505030304" pitchFamily="18" charset="0"/>
              </a:rPr>
              <a:t>A.T. Robertson,</a:t>
            </a:r>
            <a:r>
              <a:rPr lang="en-US" altLang="en-US" sz="2400" i="1">
                <a:latin typeface="Palatino Linotype" panose="02040502050505030304" pitchFamily="18" charset="0"/>
              </a:rPr>
              <a:t> Minor Characters in the NT, </a:t>
            </a:r>
            <a:r>
              <a:rPr lang="en-US" altLang="en-US" sz="2400">
                <a:latin typeface="Palatino Linotype" panose="02040502050505030304" pitchFamily="18" charset="0"/>
              </a:rPr>
              <a:t>11</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082958-6B81-43E1-8FDB-B885F87EF55F}"/>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755" name="TextBox 1">
            <a:extLst>
              <a:ext uri="{FF2B5EF4-FFF2-40B4-BE49-F238E27FC236}">
                <a16:creationId xmlns:a16="http://schemas.microsoft.com/office/drawing/2014/main" id="{8CF2348E-8F94-4FF6-954C-131E7A9A6767}"/>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His Moment in History</a:t>
            </a:r>
          </a:p>
        </p:txBody>
      </p:sp>
      <p:sp>
        <p:nvSpPr>
          <p:cNvPr id="5" name="Content Placeholder 4">
            <a:extLst>
              <a:ext uri="{FF2B5EF4-FFF2-40B4-BE49-F238E27FC236}">
                <a16:creationId xmlns:a16="http://schemas.microsoft.com/office/drawing/2014/main" id="{C5F88FB4-E58D-40C4-9A91-348DBE1B620F}"/>
              </a:ext>
            </a:extLst>
          </p:cNvPr>
          <p:cNvSpPr>
            <a:spLocks noGrp="1" noChangeArrowheads="1"/>
          </p:cNvSpPr>
          <p:nvPr>
            <p:ph idx="1"/>
          </p:nvPr>
        </p:nvSpPr>
        <p:spPr>
          <a:xfrm>
            <a:off x="725488" y="2025650"/>
            <a:ext cx="11507787" cy="4506913"/>
          </a:xfrm>
        </p:spPr>
        <p:txBody>
          <a:bodyPr anchor="ctr"/>
          <a:lstStyle/>
          <a:p>
            <a:pPr marL="0" indent="0" eaLnBrk="1" hangingPunct="1">
              <a:buFont typeface="Arial" panose="020B0604020202020204" pitchFamily="34" charset="0"/>
              <a:buNone/>
            </a:pPr>
            <a:r>
              <a:rPr lang="en-US" altLang="en-US" sz="3600"/>
              <a:t>When they took Jesus’ body down to bury it, they would have become defiled (Num. 19:11-13)</a:t>
            </a:r>
          </a:p>
          <a:p>
            <a:pPr lvl="1" eaLnBrk="1" hangingPunct="1">
              <a:buClr>
                <a:schemeClr val="accent1"/>
              </a:buClr>
              <a:buFont typeface="Wingdings" panose="05000000000000000000" pitchFamily="2" charset="2"/>
              <a:buChar char="§"/>
            </a:pPr>
            <a:r>
              <a:rPr lang="en-US" altLang="en-US" sz="3200"/>
              <a:t>There is no mention that they had servants doing the work</a:t>
            </a:r>
          </a:p>
          <a:p>
            <a:pPr lvl="1" eaLnBrk="1" hangingPunct="1">
              <a:buClr>
                <a:schemeClr val="accent1"/>
              </a:buClr>
              <a:buFont typeface="Wingdings" panose="05000000000000000000" pitchFamily="2" charset="2"/>
              <a:buChar char="§"/>
            </a:pPr>
            <a:r>
              <a:rPr lang="en-US" altLang="en-US" sz="3200"/>
              <a:t>They would not have been able to fully participate in Sabbath the next day</a:t>
            </a:r>
          </a:p>
          <a:p>
            <a:pPr lvl="1" eaLnBrk="1" hangingPunct="1">
              <a:buClr>
                <a:schemeClr val="accent1"/>
              </a:buClr>
              <a:buFont typeface="Wingdings" panose="05000000000000000000" pitchFamily="2" charset="2"/>
              <a:buChar char="§"/>
            </a:pPr>
            <a:r>
              <a:rPr lang="en-US" altLang="en-US" sz="3200"/>
              <a:t>They saw a greater need – to properly bury the body of Jesus</a:t>
            </a:r>
          </a:p>
        </p:txBody>
      </p:sp>
      <p:sp>
        <p:nvSpPr>
          <p:cNvPr id="6" name="TextBox 5">
            <a:extLst>
              <a:ext uri="{FF2B5EF4-FFF2-40B4-BE49-F238E27FC236}">
                <a16:creationId xmlns:a16="http://schemas.microsoft.com/office/drawing/2014/main" id="{2C6A61CB-0CDA-4D5E-ABB0-000F4DDA31D3}"/>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3FD41CB0-F621-4671-BC90-FD94D7CA1BB5}"/>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AD56055-3223-4B47-9890-CA4BB9576052}"/>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E8225-FA68-4D40-A4C6-1AAD572E286A}"/>
              </a:ext>
            </a:extLst>
          </p:cNvPr>
          <p:cNvSpPr>
            <a:spLocks noGrp="1"/>
          </p:cNvSpPr>
          <p:nvPr>
            <p:ph type="title"/>
          </p:nvPr>
        </p:nvSpPr>
        <p:spPr>
          <a:xfrm>
            <a:off x="4227513" y="438150"/>
            <a:ext cx="7542212" cy="1412875"/>
          </a:xfrm>
          <a:solidFill>
            <a:srgbClr val="100702"/>
          </a:solidFill>
        </p:spPr>
        <p:txBody>
          <a:bodyPr rtlCol="0">
            <a:normAutofit/>
          </a:bodyPr>
          <a:lstStyle/>
          <a:p>
            <a:pPr algn="ctr" eaLnBrk="1" fontAlgn="auto" hangingPunct="1">
              <a:spcAft>
                <a:spcPts val="0"/>
              </a:spcAft>
              <a:defRPr/>
            </a:pPr>
            <a:r>
              <a:rPr lang="en-US" sz="5400" dirty="0">
                <a:solidFill>
                  <a:schemeClr val="bg1"/>
                </a:solidFill>
                <a:effectLst>
                  <a:outerShdw blurRad="38100" dist="38100" dir="2700000" algn="tl">
                    <a:srgbClr val="000000">
                      <a:alpha val="43137"/>
                    </a:srgbClr>
                  </a:outerShdw>
                </a:effectLst>
                <a:latin typeface="Benguiat Bk BT" panose="02030604050306020704" pitchFamily="18" charset="0"/>
              </a:rPr>
              <a:t>Numbers 19:11-13</a:t>
            </a:r>
          </a:p>
        </p:txBody>
      </p:sp>
      <p:sp>
        <p:nvSpPr>
          <p:cNvPr id="76803" name="Content Placeholder 4">
            <a:extLst>
              <a:ext uri="{FF2B5EF4-FFF2-40B4-BE49-F238E27FC236}">
                <a16:creationId xmlns:a16="http://schemas.microsoft.com/office/drawing/2014/main" id="{EB8E929C-293B-40E2-AFE4-96273B825204}"/>
              </a:ext>
            </a:extLst>
          </p:cNvPr>
          <p:cNvSpPr>
            <a:spLocks noGrp="1" noChangeArrowheads="1"/>
          </p:cNvSpPr>
          <p:nvPr>
            <p:ph idx="1"/>
          </p:nvPr>
        </p:nvSpPr>
        <p:spPr>
          <a:xfrm>
            <a:off x="881063" y="1851025"/>
            <a:ext cx="10631487" cy="4616450"/>
          </a:xfrm>
        </p:spPr>
        <p:txBody>
          <a:bodyPr anchor="ctr"/>
          <a:lstStyle/>
          <a:p>
            <a:pPr marL="0" indent="0" eaLnBrk="1" hangingPunct="1">
              <a:buFont typeface="Arial" panose="020B0604020202020204" pitchFamily="34" charset="0"/>
              <a:buNone/>
            </a:pPr>
            <a:r>
              <a:rPr lang="en-US" altLang="en-US" sz="3600"/>
              <a:t>“He who touches the dead body of anyone shall be unclean seven days. 12 He shall purify himself with the water on the third day and on the seventh day; then he will be clean. But if he does not purify himself on the third day and on the seventh day, he will not be clean. </a:t>
            </a:r>
            <a:r>
              <a:rPr lang="en-US" altLang="en-US">
                <a:sym typeface="Wingdings 3" panose="05040102010807070707" pitchFamily="18" charset="2"/>
              </a:rPr>
              <a:t></a:t>
            </a:r>
            <a:endParaRPr lang="en-US" altLang="en-US" sz="3600"/>
          </a:p>
        </p:txBody>
      </p:sp>
      <p:pic>
        <p:nvPicPr>
          <p:cNvPr id="76804" name="Picture 4" descr="http://pastorerickson.com/wp-content/uploads/2015/11/Opened-Bible32.jpg">
            <a:extLst>
              <a:ext uri="{FF2B5EF4-FFF2-40B4-BE49-F238E27FC236}">
                <a16:creationId xmlns:a16="http://schemas.microsoft.com/office/drawing/2014/main" id="{71CE219C-EF13-4F5D-91E0-CF0E1992E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38150"/>
            <a:ext cx="367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077C316B-649F-48B6-A391-B67D839E71CA}"/>
              </a:ext>
            </a:extLst>
          </p:cNvPr>
          <p:cNvCxnSpPr/>
          <p:nvPr/>
        </p:nvCxnSpPr>
        <p:spPr>
          <a:xfrm>
            <a:off x="554038" y="6467475"/>
            <a:ext cx="11215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6806" name="Picture 6" descr="http://christianprintmedia.com/2017/wp-content/uploads/2016/09/bible.png">
            <a:extLst>
              <a:ext uri="{FF2B5EF4-FFF2-40B4-BE49-F238E27FC236}">
                <a16:creationId xmlns:a16="http://schemas.microsoft.com/office/drawing/2014/main" id="{8845ADC1-6854-419A-B3D1-B94AD1E46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267450"/>
            <a:ext cx="9382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EBBF8-C79E-469D-AE84-D079AF41DF63}"/>
              </a:ext>
            </a:extLst>
          </p:cNvPr>
          <p:cNvSpPr>
            <a:spLocks noGrp="1"/>
          </p:cNvSpPr>
          <p:nvPr>
            <p:ph type="title"/>
          </p:nvPr>
        </p:nvSpPr>
        <p:spPr>
          <a:xfrm>
            <a:off x="4227513" y="438150"/>
            <a:ext cx="7542212" cy="1412875"/>
          </a:xfrm>
          <a:solidFill>
            <a:srgbClr val="100702"/>
          </a:solidFill>
        </p:spPr>
        <p:txBody>
          <a:bodyPr rtlCol="0">
            <a:normAutofit/>
          </a:bodyPr>
          <a:lstStyle/>
          <a:p>
            <a:pPr algn="ctr" eaLnBrk="1" fontAlgn="auto" hangingPunct="1">
              <a:spcAft>
                <a:spcPts val="0"/>
              </a:spcAft>
              <a:defRPr/>
            </a:pPr>
            <a:r>
              <a:rPr lang="en-US" sz="5400" dirty="0">
                <a:solidFill>
                  <a:schemeClr val="bg1"/>
                </a:solidFill>
                <a:effectLst>
                  <a:outerShdw blurRad="38100" dist="38100" dir="2700000" algn="tl">
                    <a:srgbClr val="000000">
                      <a:alpha val="43137"/>
                    </a:srgbClr>
                  </a:outerShdw>
                </a:effectLst>
                <a:latin typeface="Benguiat Bk BT" panose="02030604050306020704" pitchFamily="18" charset="0"/>
              </a:rPr>
              <a:t>Numbers 19:11-13</a:t>
            </a:r>
          </a:p>
        </p:txBody>
      </p:sp>
      <p:sp>
        <p:nvSpPr>
          <p:cNvPr id="77827" name="Content Placeholder 4">
            <a:extLst>
              <a:ext uri="{FF2B5EF4-FFF2-40B4-BE49-F238E27FC236}">
                <a16:creationId xmlns:a16="http://schemas.microsoft.com/office/drawing/2014/main" id="{8F13D19B-023D-4CEF-87E1-02C123E9ABB2}"/>
              </a:ext>
            </a:extLst>
          </p:cNvPr>
          <p:cNvSpPr>
            <a:spLocks noGrp="1" noChangeArrowheads="1"/>
          </p:cNvSpPr>
          <p:nvPr>
            <p:ph idx="1"/>
          </p:nvPr>
        </p:nvSpPr>
        <p:spPr>
          <a:xfrm>
            <a:off x="563563" y="1851025"/>
            <a:ext cx="11333162" cy="4616450"/>
          </a:xfrm>
        </p:spPr>
        <p:txBody>
          <a:bodyPr anchor="ctr"/>
          <a:lstStyle/>
          <a:p>
            <a:pPr marL="0" indent="0" eaLnBrk="1" hangingPunct="1">
              <a:buFont typeface="Arial" panose="020B0604020202020204" pitchFamily="34" charset="0"/>
              <a:buNone/>
            </a:pPr>
            <a:r>
              <a:rPr lang="en-US" altLang="en-US" sz="3600"/>
              <a:t>13 Whoever touches the body of anyone who has died, and does not purify himself, defiles the tabernacle of the Lord. That person shall be cut off from Israel. He shall be unclean, because the water of purification was not sprinkled on him; his uncleanness is still on him.”</a:t>
            </a:r>
          </a:p>
        </p:txBody>
      </p:sp>
      <p:pic>
        <p:nvPicPr>
          <p:cNvPr id="77828" name="Picture 4" descr="http://pastorerickson.com/wp-content/uploads/2015/11/Opened-Bible32.jpg">
            <a:extLst>
              <a:ext uri="{FF2B5EF4-FFF2-40B4-BE49-F238E27FC236}">
                <a16:creationId xmlns:a16="http://schemas.microsoft.com/office/drawing/2014/main" id="{85079465-CF94-4345-B09C-3E186C079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38150"/>
            <a:ext cx="367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34EB5811-59BA-4DF9-B752-D17257C7F110}"/>
              </a:ext>
            </a:extLst>
          </p:cNvPr>
          <p:cNvCxnSpPr/>
          <p:nvPr/>
        </p:nvCxnSpPr>
        <p:spPr>
          <a:xfrm>
            <a:off x="554038" y="6467475"/>
            <a:ext cx="11215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7830" name="Picture 6" descr="http://christianprintmedia.com/2017/wp-content/uploads/2016/09/bible.png">
            <a:extLst>
              <a:ext uri="{FF2B5EF4-FFF2-40B4-BE49-F238E27FC236}">
                <a16:creationId xmlns:a16="http://schemas.microsoft.com/office/drawing/2014/main" id="{DA86FC55-F995-4139-A872-0CA6CE5D7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267450"/>
            <a:ext cx="9382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a:extLst>
              <a:ext uri="{FF2B5EF4-FFF2-40B4-BE49-F238E27FC236}">
                <a16:creationId xmlns:a16="http://schemas.microsoft.com/office/drawing/2014/main" id="{012CBDBB-B569-4444-AC8D-CEAF932E5270}"/>
              </a:ext>
            </a:extLst>
          </p:cNvPr>
          <p:cNvSpPr>
            <a:spLocks noGrp="1" noChangeArrowheads="1"/>
          </p:cNvSpPr>
          <p:nvPr>
            <p:ph idx="1"/>
          </p:nvPr>
        </p:nvSpPr>
        <p:spPr>
          <a:xfrm>
            <a:off x="1041400" y="361950"/>
            <a:ext cx="4495800" cy="6186488"/>
          </a:xfrm>
        </p:spPr>
        <p:txBody>
          <a:bodyPr anchor="ctr"/>
          <a:lstStyle/>
          <a:p>
            <a:pPr marL="0" indent="0" eaLnBrk="1" hangingPunct="1">
              <a:buFont typeface="Arial" panose="020B0604020202020204" pitchFamily="34" charset="0"/>
              <a:buNone/>
            </a:pPr>
            <a:r>
              <a:rPr lang="en-US" altLang="en-US" sz="3600"/>
              <a:t>By closely considering him and what he did, we can learn some very important lessons</a:t>
            </a:r>
          </a:p>
        </p:txBody>
      </p:sp>
      <p:pic>
        <p:nvPicPr>
          <p:cNvPr id="19461" name="Picture 2" descr="Was Joseph of Arimathea the person, besides Nicodemus, that finally came  out publicly as a disciple of Jesus? - BibleAsk">
            <a:extLst>
              <a:ext uri="{FF2B5EF4-FFF2-40B4-BE49-F238E27FC236}">
                <a16:creationId xmlns:a16="http://schemas.microsoft.com/office/drawing/2014/main" id="{33C931DF-0B7D-435B-AA75-B652901358A8}"/>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C23BC3E9-FE4D-4E12-B0CF-CD21E9AD074E}"/>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4">
            <a:extLst>
              <a:ext uri="{FF2B5EF4-FFF2-40B4-BE49-F238E27FC236}">
                <a16:creationId xmlns:a16="http://schemas.microsoft.com/office/drawing/2014/main" id="{5A305484-33E2-4FC8-92D8-85159D1273CB}"/>
              </a:ext>
            </a:extLst>
          </p:cNvPr>
          <p:cNvSpPr>
            <a:spLocks noGrp="1" noChangeArrowheads="1"/>
          </p:cNvSpPr>
          <p:nvPr>
            <p:ph idx="1"/>
          </p:nvPr>
        </p:nvSpPr>
        <p:spPr>
          <a:xfrm>
            <a:off x="339725" y="5443538"/>
            <a:ext cx="11531600" cy="1104900"/>
          </a:xfrm>
        </p:spPr>
        <p:txBody>
          <a:bodyPr anchor="ctr"/>
          <a:lstStyle/>
          <a:p>
            <a:pPr marL="0" indent="0" algn="ctr" eaLnBrk="1" hangingPunct="1">
              <a:buFont typeface="Arial" panose="020B0604020202020204" pitchFamily="34" charset="0"/>
              <a:buNone/>
            </a:pPr>
            <a:r>
              <a:rPr lang="en-US" altLang="en-US" sz="4000"/>
              <a:t>A Lesson from Joseph</a:t>
            </a:r>
            <a:endParaRPr lang="en-US" altLang="en-US" sz="3600"/>
          </a:p>
        </p:txBody>
      </p:sp>
      <p:sp>
        <p:nvSpPr>
          <p:cNvPr id="3" name="Rectangle 2">
            <a:extLst>
              <a:ext uri="{FF2B5EF4-FFF2-40B4-BE49-F238E27FC236}">
                <a16:creationId xmlns:a16="http://schemas.microsoft.com/office/drawing/2014/main" id="{EAA22B64-8E95-49B8-B0FD-E0ACB8F6DE2F}"/>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Was Joseph of Arimathea the person, besides Nicodemus, that finally came  out publicly as a disciple of Jesus? - BibleAsk">
            <a:extLst>
              <a:ext uri="{FF2B5EF4-FFF2-40B4-BE49-F238E27FC236}">
                <a16:creationId xmlns:a16="http://schemas.microsoft.com/office/drawing/2014/main" id="{7824F77F-F975-4A77-9180-9060A74ABF23}"/>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6" name="Content Placeholder 4">
            <a:extLst>
              <a:ext uri="{FF2B5EF4-FFF2-40B4-BE49-F238E27FC236}">
                <a16:creationId xmlns:a16="http://schemas.microsoft.com/office/drawing/2014/main" id="{81EB933B-FD97-4B49-8856-4B1DEE2A36A0}"/>
              </a:ext>
            </a:extLst>
          </p:cNvPr>
          <p:cNvSpPr txBox="1">
            <a:spLocks/>
          </p:cNvSpPr>
          <p:nvPr/>
        </p:nvSpPr>
        <p:spPr bwMode="auto">
          <a:xfrm>
            <a:off x="354013" y="381000"/>
            <a:ext cx="5715000" cy="5091113"/>
          </a:xfrm>
          <a:prstGeom prst="rect">
            <a:avLst/>
          </a:prstGeom>
          <a:noFill/>
          <a:ln>
            <a:noFill/>
          </a:ln>
        </p:spPr>
        <p:txBody>
          <a:bodyPr anchor="ct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sz="13800" dirty="0">
                <a:solidFill>
                  <a:srgbClr val="204B9A"/>
                </a:solidFill>
                <a:effectLst>
                  <a:outerShdw blurRad="38100" dist="38100" dir="2700000" algn="tl">
                    <a:srgbClr val="000000">
                      <a:alpha val="43137"/>
                    </a:srgbClr>
                  </a:outerShdw>
                </a:effectLst>
                <a:latin typeface="BakerSignet BT" panose="020B0502050309030A04" pitchFamily="34" charset="0"/>
              </a:rPr>
              <a:t>Joseph</a:t>
            </a:r>
            <a:r>
              <a:rPr lang="en-US" sz="6600" dirty="0">
                <a:solidFill>
                  <a:srgbClr val="204B9A"/>
                </a:solidFill>
                <a:effectLst>
                  <a:outerShdw blurRad="38100" dist="38100" dir="2700000" algn="tl">
                    <a:srgbClr val="000000">
                      <a:alpha val="43137"/>
                    </a:srgbClr>
                  </a:outerShdw>
                </a:effectLst>
                <a:latin typeface="BakerSignet BT" panose="020B0502050309030A04" pitchFamily="34" charset="0"/>
              </a:rPr>
              <a:t>                    of Arimathea</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7EB359-0762-4885-9DBD-EE61FDC9AE2C}"/>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899" name="TextBox 1">
            <a:extLst>
              <a:ext uri="{FF2B5EF4-FFF2-40B4-BE49-F238E27FC236}">
                <a16:creationId xmlns:a16="http://schemas.microsoft.com/office/drawing/2014/main" id="{77E12C0C-181E-47AD-89EE-B4046995B8C2}"/>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A Lesson from Joseph</a:t>
            </a:r>
          </a:p>
        </p:txBody>
      </p:sp>
      <p:sp>
        <p:nvSpPr>
          <p:cNvPr id="5" name="Content Placeholder 4">
            <a:extLst>
              <a:ext uri="{FF2B5EF4-FFF2-40B4-BE49-F238E27FC236}">
                <a16:creationId xmlns:a16="http://schemas.microsoft.com/office/drawing/2014/main" id="{2D0104F7-2B97-4430-9DDD-16249A794BBE}"/>
              </a:ext>
            </a:extLst>
          </p:cNvPr>
          <p:cNvSpPr>
            <a:spLocks noGrp="1" noChangeArrowheads="1"/>
          </p:cNvSpPr>
          <p:nvPr>
            <p:ph idx="1"/>
          </p:nvPr>
        </p:nvSpPr>
        <p:spPr>
          <a:xfrm>
            <a:off x="909638" y="2025650"/>
            <a:ext cx="10933112" cy="4506913"/>
          </a:xfrm>
        </p:spPr>
        <p:txBody>
          <a:bodyPr anchor="ctr"/>
          <a:lstStyle/>
          <a:p>
            <a:pPr marL="0" indent="0" eaLnBrk="1" hangingPunct="1">
              <a:buFont typeface="Arial" panose="020B0604020202020204" pitchFamily="34" charset="0"/>
              <a:buNone/>
            </a:pPr>
            <a:r>
              <a:rPr lang="en-US" altLang="en-US" sz="3600"/>
              <a:t>The events that occurred on that day caused Joseph and Nicodemus to act (Luke 23:26-38)</a:t>
            </a:r>
          </a:p>
          <a:p>
            <a:pPr lvl="1" eaLnBrk="1" hangingPunct="1">
              <a:buClr>
                <a:schemeClr val="accent1"/>
              </a:buClr>
              <a:buFont typeface="Wingdings" panose="05000000000000000000" pitchFamily="2" charset="2"/>
              <a:buChar char="§"/>
            </a:pPr>
            <a:r>
              <a:rPr lang="en-US" altLang="en-US" sz="3200"/>
              <a:t>Seeing the same events, the apostles forsook Jesus and fled</a:t>
            </a:r>
          </a:p>
        </p:txBody>
      </p:sp>
      <p:sp>
        <p:nvSpPr>
          <p:cNvPr id="6" name="TextBox 5">
            <a:extLst>
              <a:ext uri="{FF2B5EF4-FFF2-40B4-BE49-F238E27FC236}">
                <a16:creationId xmlns:a16="http://schemas.microsoft.com/office/drawing/2014/main" id="{F1530665-5595-4836-B269-7FB23B81E621}"/>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276BFF2B-647C-4803-AF67-9718FABBD988}"/>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AC1FA3D-5F3F-4AA1-938F-D9D8AC4EC105}"/>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DF0D92-B6BD-4F9D-B9B5-1C3EAEC2E95E}"/>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947" name="TextBox 1">
            <a:extLst>
              <a:ext uri="{FF2B5EF4-FFF2-40B4-BE49-F238E27FC236}">
                <a16:creationId xmlns:a16="http://schemas.microsoft.com/office/drawing/2014/main" id="{34B9E2BB-9D3A-497E-9013-33FC20812D47}"/>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A Lesson from Joseph</a:t>
            </a:r>
          </a:p>
        </p:txBody>
      </p:sp>
      <p:sp>
        <p:nvSpPr>
          <p:cNvPr id="82948" name="Content Placeholder 4">
            <a:extLst>
              <a:ext uri="{FF2B5EF4-FFF2-40B4-BE49-F238E27FC236}">
                <a16:creationId xmlns:a16="http://schemas.microsoft.com/office/drawing/2014/main" id="{3AADA0CE-5FDF-447F-A072-858F2FFB345E}"/>
              </a:ext>
            </a:extLst>
          </p:cNvPr>
          <p:cNvSpPr>
            <a:spLocks noGrp="1" noChangeArrowheads="1"/>
          </p:cNvSpPr>
          <p:nvPr>
            <p:ph idx="1"/>
          </p:nvPr>
        </p:nvSpPr>
        <p:spPr>
          <a:xfrm>
            <a:off x="1047750" y="2025650"/>
            <a:ext cx="10291763" cy="4506913"/>
          </a:xfrm>
        </p:spPr>
        <p:txBody>
          <a:bodyPr anchor="ctr"/>
          <a:lstStyle/>
          <a:p>
            <a:pPr marL="0" indent="0" eaLnBrk="1" hangingPunct="1">
              <a:buFont typeface="Arial" panose="020B0604020202020204" pitchFamily="34" charset="0"/>
              <a:buNone/>
            </a:pPr>
            <a:r>
              <a:rPr lang="en-US" altLang="en-US" sz="3600"/>
              <a:t>Joseph’s attitude of heart – “waiting for the kingdom” – caused him to be emboldened by the events he had witnessed</a:t>
            </a:r>
          </a:p>
        </p:txBody>
      </p:sp>
      <p:sp>
        <p:nvSpPr>
          <p:cNvPr id="6" name="TextBox 5">
            <a:extLst>
              <a:ext uri="{FF2B5EF4-FFF2-40B4-BE49-F238E27FC236}">
                <a16:creationId xmlns:a16="http://schemas.microsoft.com/office/drawing/2014/main" id="{1EAA5A4E-7AE2-43D4-9CA0-1857D4ED4F41}"/>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107F6BB9-D33F-49C8-B3E6-490FAE6BFBFA}"/>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668C62E1-C99F-4268-B749-46E15E095FB2}"/>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6DF1C9-0998-4084-94EB-3F1F1DCA2231}"/>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995" name="TextBox 1">
            <a:extLst>
              <a:ext uri="{FF2B5EF4-FFF2-40B4-BE49-F238E27FC236}">
                <a16:creationId xmlns:a16="http://schemas.microsoft.com/office/drawing/2014/main" id="{EE896C0C-2C16-4FAF-AB29-E19C5F92C23B}"/>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A Lesson from Joseph</a:t>
            </a:r>
          </a:p>
        </p:txBody>
      </p:sp>
      <p:sp>
        <p:nvSpPr>
          <p:cNvPr id="5" name="Content Placeholder 4">
            <a:extLst>
              <a:ext uri="{FF2B5EF4-FFF2-40B4-BE49-F238E27FC236}">
                <a16:creationId xmlns:a16="http://schemas.microsoft.com/office/drawing/2014/main" id="{9F3051C8-DA8C-481E-A119-CD4A2819A141}"/>
              </a:ext>
            </a:extLst>
          </p:cNvPr>
          <p:cNvSpPr>
            <a:spLocks noGrp="1" noChangeArrowheads="1"/>
          </p:cNvSpPr>
          <p:nvPr>
            <p:ph idx="1"/>
          </p:nvPr>
        </p:nvSpPr>
        <p:spPr>
          <a:xfrm>
            <a:off x="1250950" y="2025650"/>
            <a:ext cx="10291763" cy="4506913"/>
          </a:xfrm>
        </p:spPr>
        <p:txBody>
          <a:bodyPr anchor="ctr"/>
          <a:lstStyle/>
          <a:p>
            <a:pPr marL="0" indent="0" eaLnBrk="1" hangingPunct="1">
              <a:buFont typeface="Arial" panose="020B0604020202020204" pitchFamily="34" charset="0"/>
              <a:buNone/>
            </a:pPr>
            <a:r>
              <a:rPr lang="en-US" altLang="en-US" sz="3600"/>
              <a:t>His actions were the opposite of the other disciples, especially those of Peter</a:t>
            </a:r>
          </a:p>
          <a:p>
            <a:pPr lvl="1" eaLnBrk="1" hangingPunct="1">
              <a:buClr>
                <a:schemeClr val="accent1"/>
              </a:buClr>
              <a:buFont typeface="Wingdings" panose="05000000000000000000" pitchFamily="2" charset="2"/>
              <a:buChar char="§"/>
            </a:pPr>
            <a:r>
              <a:rPr lang="en-US" altLang="en-US" sz="3200"/>
              <a:t>Peter spoke boldly then became afraid</a:t>
            </a:r>
          </a:p>
          <a:p>
            <a:pPr lvl="1" eaLnBrk="1" hangingPunct="1">
              <a:buClr>
                <a:schemeClr val="accent1"/>
              </a:buClr>
              <a:buFont typeface="Wingdings" panose="05000000000000000000" pitchFamily="2" charset="2"/>
              <a:buChar char="§"/>
            </a:pPr>
            <a:r>
              <a:rPr lang="en-US" altLang="en-US" sz="3200"/>
              <a:t>Joseph was a secret disciple who became bold</a:t>
            </a:r>
          </a:p>
        </p:txBody>
      </p:sp>
      <p:sp>
        <p:nvSpPr>
          <p:cNvPr id="6" name="TextBox 5">
            <a:extLst>
              <a:ext uri="{FF2B5EF4-FFF2-40B4-BE49-F238E27FC236}">
                <a16:creationId xmlns:a16="http://schemas.microsoft.com/office/drawing/2014/main" id="{192B79D2-873E-4CB5-B58A-44A8502815FA}"/>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5D1CBC4C-2733-4FD9-B3E1-ED8B3D84CE88}"/>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61C46BC8-1E55-4075-89AC-B5BB053C714B}"/>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7" descr="Related image">
            <a:extLst>
              <a:ext uri="{FF2B5EF4-FFF2-40B4-BE49-F238E27FC236}">
                <a16:creationId xmlns:a16="http://schemas.microsoft.com/office/drawing/2014/main" id="{062E1E9B-2646-4BE1-895D-C52FF0ED9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93673E6-B610-41A5-8F29-3002F4ECC3AB}"/>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01F1BB71-4823-4D27-BDDE-386CFC10B645}"/>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Joseph’s Boldness</a:t>
            </a:r>
          </a:p>
        </p:txBody>
      </p:sp>
      <p:sp>
        <p:nvSpPr>
          <p:cNvPr id="3" name="Rectangle 2">
            <a:extLst>
              <a:ext uri="{FF2B5EF4-FFF2-40B4-BE49-F238E27FC236}">
                <a16:creationId xmlns:a16="http://schemas.microsoft.com/office/drawing/2014/main" id="{B610B57C-96C2-44D3-ACDD-B94D1DD00B52}"/>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Rectangle 3">
            <a:extLst>
              <a:ext uri="{FF2B5EF4-FFF2-40B4-BE49-F238E27FC236}">
                <a16:creationId xmlns:a16="http://schemas.microsoft.com/office/drawing/2014/main" id="{A97EB140-6ECF-425D-9512-A5856734A9A7}"/>
              </a:ext>
            </a:extLst>
          </p:cNvPr>
          <p:cNvSpPr>
            <a:spLocks noGrp="1" noChangeArrowheads="1"/>
          </p:cNvSpPr>
          <p:nvPr>
            <p:ph type="subTitle" idx="1"/>
          </p:nvPr>
        </p:nvSpPr>
        <p:spPr>
          <a:xfrm>
            <a:off x="457200" y="2209800"/>
            <a:ext cx="11353800" cy="4330700"/>
          </a:xfrm>
        </p:spPr>
        <p:txBody>
          <a:bodyPr anchor="ctr"/>
          <a:lstStyle/>
          <a:p>
            <a:pPr algn="l" eaLnBrk="1" hangingPunct="1"/>
            <a:r>
              <a:rPr lang="en-US" altLang="en-US" sz="3600">
                <a:sym typeface="Wingdings 3" panose="05040102010807070707" pitchFamily="18" charset="2"/>
              </a:rPr>
              <a:t>I consider this was one of the sublimest, grandest acts that any man ever did. In that darkness and gloom – His disciples having all forsaken Him; Judas having sold Him for thirty pieces of silver; the…apostle Peter having denied him with  a curse, swearing that he never knew Him; </a:t>
            </a:r>
            <a:r>
              <a:rPr lang="en-US" altLang="en-US" sz="2800">
                <a:sym typeface="Wingdings 3" panose="05040102010807070707" pitchFamily="18" charset="2"/>
              </a:rPr>
              <a:t></a:t>
            </a:r>
            <a:endParaRPr lang="en-US" altLang="en-US" sz="3600">
              <a:sym typeface="Wingdings 3" panose="05040102010807070707" pitchFamily="18" charset="2"/>
            </a:endParaRPr>
          </a:p>
        </p:txBody>
      </p:sp>
      <p:pic>
        <p:nvPicPr>
          <p:cNvPr id="87047" name="Picture 5" descr="possessed-books">
            <a:extLst>
              <a:ext uri="{FF2B5EF4-FFF2-40B4-BE49-F238E27FC236}">
                <a16:creationId xmlns:a16="http://schemas.microsoft.com/office/drawing/2014/main" id="{0DE56B4E-B1A0-4A24-9B7E-5F34AFCC646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8" name="Text Box 4">
            <a:extLst>
              <a:ext uri="{FF2B5EF4-FFF2-40B4-BE49-F238E27FC236}">
                <a16:creationId xmlns:a16="http://schemas.microsoft.com/office/drawing/2014/main" id="{1B92DFDD-E063-4A6A-AAC0-016A0EC69420}"/>
              </a:ext>
            </a:extLst>
          </p:cNvPr>
          <p:cNvSpPr txBox="1">
            <a:spLocks noChangeArrowheads="1"/>
          </p:cNvSpPr>
          <p:nvPr/>
        </p:nvSpPr>
        <p:spPr bwMode="auto">
          <a:xfrm>
            <a:off x="4114800" y="1411288"/>
            <a:ext cx="6202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a:latin typeface="Palatino Linotype" panose="02040502050505030304" pitchFamily="18" charset="0"/>
              </a:rPr>
              <a:t>Dwight L. Moody,</a:t>
            </a:r>
            <a:r>
              <a:rPr lang="en-US" altLang="en-US" sz="2400" i="1">
                <a:latin typeface="Palatino Linotype" panose="02040502050505030304" pitchFamily="18" charset="0"/>
              </a:rPr>
              <a:t> Bible Characters</a:t>
            </a:r>
            <a:endParaRPr lang="en-US" altLang="en-US" sz="2400">
              <a:latin typeface="Palatino Linotype" panose="02040502050505030304" pitchFamily="18" charset="0"/>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7" descr="Related image">
            <a:extLst>
              <a:ext uri="{FF2B5EF4-FFF2-40B4-BE49-F238E27FC236}">
                <a16:creationId xmlns:a16="http://schemas.microsoft.com/office/drawing/2014/main" id="{9B419C7D-5CA3-4206-99C7-BFFAC0987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AF4EA65-FC5F-41F9-8BDF-F2DC47D88427}"/>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5C711DFD-F9BB-4DB8-8569-FF6B730AF0E3}"/>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Joseph’s Boldness</a:t>
            </a:r>
          </a:p>
        </p:txBody>
      </p:sp>
      <p:sp>
        <p:nvSpPr>
          <p:cNvPr id="3" name="Rectangle 2">
            <a:extLst>
              <a:ext uri="{FF2B5EF4-FFF2-40B4-BE49-F238E27FC236}">
                <a16:creationId xmlns:a16="http://schemas.microsoft.com/office/drawing/2014/main" id="{20B7A766-93C3-48DC-9800-DF95F46CFCAF}"/>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094" name="Rectangle 3">
            <a:extLst>
              <a:ext uri="{FF2B5EF4-FFF2-40B4-BE49-F238E27FC236}">
                <a16:creationId xmlns:a16="http://schemas.microsoft.com/office/drawing/2014/main" id="{0E8FD056-D12B-47E1-9628-1856185C47B7}"/>
              </a:ext>
            </a:extLst>
          </p:cNvPr>
          <p:cNvSpPr>
            <a:spLocks noGrp="1" noChangeArrowheads="1"/>
          </p:cNvSpPr>
          <p:nvPr>
            <p:ph type="subTitle" idx="1"/>
          </p:nvPr>
        </p:nvSpPr>
        <p:spPr>
          <a:xfrm>
            <a:off x="522288" y="2209800"/>
            <a:ext cx="11125200" cy="4330700"/>
          </a:xfrm>
        </p:spPr>
        <p:txBody>
          <a:bodyPr anchor="ctr"/>
          <a:lstStyle/>
          <a:p>
            <a:pPr algn="l" eaLnBrk="1" hangingPunct="1"/>
            <a:r>
              <a:rPr lang="en-US" altLang="en-US" sz="3600">
                <a:sym typeface="Wingdings 3" panose="05040102010807070707" pitchFamily="18" charset="2"/>
              </a:rPr>
              <a:t>the chief priests having found Him guilty of blasphemy; the council having condemned Him to death; and when there was a hiss going up to heaven over all Jerusalem – Joseph went right against the current, right against the influence   of all his friends, and begged the body of Jesus.</a:t>
            </a:r>
          </a:p>
        </p:txBody>
      </p:sp>
      <p:pic>
        <p:nvPicPr>
          <p:cNvPr id="89095" name="Picture 5" descr="possessed-books">
            <a:extLst>
              <a:ext uri="{FF2B5EF4-FFF2-40B4-BE49-F238E27FC236}">
                <a16:creationId xmlns:a16="http://schemas.microsoft.com/office/drawing/2014/main" id="{6A2C6FF0-D7C3-483B-97EC-FC0C9E7B13B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4">
            <a:extLst>
              <a:ext uri="{FF2B5EF4-FFF2-40B4-BE49-F238E27FC236}">
                <a16:creationId xmlns:a16="http://schemas.microsoft.com/office/drawing/2014/main" id="{A0D041A9-897A-4E59-BA86-D74ACB3CD4C6}"/>
              </a:ext>
            </a:extLst>
          </p:cNvPr>
          <p:cNvSpPr txBox="1">
            <a:spLocks noChangeArrowheads="1"/>
          </p:cNvSpPr>
          <p:nvPr/>
        </p:nvSpPr>
        <p:spPr bwMode="auto">
          <a:xfrm>
            <a:off x="4114800" y="1411288"/>
            <a:ext cx="6202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a:latin typeface="Palatino Linotype" panose="02040502050505030304" pitchFamily="18" charset="0"/>
              </a:rPr>
              <a:t>Dwight L. Moody,</a:t>
            </a:r>
            <a:r>
              <a:rPr lang="en-US" altLang="en-US" sz="2400" i="1">
                <a:latin typeface="Palatino Linotype" panose="02040502050505030304" pitchFamily="18" charset="0"/>
              </a:rPr>
              <a:t> Bible Characters</a:t>
            </a:r>
            <a:endParaRPr lang="en-US" altLang="en-US" sz="2400">
              <a:latin typeface="Palatino Linotype" panose="02040502050505030304" pitchFamily="18" charset="0"/>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99298F-1D0B-4481-83B8-4247E6C9ACFB}"/>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139" name="TextBox 1">
            <a:extLst>
              <a:ext uri="{FF2B5EF4-FFF2-40B4-BE49-F238E27FC236}">
                <a16:creationId xmlns:a16="http://schemas.microsoft.com/office/drawing/2014/main" id="{56E489CE-CB30-41C0-A5B2-3890F68B577A}"/>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A Lesson from Joseph</a:t>
            </a:r>
          </a:p>
        </p:txBody>
      </p:sp>
      <p:sp>
        <p:nvSpPr>
          <p:cNvPr id="5" name="Content Placeholder 4">
            <a:extLst>
              <a:ext uri="{FF2B5EF4-FFF2-40B4-BE49-F238E27FC236}">
                <a16:creationId xmlns:a16="http://schemas.microsoft.com/office/drawing/2014/main" id="{DC61126B-86C8-41C2-8EAF-F358F8C454BF}"/>
              </a:ext>
            </a:extLst>
          </p:cNvPr>
          <p:cNvSpPr>
            <a:spLocks noGrp="1" noChangeArrowheads="1"/>
          </p:cNvSpPr>
          <p:nvPr>
            <p:ph idx="1"/>
          </p:nvPr>
        </p:nvSpPr>
        <p:spPr>
          <a:xfrm>
            <a:off x="2008188" y="2025650"/>
            <a:ext cx="8502650" cy="4506913"/>
          </a:xfrm>
        </p:spPr>
        <p:txBody>
          <a:bodyPr anchor="ctr"/>
          <a:lstStyle/>
          <a:p>
            <a:pPr marL="0" indent="0" eaLnBrk="1" hangingPunct="1">
              <a:buFont typeface="Arial" panose="020B0604020202020204" pitchFamily="34" charset="0"/>
              <a:buNone/>
            </a:pPr>
            <a:r>
              <a:rPr lang="en-US" altLang="en-US" sz="3600"/>
              <a:t>He no longer allowed fear to cause him to:</a:t>
            </a:r>
          </a:p>
          <a:p>
            <a:pPr lvl="1" eaLnBrk="1" hangingPunct="1">
              <a:buClr>
                <a:schemeClr val="accent1"/>
              </a:buClr>
              <a:buFont typeface="Wingdings" panose="05000000000000000000" pitchFamily="2" charset="2"/>
              <a:buChar char="§"/>
            </a:pPr>
            <a:r>
              <a:rPr lang="en-US" altLang="en-US" sz="3200"/>
              <a:t>Join in with Jesus’ enemies</a:t>
            </a:r>
          </a:p>
          <a:p>
            <a:pPr lvl="1" eaLnBrk="1" hangingPunct="1">
              <a:buClr>
                <a:schemeClr val="accent1"/>
              </a:buClr>
              <a:buFont typeface="Wingdings" panose="05000000000000000000" pitchFamily="2" charset="2"/>
              <a:buChar char="§"/>
            </a:pPr>
            <a:r>
              <a:rPr lang="en-US" altLang="en-US" sz="3200"/>
              <a:t>Flee for his life like the other disciples</a:t>
            </a:r>
          </a:p>
        </p:txBody>
      </p:sp>
      <p:sp>
        <p:nvSpPr>
          <p:cNvPr id="6" name="TextBox 5">
            <a:extLst>
              <a:ext uri="{FF2B5EF4-FFF2-40B4-BE49-F238E27FC236}">
                <a16:creationId xmlns:a16="http://schemas.microsoft.com/office/drawing/2014/main" id="{FF6206EF-82E5-4FFF-A44A-BB1F8C65A079}"/>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81C1A6A2-88FC-42CC-A0F5-3495680FB4C6}"/>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99FD6CD-749F-439C-AC48-4DEACBA0E63D}"/>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485A6B-E4CA-4D3C-9759-75311F298BC8}"/>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187" name="TextBox 1">
            <a:extLst>
              <a:ext uri="{FF2B5EF4-FFF2-40B4-BE49-F238E27FC236}">
                <a16:creationId xmlns:a16="http://schemas.microsoft.com/office/drawing/2014/main" id="{2DA03D3D-7F7E-4C85-9A53-856AFFF2D661}"/>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A Lesson from Joseph</a:t>
            </a:r>
          </a:p>
        </p:txBody>
      </p:sp>
      <p:sp>
        <p:nvSpPr>
          <p:cNvPr id="93188" name="Content Placeholder 4">
            <a:extLst>
              <a:ext uri="{FF2B5EF4-FFF2-40B4-BE49-F238E27FC236}">
                <a16:creationId xmlns:a16="http://schemas.microsoft.com/office/drawing/2014/main" id="{634412A9-09F2-4629-8DB9-947C8AAE7888}"/>
              </a:ext>
            </a:extLst>
          </p:cNvPr>
          <p:cNvSpPr>
            <a:spLocks noGrp="1" noChangeArrowheads="1"/>
          </p:cNvSpPr>
          <p:nvPr>
            <p:ph idx="1"/>
          </p:nvPr>
        </p:nvSpPr>
        <p:spPr>
          <a:xfrm>
            <a:off x="685800" y="2025650"/>
            <a:ext cx="11152188" cy="4506913"/>
          </a:xfrm>
        </p:spPr>
        <p:txBody>
          <a:bodyPr anchor="ctr"/>
          <a:lstStyle/>
          <a:p>
            <a:pPr marL="0" indent="0" eaLnBrk="1" hangingPunct="1">
              <a:buFont typeface="Arial" panose="020B0604020202020204" pitchFamily="34" charset="0"/>
              <a:buNone/>
            </a:pPr>
            <a:r>
              <a:rPr lang="en-US" altLang="en-US" sz="3600"/>
              <a:t>The power of fear is great but the power of love is </a:t>
            </a:r>
            <a:r>
              <a:rPr lang="en-US" altLang="en-US" sz="3600" b="1"/>
              <a:t>greater</a:t>
            </a:r>
          </a:p>
        </p:txBody>
      </p:sp>
      <p:sp>
        <p:nvSpPr>
          <p:cNvPr id="6" name="TextBox 5">
            <a:extLst>
              <a:ext uri="{FF2B5EF4-FFF2-40B4-BE49-F238E27FC236}">
                <a16:creationId xmlns:a16="http://schemas.microsoft.com/office/drawing/2014/main" id="{0A464735-688C-4AC3-9E88-3511E4A8217C}"/>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736B8D13-238D-4275-A1AC-A2951A4F5D05}"/>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B80EB067-EED5-43FF-959A-A7F13EA08412}"/>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068CE5-4168-40F7-9B2C-104623EFF42F}"/>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235" name="TextBox 1">
            <a:extLst>
              <a:ext uri="{FF2B5EF4-FFF2-40B4-BE49-F238E27FC236}">
                <a16:creationId xmlns:a16="http://schemas.microsoft.com/office/drawing/2014/main" id="{7EA31FBE-9F62-4F57-BC6A-E574ABD2C6D0}"/>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A Lesson from Joseph</a:t>
            </a:r>
          </a:p>
        </p:txBody>
      </p:sp>
      <p:sp>
        <p:nvSpPr>
          <p:cNvPr id="95236" name="Content Placeholder 4">
            <a:extLst>
              <a:ext uri="{FF2B5EF4-FFF2-40B4-BE49-F238E27FC236}">
                <a16:creationId xmlns:a16="http://schemas.microsoft.com/office/drawing/2014/main" id="{7F9ABA5D-292F-495D-8B87-5F674F289C47}"/>
              </a:ext>
            </a:extLst>
          </p:cNvPr>
          <p:cNvSpPr>
            <a:spLocks noGrp="1" noChangeArrowheads="1"/>
          </p:cNvSpPr>
          <p:nvPr>
            <p:ph idx="1"/>
          </p:nvPr>
        </p:nvSpPr>
        <p:spPr>
          <a:xfrm>
            <a:off x="2163763" y="2025650"/>
            <a:ext cx="8610600" cy="4506913"/>
          </a:xfrm>
        </p:spPr>
        <p:txBody>
          <a:bodyPr anchor="ctr"/>
          <a:lstStyle/>
          <a:p>
            <a:pPr marL="0" indent="0" eaLnBrk="1" hangingPunct="1">
              <a:buFont typeface="Arial" panose="020B0604020202020204" pitchFamily="34" charset="0"/>
              <a:buNone/>
            </a:pPr>
            <a:r>
              <a:rPr lang="en-US" altLang="en-US" sz="3600"/>
              <a:t>The cross has the power to overcome the pressures the world may place upon us</a:t>
            </a:r>
          </a:p>
        </p:txBody>
      </p:sp>
      <p:sp>
        <p:nvSpPr>
          <p:cNvPr id="6" name="TextBox 5">
            <a:extLst>
              <a:ext uri="{FF2B5EF4-FFF2-40B4-BE49-F238E27FC236}">
                <a16:creationId xmlns:a16="http://schemas.microsoft.com/office/drawing/2014/main" id="{85825CC7-CC6B-4B79-9919-3B2F97B93F30}"/>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E8768BAE-292D-4123-9EEB-30577FCAD411}"/>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DC39C1A-7B2F-4880-A95E-E0D6A8A77504}"/>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8E82FD-4A38-4DB0-87A9-229DEE791081}"/>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283" name="TextBox 1">
            <a:extLst>
              <a:ext uri="{FF2B5EF4-FFF2-40B4-BE49-F238E27FC236}">
                <a16:creationId xmlns:a16="http://schemas.microsoft.com/office/drawing/2014/main" id="{E4452866-FD3B-413F-A970-3FD61C012EE0}"/>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A Lesson from Joseph</a:t>
            </a:r>
          </a:p>
        </p:txBody>
      </p:sp>
      <p:sp>
        <p:nvSpPr>
          <p:cNvPr id="97284" name="Content Placeholder 4">
            <a:extLst>
              <a:ext uri="{FF2B5EF4-FFF2-40B4-BE49-F238E27FC236}">
                <a16:creationId xmlns:a16="http://schemas.microsoft.com/office/drawing/2014/main" id="{7E25580D-495A-4A3A-BB42-0F185F16E34F}"/>
              </a:ext>
            </a:extLst>
          </p:cNvPr>
          <p:cNvSpPr>
            <a:spLocks noGrp="1" noChangeArrowheads="1"/>
          </p:cNvSpPr>
          <p:nvPr>
            <p:ph idx="1"/>
          </p:nvPr>
        </p:nvSpPr>
        <p:spPr>
          <a:xfrm>
            <a:off x="966788" y="2025650"/>
            <a:ext cx="10591800" cy="4506913"/>
          </a:xfrm>
        </p:spPr>
        <p:txBody>
          <a:bodyPr anchor="ctr"/>
          <a:lstStyle/>
          <a:p>
            <a:pPr marL="0" indent="0" eaLnBrk="1" hangingPunct="1">
              <a:buFont typeface="Arial" panose="020B0604020202020204" pitchFamily="34" charset="0"/>
              <a:buNone/>
            </a:pPr>
            <a:r>
              <a:rPr lang="en-US" altLang="en-US" sz="3600"/>
              <a:t>If we have a proper attitude of heart when we carefully consider what Jesus did for us, it will instill within us a spirit of boldness to honor, obey and serve the Lord no matter the consequences</a:t>
            </a:r>
          </a:p>
        </p:txBody>
      </p:sp>
      <p:sp>
        <p:nvSpPr>
          <p:cNvPr id="6" name="TextBox 5">
            <a:extLst>
              <a:ext uri="{FF2B5EF4-FFF2-40B4-BE49-F238E27FC236}">
                <a16:creationId xmlns:a16="http://schemas.microsoft.com/office/drawing/2014/main" id="{C851B5CF-F083-4EFE-9437-54BCDB75AB5B}"/>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FA7720ED-9762-4388-8375-41F6A0C38A85}"/>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00BC2EF-375B-4BD1-AF6D-6C3CAEB395C7}"/>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4">
            <a:extLst>
              <a:ext uri="{FF2B5EF4-FFF2-40B4-BE49-F238E27FC236}">
                <a16:creationId xmlns:a16="http://schemas.microsoft.com/office/drawing/2014/main" id="{28FB85C2-011E-46C8-9680-EC632E50CAC0}"/>
              </a:ext>
            </a:extLst>
          </p:cNvPr>
          <p:cNvSpPr>
            <a:spLocks noGrp="1" noChangeArrowheads="1"/>
          </p:cNvSpPr>
          <p:nvPr>
            <p:ph idx="1"/>
          </p:nvPr>
        </p:nvSpPr>
        <p:spPr>
          <a:xfrm>
            <a:off x="339725" y="5443538"/>
            <a:ext cx="11531600" cy="1104900"/>
          </a:xfrm>
        </p:spPr>
        <p:txBody>
          <a:bodyPr anchor="ctr"/>
          <a:lstStyle/>
          <a:p>
            <a:pPr marL="0" indent="0" algn="ctr" eaLnBrk="1" hangingPunct="1">
              <a:buFont typeface="Arial" panose="020B0604020202020204" pitchFamily="34" charset="0"/>
              <a:buNone/>
            </a:pPr>
            <a:r>
              <a:rPr lang="en-US" altLang="en-US" sz="4000"/>
              <a:t>Who Was Joseph of Arimathea?</a:t>
            </a:r>
            <a:endParaRPr lang="en-US" altLang="en-US" sz="3600"/>
          </a:p>
        </p:txBody>
      </p:sp>
      <p:sp>
        <p:nvSpPr>
          <p:cNvPr id="3" name="Rectangle 2">
            <a:extLst>
              <a:ext uri="{FF2B5EF4-FFF2-40B4-BE49-F238E27FC236}">
                <a16:creationId xmlns:a16="http://schemas.microsoft.com/office/drawing/2014/main" id="{22A82134-A7B8-4993-8C46-793599763174}"/>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Was Joseph of Arimathea the person, besides Nicodemus, that finally came  out publicly as a disciple of Jesus? - BibleAsk">
            <a:extLst>
              <a:ext uri="{FF2B5EF4-FFF2-40B4-BE49-F238E27FC236}">
                <a16:creationId xmlns:a16="http://schemas.microsoft.com/office/drawing/2014/main" id="{67A68A00-5C4C-4BCC-8A43-96C9305D4C61}"/>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6" name="Content Placeholder 4">
            <a:extLst>
              <a:ext uri="{FF2B5EF4-FFF2-40B4-BE49-F238E27FC236}">
                <a16:creationId xmlns:a16="http://schemas.microsoft.com/office/drawing/2014/main" id="{206C3FB5-B979-40AE-8442-44B7586B3FCF}"/>
              </a:ext>
            </a:extLst>
          </p:cNvPr>
          <p:cNvSpPr txBox="1">
            <a:spLocks/>
          </p:cNvSpPr>
          <p:nvPr/>
        </p:nvSpPr>
        <p:spPr bwMode="auto">
          <a:xfrm>
            <a:off x="381000" y="381000"/>
            <a:ext cx="5715000" cy="5057775"/>
          </a:xfrm>
          <a:prstGeom prst="rect">
            <a:avLst/>
          </a:prstGeom>
          <a:noFill/>
          <a:ln>
            <a:noFill/>
          </a:ln>
        </p:spPr>
        <p:txBody>
          <a:bodyPr anchor="ct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sz="13800" dirty="0">
                <a:solidFill>
                  <a:srgbClr val="204B9A"/>
                </a:solidFill>
                <a:effectLst>
                  <a:outerShdw blurRad="38100" dist="38100" dir="2700000" algn="tl">
                    <a:srgbClr val="000000">
                      <a:alpha val="43137"/>
                    </a:srgbClr>
                  </a:outerShdw>
                </a:effectLst>
                <a:latin typeface="BakerSignet BT" panose="020B0502050309030A04" pitchFamily="34" charset="0"/>
              </a:rPr>
              <a:t>Joseph</a:t>
            </a:r>
            <a:r>
              <a:rPr lang="en-US" sz="6600" dirty="0">
                <a:solidFill>
                  <a:srgbClr val="204B9A"/>
                </a:solidFill>
                <a:effectLst>
                  <a:outerShdw blurRad="38100" dist="38100" dir="2700000" algn="tl">
                    <a:srgbClr val="000000">
                      <a:alpha val="43137"/>
                    </a:srgbClr>
                  </a:outerShdw>
                </a:effectLst>
                <a:latin typeface="BakerSignet BT" panose="020B0502050309030A04" pitchFamily="34" charset="0"/>
              </a:rPr>
              <a:t>                    of Arimathea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25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4">
            <a:extLst>
              <a:ext uri="{FF2B5EF4-FFF2-40B4-BE49-F238E27FC236}">
                <a16:creationId xmlns:a16="http://schemas.microsoft.com/office/drawing/2014/main" id="{6927F7E2-4376-4140-909F-EE9D2F8F100B}"/>
              </a:ext>
            </a:extLst>
          </p:cNvPr>
          <p:cNvSpPr>
            <a:spLocks noGrp="1" noChangeArrowheads="1"/>
          </p:cNvSpPr>
          <p:nvPr>
            <p:ph idx="1"/>
          </p:nvPr>
        </p:nvSpPr>
        <p:spPr>
          <a:xfrm>
            <a:off x="339725" y="5443538"/>
            <a:ext cx="11531600" cy="1104900"/>
          </a:xfrm>
        </p:spPr>
        <p:txBody>
          <a:bodyPr anchor="ctr"/>
          <a:lstStyle/>
          <a:p>
            <a:pPr marL="0" indent="0" algn="ctr" eaLnBrk="1" hangingPunct="1">
              <a:buFont typeface="Arial" panose="020B0604020202020204" pitchFamily="34" charset="0"/>
              <a:buNone/>
            </a:pPr>
            <a:r>
              <a:rPr lang="en-US" altLang="en-US" sz="4400"/>
              <a:t>Conclusion</a:t>
            </a:r>
            <a:endParaRPr lang="en-US" altLang="en-US" sz="3600"/>
          </a:p>
        </p:txBody>
      </p:sp>
      <p:sp>
        <p:nvSpPr>
          <p:cNvPr id="3" name="Rectangle 2">
            <a:extLst>
              <a:ext uri="{FF2B5EF4-FFF2-40B4-BE49-F238E27FC236}">
                <a16:creationId xmlns:a16="http://schemas.microsoft.com/office/drawing/2014/main" id="{42B4B9A7-DAD6-4013-A723-5C70D7718AA0}"/>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Was Joseph of Arimathea the person, besides Nicodemus, that finally came  out publicly as a disciple of Jesus? - BibleAsk">
            <a:extLst>
              <a:ext uri="{FF2B5EF4-FFF2-40B4-BE49-F238E27FC236}">
                <a16:creationId xmlns:a16="http://schemas.microsoft.com/office/drawing/2014/main" id="{9DBB6969-2B00-4D71-8FB2-EAB70142B938}"/>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6" name="Content Placeholder 4">
            <a:extLst>
              <a:ext uri="{FF2B5EF4-FFF2-40B4-BE49-F238E27FC236}">
                <a16:creationId xmlns:a16="http://schemas.microsoft.com/office/drawing/2014/main" id="{8E77C5EC-4B59-4E26-BFEC-BE58466CF1BE}"/>
              </a:ext>
            </a:extLst>
          </p:cNvPr>
          <p:cNvSpPr txBox="1">
            <a:spLocks/>
          </p:cNvSpPr>
          <p:nvPr/>
        </p:nvSpPr>
        <p:spPr bwMode="auto">
          <a:xfrm>
            <a:off x="354013" y="381000"/>
            <a:ext cx="5715000" cy="5091113"/>
          </a:xfrm>
          <a:prstGeom prst="rect">
            <a:avLst/>
          </a:prstGeom>
          <a:noFill/>
          <a:ln>
            <a:noFill/>
          </a:ln>
        </p:spPr>
        <p:txBody>
          <a:bodyPr anchor="ct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sz="13800" dirty="0">
                <a:solidFill>
                  <a:srgbClr val="204B9A"/>
                </a:solidFill>
                <a:effectLst>
                  <a:outerShdw blurRad="38100" dist="38100" dir="2700000" algn="tl">
                    <a:srgbClr val="000000">
                      <a:alpha val="43137"/>
                    </a:srgbClr>
                  </a:outerShdw>
                </a:effectLst>
                <a:latin typeface="BakerSignet BT" panose="020B0502050309030A04" pitchFamily="34" charset="0"/>
              </a:rPr>
              <a:t>Joseph</a:t>
            </a:r>
            <a:r>
              <a:rPr lang="en-US" sz="6600" dirty="0">
                <a:solidFill>
                  <a:srgbClr val="204B9A"/>
                </a:solidFill>
                <a:effectLst>
                  <a:outerShdw blurRad="38100" dist="38100" dir="2700000" algn="tl">
                    <a:srgbClr val="000000">
                      <a:alpha val="43137"/>
                    </a:srgbClr>
                  </a:outerShdw>
                </a:effectLst>
                <a:latin typeface="BakerSignet BT" panose="020B0502050309030A04" pitchFamily="34" charset="0"/>
              </a:rPr>
              <a:t>                    of Arimathea</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4">
            <a:extLst>
              <a:ext uri="{FF2B5EF4-FFF2-40B4-BE49-F238E27FC236}">
                <a16:creationId xmlns:a16="http://schemas.microsoft.com/office/drawing/2014/main" id="{C29781AE-F8DD-44C2-AF08-8F3F5557A871}"/>
              </a:ext>
            </a:extLst>
          </p:cNvPr>
          <p:cNvSpPr>
            <a:spLocks noGrp="1" noChangeArrowheads="1"/>
          </p:cNvSpPr>
          <p:nvPr>
            <p:ph idx="1"/>
          </p:nvPr>
        </p:nvSpPr>
        <p:spPr>
          <a:xfrm>
            <a:off x="1212850" y="361950"/>
            <a:ext cx="4070350" cy="6186488"/>
          </a:xfrm>
        </p:spPr>
        <p:txBody>
          <a:bodyPr anchor="ctr"/>
          <a:lstStyle/>
          <a:p>
            <a:pPr marL="0" indent="0" eaLnBrk="1" hangingPunct="1">
              <a:buFont typeface="Arial" panose="020B0604020202020204" pitchFamily="34" charset="0"/>
              <a:buNone/>
            </a:pPr>
            <a:r>
              <a:rPr lang="en-US" altLang="en-US" sz="3600"/>
              <a:t>We need to take courage from the wonderful example Joseph of Arimathea has given us</a:t>
            </a:r>
          </a:p>
        </p:txBody>
      </p:sp>
      <p:pic>
        <p:nvPicPr>
          <p:cNvPr id="19461" name="Picture 2" descr="Was Joseph of Arimathea the person, besides Nicodemus, that finally came  out publicly as a disciple of Jesus? - BibleAsk">
            <a:extLst>
              <a:ext uri="{FF2B5EF4-FFF2-40B4-BE49-F238E27FC236}">
                <a16:creationId xmlns:a16="http://schemas.microsoft.com/office/drawing/2014/main" id="{E20B0A22-728C-46A1-921A-B5A3CA436E29}"/>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B18DEBBF-32D0-4198-8D08-718950D4D390}"/>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4">
            <a:extLst>
              <a:ext uri="{FF2B5EF4-FFF2-40B4-BE49-F238E27FC236}">
                <a16:creationId xmlns:a16="http://schemas.microsoft.com/office/drawing/2014/main" id="{E63B3EB3-279F-4FC4-8379-8E57DBA55C83}"/>
              </a:ext>
            </a:extLst>
          </p:cNvPr>
          <p:cNvSpPr>
            <a:spLocks noGrp="1" noChangeArrowheads="1"/>
          </p:cNvSpPr>
          <p:nvPr>
            <p:ph idx="1"/>
          </p:nvPr>
        </p:nvSpPr>
        <p:spPr>
          <a:xfrm>
            <a:off x="981075" y="361950"/>
            <a:ext cx="5229225" cy="6186488"/>
          </a:xfrm>
        </p:spPr>
        <p:txBody>
          <a:bodyPr anchor="ctr"/>
          <a:lstStyle/>
          <a:p>
            <a:pPr marL="0" indent="0" eaLnBrk="1" hangingPunct="1">
              <a:buFont typeface="Arial" panose="020B0604020202020204" pitchFamily="34" charset="0"/>
              <a:buNone/>
            </a:pPr>
            <a:r>
              <a:rPr lang="en-US" altLang="en-US" sz="3600"/>
              <a:t>By his actions he openly confessed his belief in Jesus when all others – save Nicodemus – were reluctant</a:t>
            </a:r>
          </a:p>
        </p:txBody>
      </p:sp>
      <p:pic>
        <p:nvPicPr>
          <p:cNvPr id="19461" name="Picture 2" descr="Was Joseph of Arimathea the person, besides Nicodemus, that finally came  out publicly as a disciple of Jesus? - BibleAsk">
            <a:extLst>
              <a:ext uri="{FF2B5EF4-FFF2-40B4-BE49-F238E27FC236}">
                <a16:creationId xmlns:a16="http://schemas.microsoft.com/office/drawing/2014/main" id="{1FED02C7-0AC1-4E6A-B57A-573DC28A7A2B}"/>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C191F222-5D00-4EC9-B6E9-505F8E3EB4C3}"/>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4">
            <a:extLst>
              <a:ext uri="{FF2B5EF4-FFF2-40B4-BE49-F238E27FC236}">
                <a16:creationId xmlns:a16="http://schemas.microsoft.com/office/drawing/2014/main" id="{4C17746F-CE34-4C3F-8D54-3D02F445112A}"/>
              </a:ext>
            </a:extLst>
          </p:cNvPr>
          <p:cNvSpPr>
            <a:spLocks noGrp="1" noChangeArrowheads="1"/>
          </p:cNvSpPr>
          <p:nvPr>
            <p:ph idx="1"/>
          </p:nvPr>
        </p:nvSpPr>
        <p:spPr>
          <a:xfrm>
            <a:off x="944563" y="361950"/>
            <a:ext cx="5086350" cy="6186488"/>
          </a:xfrm>
        </p:spPr>
        <p:txBody>
          <a:bodyPr anchor="ctr"/>
          <a:lstStyle/>
          <a:p>
            <a:pPr marL="0" indent="0" eaLnBrk="1" hangingPunct="1">
              <a:buFont typeface="Arial" panose="020B0604020202020204" pitchFamily="34" charset="0"/>
              <a:buNone/>
            </a:pPr>
            <a:r>
              <a:rPr lang="en-US" altLang="en-US" sz="3600"/>
              <a:t>We should admire the courage of Joseph and Nicodemus but we must realize we must be characterized by that same courage</a:t>
            </a:r>
          </a:p>
        </p:txBody>
      </p:sp>
      <p:pic>
        <p:nvPicPr>
          <p:cNvPr id="19461" name="Picture 2" descr="Was Joseph of Arimathea the person, besides Nicodemus, that finally came  out publicly as a disciple of Jesus? - BibleAsk">
            <a:extLst>
              <a:ext uri="{FF2B5EF4-FFF2-40B4-BE49-F238E27FC236}">
                <a16:creationId xmlns:a16="http://schemas.microsoft.com/office/drawing/2014/main" id="{1F793975-9E0F-4FA5-A72B-06D0E521EFF9}"/>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5601FBA-321C-43A8-8D1C-1D7A39F7DEBC}"/>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4">
            <a:extLst>
              <a:ext uri="{FF2B5EF4-FFF2-40B4-BE49-F238E27FC236}">
                <a16:creationId xmlns:a16="http://schemas.microsoft.com/office/drawing/2014/main" id="{1E641C44-4322-40A6-80E0-9480DC59142F}"/>
              </a:ext>
            </a:extLst>
          </p:cNvPr>
          <p:cNvSpPr>
            <a:spLocks noGrp="1" noChangeArrowheads="1"/>
          </p:cNvSpPr>
          <p:nvPr>
            <p:ph idx="1"/>
          </p:nvPr>
        </p:nvSpPr>
        <p:spPr>
          <a:xfrm>
            <a:off x="1203325" y="361950"/>
            <a:ext cx="4237038" cy="6186488"/>
          </a:xfrm>
        </p:spPr>
        <p:txBody>
          <a:bodyPr anchor="ctr"/>
          <a:lstStyle/>
          <a:p>
            <a:pPr marL="0" indent="0" eaLnBrk="1" hangingPunct="1">
              <a:buFont typeface="Arial" panose="020B0604020202020204" pitchFamily="34" charset="0"/>
              <a:buNone/>
            </a:pPr>
            <a:r>
              <a:rPr lang="en-US" altLang="en-US" sz="3600"/>
              <a:t>Let us stand up and be counted for the Lord Jesus Christ</a:t>
            </a:r>
          </a:p>
        </p:txBody>
      </p:sp>
      <p:pic>
        <p:nvPicPr>
          <p:cNvPr id="19461" name="Picture 2" descr="Was Joseph of Arimathea the person, besides Nicodemus, that finally came  out publicly as a disciple of Jesus? - BibleAsk">
            <a:extLst>
              <a:ext uri="{FF2B5EF4-FFF2-40B4-BE49-F238E27FC236}">
                <a16:creationId xmlns:a16="http://schemas.microsoft.com/office/drawing/2014/main" id="{C1F3007A-1183-45C8-B593-4F222E8E22AE}"/>
              </a:ext>
            </a:extLst>
          </p:cNvPr>
          <p:cNvPicPr>
            <a:picLocks noChangeAspect="1" noChangeArrowheads="1"/>
          </p:cNvPicPr>
          <p:nvPr/>
        </p:nvPicPr>
        <p:blipFill>
          <a:blip r:embed="rId3"/>
          <a:srcRect/>
          <a:stretch>
            <a:fillRect/>
          </a:stretch>
        </p:blipFill>
        <p:spPr bwMode="auto">
          <a:xfrm>
            <a:off x="6069013" y="1414463"/>
            <a:ext cx="5229225" cy="40386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B3E37141-51EB-43B1-B728-1C67301BF56A}"/>
              </a:ext>
            </a:extLst>
          </p:cNvPr>
          <p:cNvSpPr/>
          <p:nvPr/>
        </p:nvSpPr>
        <p:spPr>
          <a:xfrm>
            <a:off x="330200" y="309563"/>
            <a:ext cx="11557000" cy="6243637"/>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4F4D53-B680-49C1-BDE9-9FEE89264E13}"/>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387" name="TextBox 1">
            <a:extLst>
              <a:ext uri="{FF2B5EF4-FFF2-40B4-BE49-F238E27FC236}">
                <a16:creationId xmlns:a16="http://schemas.microsoft.com/office/drawing/2014/main" id="{650A986E-62FA-4D1F-8B70-FB74225E07BC}"/>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5" name="Content Placeholder 4">
            <a:extLst>
              <a:ext uri="{FF2B5EF4-FFF2-40B4-BE49-F238E27FC236}">
                <a16:creationId xmlns:a16="http://schemas.microsoft.com/office/drawing/2014/main" id="{7CEF59C8-4907-4E61-93CB-47099D6E2565}"/>
              </a:ext>
            </a:extLst>
          </p:cNvPr>
          <p:cNvSpPr>
            <a:spLocks noGrp="1" noChangeArrowheads="1"/>
          </p:cNvSpPr>
          <p:nvPr>
            <p:ph idx="1"/>
          </p:nvPr>
        </p:nvSpPr>
        <p:spPr>
          <a:xfrm>
            <a:off x="2147888" y="2014538"/>
            <a:ext cx="8296275" cy="4506912"/>
          </a:xfrm>
        </p:spPr>
        <p:txBody>
          <a:bodyPr anchor="ctr"/>
          <a:lstStyle/>
          <a:p>
            <a:pPr marL="0" indent="0" eaLnBrk="1" hangingPunct="1">
              <a:buFont typeface="Arial" panose="020B0604020202020204" pitchFamily="34" charset="0"/>
              <a:buNone/>
            </a:pPr>
            <a:r>
              <a:rPr lang="en-US" altLang="en-US" sz="3600"/>
              <a:t>He was from the city of Arimathea, “a city of the Jews” (Luke 23:51)</a:t>
            </a:r>
          </a:p>
          <a:p>
            <a:pPr lvl="1" eaLnBrk="1" hangingPunct="1">
              <a:buClr>
                <a:schemeClr val="accent1"/>
              </a:buClr>
              <a:buFont typeface="Wingdings" panose="05000000000000000000" pitchFamily="2" charset="2"/>
              <a:buChar char="§"/>
            </a:pPr>
            <a:r>
              <a:rPr lang="en-US" altLang="en-US" sz="3200"/>
              <a:t>It is believed to be a small city in the territory belonging to the tribe of Ephraim</a:t>
            </a:r>
          </a:p>
        </p:txBody>
      </p:sp>
      <p:sp>
        <p:nvSpPr>
          <p:cNvPr id="6" name="TextBox 5">
            <a:extLst>
              <a:ext uri="{FF2B5EF4-FFF2-40B4-BE49-F238E27FC236}">
                <a16:creationId xmlns:a16="http://schemas.microsoft.com/office/drawing/2014/main" id="{070C632E-9F34-452A-9C80-5C8FF2B189FB}"/>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8B41BB0E-85CE-4BEE-94FA-788276F21D46}"/>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10A55D57-97DE-4888-B07D-EA50C24D8885}"/>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Related image">
            <a:extLst>
              <a:ext uri="{FF2B5EF4-FFF2-40B4-BE49-F238E27FC236}">
                <a16:creationId xmlns:a16="http://schemas.microsoft.com/office/drawing/2014/main" id="{FC44AD38-90CF-4924-A671-A16DCB11C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BEF0A4A-D8B7-49FC-B1D3-61E67EA0D191}"/>
              </a:ext>
            </a:extLst>
          </p:cNvPr>
          <p:cNvSpPr/>
          <p:nvPr/>
        </p:nvSpPr>
        <p:spPr>
          <a:xfrm>
            <a:off x="381000" y="327025"/>
            <a:ext cx="11430000" cy="155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4" name="Rectangle 2">
            <a:extLst>
              <a:ext uri="{FF2B5EF4-FFF2-40B4-BE49-F238E27FC236}">
                <a16:creationId xmlns:a16="http://schemas.microsoft.com/office/drawing/2014/main" id="{AED78C99-68DA-463E-A6D3-1A937A1AA39B}"/>
              </a:ext>
            </a:extLst>
          </p:cNvPr>
          <p:cNvSpPr>
            <a:spLocks noGrp="1" noChangeArrowheads="1"/>
          </p:cNvSpPr>
          <p:nvPr>
            <p:ph type="ctrTitle"/>
          </p:nvPr>
        </p:nvSpPr>
        <p:spPr>
          <a:xfrm>
            <a:off x="381000" y="415925"/>
            <a:ext cx="11430000" cy="1514475"/>
          </a:xfrm>
          <a:ln w="28575">
            <a:miter lim="800000"/>
            <a:headEnd/>
            <a:tailEnd/>
          </a:ln>
        </p:spPr>
        <p:txBody>
          <a:bodyPr rtlCol="0" anchor="t">
            <a:normAutofit/>
          </a:bodyPr>
          <a:lstStyle/>
          <a:p>
            <a:pPr algn="l" eaLnBrk="1" fontAlgn="auto" hangingPunct="1">
              <a:spcAft>
                <a:spcPts val="0"/>
              </a:spcAft>
              <a:defRPr/>
            </a:pPr>
            <a:r>
              <a:rPr lang="en-US" altLang="en-US" sz="5400" dirty="0">
                <a:effectLst>
                  <a:outerShdw blurRad="38100" dist="38100" dir="2700000" algn="tl">
                    <a:srgbClr val="C0C0C0"/>
                  </a:outerShdw>
                </a:effectLst>
                <a:latin typeface="Impact" panose="020B0806030902050204" pitchFamily="34" charset="0"/>
              </a:rPr>
              <a:t> Arimathea</a:t>
            </a:r>
          </a:p>
        </p:txBody>
      </p:sp>
      <p:sp>
        <p:nvSpPr>
          <p:cNvPr id="3" name="Rectangle 2">
            <a:extLst>
              <a:ext uri="{FF2B5EF4-FFF2-40B4-BE49-F238E27FC236}">
                <a16:creationId xmlns:a16="http://schemas.microsoft.com/office/drawing/2014/main" id="{7219629D-695E-4087-AEBC-7299148FC317}"/>
              </a:ext>
            </a:extLst>
          </p:cNvPr>
          <p:cNvSpPr/>
          <p:nvPr/>
        </p:nvSpPr>
        <p:spPr>
          <a:xfrm>
            <a:off x="381000" y="2216150"/>
            <a:ext cx="11430000" cy="431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8" name="Rectangle 3">
            <a:extLst>
              <a:ext uri="{FF2B5EF4-FFF2-40B4-BE49-F238E27FC236}">
                <a16:creationId xmlns:a16="http://schemas.microsoft.com/office/drawing/2014/main" id="{7A027BF1-EA21-483C-88BA-20A658AC1AFA}"/>
              </a:ext>
            </a:extLst>
          </p:cNvPr>
          <p:cNvSpPr>
            <a:spLocks noGrp="1" noChangeArrowheads="1"/>
          </p:cNvSpPr>
          <p:nvPr>
            <p:ph type="subTitle" idx="1"/>
          </p:nvPr>
        </p:nvSpPr>
        <p:spPr>
          <a:xfrm>
            <a:off x="690563" y="2209800"/>
            <a:ext cx="11125200" cy="4330700"/>
          </a:xfrm>
          <a:noFill/>
        </p:spPr>
        <p:txBody>
          <a:bodyPr anchor="ctr"/>
          <a:lstStyle/>
          <a:p>
            <a:pPr algn="l" eaLnBrk="1" hangingPunct="1"/>
            <a:r>
              <a:rPr lang="en-US" altLang="en-US" sz="3600">
                <a:sym typeface="Wingdings 3" panose="05040102010807070707" pitchFamily="18" charset="2"/>
              </a:rPr>
              <a:t>“A city of the Jews,” the home of Joseph in whose sepulchre the body of Jesus was laid. Its identity is the subject of much conjecture. The Onomasticon of Eusebius and Jerome identifies it with Ramathaim-zophim in the hill-country of Ephraim (1 Sam 11), which is Ramah the birthplace and burial-place of Samuel (1 Sam 1:19; 25:1) and places it near Timnath…</a:t>
            </a:r>
          </a:p>
        </p:txBody>
      </p:sp>
      <p:sp>
        <p:nvSpPr>
          <p:cNvPr id="18439" name="Text Box 4">
            <a:extLst>
              <a:ext uri="{FF2B5EF4-FFF2-40B4-BE49-F238E27FC236}">
                <a16:creationId xmlns:a16="http://schemas.microsoft.com/office/drawing/2014/main" id="{17076277-745D-4D65-8A31-C031857193ED}"/>
              </a:ext>
            </a:extLst>
          </p:cNvPr>
          <p:cNvSpPr txBox="1">
            <a:spLocks noChangeArrowheads="1"/>
          </p:cNvSpPr>
          <p:nvPr/>
        </p:nvSpPr>
        <p:spPr bwMode="auto">
          <a:xfrm>
            <a:off x="4084638" y="1423988"/>
            <a:ext cx="62023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i="1">
                <a:latin typeface="Palatino Linotype" panose="02040502050505030304" pitchFamily="18" charset="0"/>
              </a:rPr>
              <a:t>International Standard Bible Encyclopaedia</a:t>
            </a:r>
          </a:p>
        </p:txBody>
      </p:sp>
      <p:pic>
        <p:nvPicPr>
          <p:cNvPr id="18440" name="Picture 5" descr="possessed-books">
            <a:extLst>
              <a:ext uri="{FF2B5EF4-FFF2-40B4-BE49-F238E27FC236}">
                <a16:creationId xmlns:a16="http://schemas.microsoft.com/office/drawing/2014/main" id="{A3BA75A6-4AAE-44EA-ABF9-B64F990FA56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475" y="317500"/>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2" descr="Map&#10;&#10;Description automatically generated">
            <a:extLst>
              <a:ext uri="{FF2B5EF4-FFF2-40B4-BE49-F238E27FC236}">
                <a16:creationId xmlns:a16="http://schemas.microsoft.com/office/drawing/2014/main" id="{ACFDF943-54D0-4845-9380-5AABFE79E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a:extLst>
              <a:ext uri="{FF2B5EF4-FFF2-40B4-BE49-F238E27FC236}">
                <a16:creationId xmlns:a16="http://schemas.microsoft.com/office/drawing/2014/main" id="{33BF22E7-2E20-46A2-984D-5F4EB8DCDB75}"/>
              </a:ext>
            </a:extLst>
          </p:cNvPr>
          <p:cNvSpPr>
            <a:spLocks noChangeArrowheads="1"/>
          </p:cNvSpPr>
          <p:nvPr/>
        </p:nvSpPr>
        <p:spPr bwMode="auto">
          <a:xfrm>
            <a:off x="2489200" y="3438525"/>
            <a:ext cx="13716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Arial" panose="020B0604020202020204" pitchFamily="34"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971A38-1FB4-4CD8-970C-9613413A22BE}"/>
              </a:ext>
            </a:extLst>
          </p:cNvPr>
          <p:cNvSpPr/>
          <p:nvPr/>
        </p:nvSpPr>
        <p:spPr>
          <a:xfrm>
            <a:off x="354013" y="336550"/>
            <a:ext cx="11496675" cy="1689100"/>
          </a:xfrm>
          <a:prstGeom prst="rect">
            <a:avLst/>
          </a:prstGeom>
          <a:solidFill>
            <a:srgbClr val="204B9A"/>
          </a:solidFill>
          <a:ln w="38100">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531" name="TextBox 1">
            <a:extLst>
              <a:ext uri="{FF2B5EF4-FFF2-40B4-BE49-F238E27FC236}">
                <a16:creationId xmlns:a16="http://schemas.microsoft.com/office/drawing/2014/main" id="{F1F6869F-F847-4FCB-B38B-DB7C458FF7DB}"/>
              </a:ext>
            </a:extLst>
          </p:cNvPr>
          <p:cNvSpPr txBox="1">
            <a:spLocks noChangeArrowheads="1"/>
          </p:cNvSpPr>
          <p:nvPr/>
        </p:nvSpPr>
        <p:spPr bwMode="auto">
          <a:xfrm>
            <a:off x="354013" y="865188"/>
            <a:ext cx="93027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bg1"/>
                </a:solidFill>
                <a:latin typeface="BakerSignet BT" pitchFamily="34" charset="0"/>
              </a:rPr>
              <a:t>Who Was He?</a:t>
            </a:r>
          </a:p>
        </p:txBody>
      </p:sp>
      <p:sp>
        <p:nvSpPr>
          <p:cNvPr id="22532" name="Content Placeholder 4">
            <a:extLst>
              <a:ext uri="{FF2B5EF4-FFF2-40B4-BE49-F238E27FC236}">
                <a16:creationId xmlns:a16="http://schemas.microsoft.com/office/drawing/2014/main" id="{06894259-E440-49C8-A2E3-F6C79C14B262}"/>
              </a:ext>
            </a:extLst>
          </p:cNvPr>
          <p:cNvSpPr>
            <a:spLocks noGrp="1" noChangeArrowheads="1"/>
          </p:cNvSpPr>
          <p:nvPr>
            <p:ph idx="1"/>
          </p:nvPr>
        </p:nvSpPr>
        <p:spPr>
          <a:xfrm>
            <a:off x="1141413" y="2014538"/>
            <a:ext cx="10059987" cy="4506912"/>
          </a:xfrm>
        </p:spPr>
        <p:txBody>
          <a:bodyPr anchor="ctr"/>
          <a:lstStyle/>
          <a:p>
            <a:pPr marL="0" indent="0" eaLnBrk="1" hangingPunct="1">
              <a:buFont typeface="Arial" panose="020B0604020202020204" pitchFamily="34" charset="0"/>
              <a:buNone/>
            </a:pPr>
            <a:r>
              <a:rPr lang="en-US" altLang="en-US" sz="3600"/>
              <a:t>By the time we meet him in Scripture, he apparently is a resident of Jerusalem since he had a tomb for his family there (Matt. 27:57-61)</a:t>
            </a:r>
          </a:p>
        </p:txBody>
      </p:sp>
      <p:sp>
        <p:nvSpPr>
          <p:cNvPr id="6" name="TextBox 5">
            <a:extLst>
              <a:ext uri="{FF2B5EF4-FFF2-40B4-BE49-F238E27FC236}">
                <a16:creationId xmlns:a16="http://schemas.microsoft.com/office/drawing/2014/main" id="{AB167F41-6F7F-4D94-AC08-A30F17DD4125}"/>
              </a:ext>
            </a:extLst>
          </p:cNvPr>
          <p:cNvSpPr txBox="1"/>
          <p:nvPr/>
        </p:nvSpPr>
        <p:spPr>
          <a:xfrm>
            <a:off x="571500" y="342900"/>
            <a:ext cx="3162300" cy="522288"/>
          </a:xfrm>
          <a:prstGeom prst="rect">
            <a:avLst/>
          </a:prstGeom>
          <a:noFill/>
        </p:spPr>
        <p:txBody>
          <a:bodyPr wrap="none">
            <a:spAutoFit/>
          </a:bodyPr>
          <a:lstStyle/>
          <a:p>
            <a:pPr eaLnBrk="1" hangingPunct="1">
              <a:defRPr/>
            </a:pPr>
            <a:r>
              <a:rPr lang="en-US" sz="2800" i="1" dirty="0">
                <a:solidFill>
                  <a:schemeClr val="bg1"/>
                </a:solidFill>
                <a:latin typeface="+mn-lt"/>
              </a:rPr>
              <a:t>Joseph of Arimathea</a:t>
            </a:r>
          </a:p>
        </p:txBody>
      </p:sp>
      <p:pic>
        <p:nvPicPr>
          <p:cNvPr id="9" name="Picture 2" descr="Was Joseph of Arimathea the person, besides Nicodemus, that finally came  out publicly as a disciple of Jesus? - BibleAsk">
            <a:extLst>
              <a:ext uri="{FF2B5EF4-FFF2-40B4-BE49-F238E27FC236}">
                <a16:creationId xmlns:a16="http://schemas.microsoft.com/office/drawing/2014/main" id="{3E665715-36A3-43BC-9020-BD1D696360AA}"/>
              </a:ext>
            </a:extLst>
          </p:cNvPr>
          <p:cNvPicPr>
            <a:picLocks noChangeAspect="1" noChangeArrowheads="1"/>
          </p:cNvPicPr>
          <p:nvPr/>
        </p:nvPicPr>
        <p:blipFill>
          <a:blip r:embed="rId3"/>
          <a:srcRect/>
          <a:stretch>
            <a:fillRect/>
          </a:stretch>
        </p:blipFill>
        <p:spPr bwMode="auto">
          <a:xfrm>
            <a:off x="9656763" y="431800"/>
            <a:ext cx="1924050" cy="14874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05226C0-B9B3-4F18-BF82-EFE7B94C9CF5}"/>
              </a:ext>
            </a:extLst>
          </p:cNvPr>
          <p:cNvSpPr/>
          <p:nvPr/>
        </p:nvSpPr>
        <p:spPr>
          <a:xfrm>
            <a:off x="341313" y="6497638"/>
            <a:ext cx="11509375" cy="46037"/>
          </a:xfrm>
          <a:prstGeom prst="rect">
            <a:avLst/>
          </a:prstGeom>
          <a:solidFill>
            <a:srgbClr val="204B9A"/>
          </a:solidFill>
          <a:ln>
            <a:solidFill>
              <a:srgbClr val="204B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2177</Words>
  <Application>Microsoft Office PowerPoint</Application>
  <PresentationFormat>Widescreen</PresentationFormat>
  <Paragraphs>210</Paragraphs>
  <Slides>54</Slides>
  <Notes>47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Palatino Linotype</vt:lpstr>
      <vt:lpstr>Calibri Light</vt:lpstr>
      <vt:lpstr>Calibri</vt:lpstr>
      <vt:lpstr>Wingdings</vt:lpstr>
      <vt:lpstr>Impact</vt:lpstr>
      <vt:lpstr>BakerSignet BT</vt:lpstr>
      <vt:lpstr>Benguiat Bk BT</vt:lpstr>
      <vt:lpstr>Default Design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 Arimathea</vt:lpstr>
      <vt:lpstr>PowerPoint Presentation</vt:lpstr>
      <vt:lpstr>PowerPoint Presentation</vt:lpstr>
      <vt:lpstr>PowerPoint Presentation</vt:lpstr>
      <vt:lpstr>PowerPoint Presentation</vt:lpstr>
      <vt:lpstr>PowerPoint Presentation</vt:lpstr>
      <vt:lpstr>Isaiah 53:9</vt:lpstr>
      <vt:lpstr>PowerPoint Presentation</vt:lpstr>
      <vt:lpstr>PowerPoint Presentation</vt:lpstr>
      <vt:lpstr>PowerPoint Presentation</vt:lpstr>
      <vt:lpstr>PowerPoint Presentation</vt:lpstr>
      <vt:lpstr>John 12:42-43</vt:lpstr>
      <vt:lpstr>PowerPoint Presentation</vt:lpstr>
      <vt:lpstr>PowerPoint Presentation</vt:lpstr>
      <vt:lpstr>PowerPoint Presentation</vt:lpstr>
      <vt:lpstr>Mark 15:42-45</vt:lpstr>
      <vt:lpstr>Mark 15:42-45</vt:lpstr>
      <vt:lpstr>PowerPoint Presentation</vt:lpstr>
      <vt:lpstr>PowerPoint Presentation</vt:lpstr>
      <vt:lpstr> The Preparation Day</vt:lpstr>
      <vt:lpstr> The Preparation Day</vt:lpstr>
      <vt:lpstr> The Preparation Day</vt:lpstr>
      <vt:lpstr>PowerPoint Presentation</vt:lpstr>
      <vt:lpstr>Deuteronomy 21:22-23</vt:lpstr>
      <vt:lpstr>PowerPoint Presentation</vt:lpstr>
      <vt:lpstr>PowerPoint Presentation</vt:lpstr>
      <vt:lpstr>PowerPoint Presentation</vt:lpstr>
      <vt:lpstr> Joseph and Nicodemus</vt:lpstr>
      <vt:lpstr> Joseph and Nicodemus</vt:lpstr>
      <vt:lpstr> Joseph and Nicodemus</vt:lpstr>
      <vt:lpstr>PowerPoint Presentation</vt:lpstr>
      <vt:lpstr>Numbers 19:11-13</vt:lpstr>
      <vt:lpstr>Numbers 19:11-13</vt:lpstr>
      <vt:lpstr>PowerPoint Presentation</vt:lpstr>
      <vt:lpstr>PowerPoint Presentation</vt:lpstr>
      <vt:lpstr>PowerPoint Presentation</vt:lpstr>
      <vt:lpstr>PowerPoint Presentation</vt:lpstr>
      <vt:lpstr> Joseph’s Boldness</vt:lpstr>
      <vt:lpstr> Joseph’s Boldness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Gene</dc:creator>
  <cp:lastModifiedBy>Larry Wisdom</cp:lastModifiedBy>
  <cp:revision>63</cp:revision>
  <cp:lastPrinted>2018-03-15T18:15:40Z</cp:lastPrinted>
  <dcterms:created xsi:type="dcterms:W3CDTF">2012-03-01T14:09:24Z</dcterms:created>
  <dcterms:modified xsi:type="dcterms:W3CDTF">2021-01-02T14:33:21Z</dcterms:modified>
</cp:coreProperties>
</file>