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87E40-3C75-414B-A9C2-55D50BD584C3}" v="244" dt="2021-07-03T04:08:38.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5216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185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639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2891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591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748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56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365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506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912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838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267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7/3/2021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01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163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97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0203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289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7/3/2021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7997702"/>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The Statue of Liberty in Manhattan">
            <a:extLst>
              <a:ext uri="{FF2B5EF4-FFF2-40B4-BE49-F238E27FC236}">
                <a16:creationId xmlns:a16="http://schemas.microsoft.com/office/drawing/2014/main" id="{A5D0951E-A4BE-40BE-BD57-3F676C657996}"/>
              </a:ext>
            </a:extLst>
          </p:cNvPr>
          <p:cNvPicPr>
            <a:picLocks noChangeAspect="1"/>
          </p:cNvPicPr>
          <p:nvPr/>
        </p:nvPicPr>
        <p:blipFill rotWithShape="1">
          <a:blip r:embed="rId3"/>
          <a:srcRect t="15730"/>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111B840-CF41-894B-BDA4-3E4F259B2C54}"/>
              </a:ext>
            </a:extLst>
          </p:cNvPr>
          <p:cNvSpPr>
            <a:spLocks noGrp="1"/>
          </p:cNvSpPr>
          <p:nvPr>
            <p:ph type="ctrTitle"/>
          </p:nvPr>
        </p:nvSpPr>
        <p:spPr>
          <a:xfrm>
            <a:off x="7884543" y="1623412"/>
            <a:ext cx="3503122" cy="2287229"/>
          </a:xfrm>
        </p:spPr>
        <p:txBody>
          <a:bodyPr>
            <a:normAutofit/>
          </a:bodyPr>
          <a:lstStyle/>
          <a:p>
            <a:pPr algn="l"/>
            <a:r>
              <a:rPr lang="en-US" sz="6000" dirty="0"/>
              <a:t>“Liberty”</a:t>
            </a:r>
          </a:p>
        </p:txBody>
      </p:sp>
      <p:sp>
        <p:nvSpPr>
          <p:cNvPr id="3" name="Subtitle 2">
            <a:extLst>
              <a:ext uri="{FF2B5EF4-FFF2-40B4-BE49-F238E27FC236}">
                <a16:creationId xmlns:a16="http://schemas.microsoft.com/office/drawing/2014/main" id="{207D133E-BA38-4041-9F53-C311DE83C958}"/>
              </a:ext>
            </a:extLst>
          </p:cNvPr>
          <p:cNvSpPr>
            <a:spLocks noGrp="1"/>
          </p:cNvSpPr>
          <p:nvPr>
            <p:ph type="subTitle" idx="1"/>
          </p:nvPr>
        </p:nvSpPr>
        <p:spPr>
          <a:xfrm>
            <a:off x="7884543" y="4009771"/>
            <a:ext cx="3503122" cy="1244361"/>
          </a:xfrm>
        </p:spPr>
        <p:txBody>
          <a:bodyPr>
            <a:normAutofit/>
          </a:bodyPr>
          <a:lstStyle/>
          <a:p>
            <a:pPr algn="l"/>
            <a:r>
              <a:rPr lang="en-US" sz="4400" dirty="0">
                <a:solidFill>
                  <a:srgbClr val="7F89BA"/>
                </a:solidFill>
              </a:rPr>
              <a:t>Luke 4:16-19</a:t>
            </a:r>
          </a:p>
        </p:txBody>
      </p:sp>
    </p:spTree>
    <p:extLst>
      <p:ext uri="{BB962C8B-B14F-4D97-AF65-F5344CB8AC3E}">
        <p14:creationId xmlns:p14="http://schemas.microsoft.com/office/powerpoint/2010/main" val="2467272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71F9E-F512-A247-A17F-EEA84BB915C9}"/>
              </a:ext>
            </a:extLst>
          </p:cNvPr>
          <p:cNvSpPr txBox="1"/>
          <p:nvPr/>
        </p:nvSpPr>
        <p:spPr>
          <a:xfrm>
            <a:off x="457200" y="544285"/>
            <a:ext cx="5298245" cy="769441"/>
          </a:xfrm>
          <a:prstGeom prst="rect">
            <a:avLst/>
          </a:prstGeom>
          <a:noFill/>
        </p:spPr>
        <p:txBody>
          <a:bodyPr wrap="none" rtlCol="0">
            <a:spAutoFit/>
          </a:bodyPr>
          <a:lstStyle/>
          <a:p>
            <a:r>
              <a:rPr lang="en-US" sz="4400" dirty="0"/>
              <a:t>He Has Been </a:t>
            </a:r>
            <a:r>
              <a:rPr lang="en-US" sz="4400" u="sng" dirty="0"/>
              <a:t>Anointed</a:t>
            </a:r>
          </a:p>
        </p:txBody>
      </p:sp>
      <p:sp>
        <p:nvSpPr>
          <p:cNvPr id="3" name="TextBox 2">
            <a:extLst>
              <a:ext uri="{FF2B5EF4-FFF2-40B4-BE49-F238E27FC236}">
                <a16:creationId xmlns:a16="http://schemas.microsoft.com/office/drawing/2014/main" id="{25A075EE-3193-AD48-912B-3A5B1548B3C3}"/>
              </a:ext>
            </a:extLst>
          </p:cNvPr>
          <p:cNvSpPr txBox="1"/>
          <p:nvPr/>
        </p:nvSpPr>
        <p:spPr>
          <a:xfrm>
            <a:off x="348343" y="1997839"/>
            <a:ext cx="11495314" cy="2862322"/>
          </a:xfrm>
          <a:prstGeom prst="rect">
            <a:avLst/>
          </a:prstGeom>
          <a:noFill/>
        </p:spPr>
        <p:txBody>
          <a:bodyPr wrap="square" rtlCol="0">
            <a:spAutoFit/>
          </a:bodyPr>
          <a:lstStyle/>
          <a:p>
            <a:r>
              <a:rPr lang="en-US" sz="3600" i="1" dirty="0"/>
              <a:t>how God anointed Jesus of Nazareth with the Holy Spirit and with power, who went about doing good and healing all who were oppressed by the devil, for God was with Him. ~Acts 10:38</a:t>
            </a:r>
            <a:endParaRPr lang="en-US" sz="3600" dirty="0"/>
          </a:p>
          <a:p>
            <a:endParaRPr lang="en-US" sz="3600" dirty="0"/>
          </a:p>
        </p:txBody>
      </p:sp>
    </p:spTree>
    <p:extLst>
      <p:ext uri="{BB962C8B-B14F-4D97-AF65-F5344CB8AC3E}">
        <p14:creationId xmlns:p14="http://schemas.microsoft.com/office/powerpoint/2010/main" val="1732319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71F9E-F512-A247-A17F-EEA84BB915C9}"/>
              </a:ext>
            </a:extLst>
          </p:cNvPr>
          <p:cNvSpPr txBox="1"/>
          <p:nvPr/>
        </p:nvSpPr>
        <p:spPr>
          <a:xfrm>
            <a:off x="457200" y="544285"/>
            <a:ext cx="6875600" cy="769441"/>
          </a:xfrm>
          <a:prstGeom prst="rect">
            <a:avLst/>
          </a:prstGeom>
          <a:noFill/>
        </p:spPr>
        <p:txBody>
          <a:bodyPr wrap="none" rtlCol="0">
            <a:spAutoFit/>
          </a:bodyPr>
          <a:lstStyle/>
          <a:p>
            <a:r>
              <a:rPr lang="en-US" sz="4400" dirty="0"/>
              <a:t>To preach good news to </a:t>
            </a:r>
            <a:r>
              <a:rPr lang="en-US" sz="4400" u="sng" dirty="0"/>
              <a:t>poor</a:t>
            </a:r>
          </a:p>
        </p:txBody>
      </p:sp>
      <p:sp>
        <p:nvSpPr>
          <p:cNvPr id="3" name="TextBox 2">
            <a:extLst>
              <a:ext uri="{FF2B5EF4-FFF2-40B4-BE49-F238E27FC236}">
                <a16:creationId xmlns:a16="http://schemas.microsoft.com/office/drawing/2014/main" id="{25A075EE-3193-AD48-912B-3A5B1548B3C3}"/>
              </a:ext>
            </a:extLst>
          </p:cNvPr>
          <p:cNvSpPr txBox="1"/>
          <p:nvPr/>
        </p:nvSpPr>
        <p:spPr>
          <a:xfrm>
            <a:off x="348343" y="2551837"/>
            <a:ext cx="11495314" cy="1754326"/>
          </a:xfrm>
          <a:prstGeom prst="rect">
            <a:avLst/>
          </a:prstGeom>
          <a:noFill/>
        </p:spPr>
        <p:txBody>
          <a:bodyPr wrap="square" rtlCol="0">
            <a:spAutoFit/>
          </a:bodyPr>
          <a:lstStyle/>
          <a:p>
            <a:r>
              <a:rPr lang="en-US" sz="3600" i="1" dirty="0"/>
              <a:t> Blessed are the poor in spirit,</a:t>
            </a:r>
            <a:endParaRPr lang="en-US" sz="3600" dirty="0"/>
          </a:p>
          <a:p>
            <a:r>
              <a:rPr lang="en-US" sz="3600" i="1" dirty="0"/>
              <a:t>For theirs is the kingdom of heaven.  ~Matthew 5:3</a:t>
            </a:r>
            <a:endParaRPr lang="en-US" sz="3600" dirty="0"/>
          </a:p>
          <a:p>
            <a:endParaRPr lang="en-US" sz="3600" dirty="0"/>
          </a:p>
        </p:txBody>
      </p:sp>
    </p:spTree>
    <p:extLst>
      <p:ext uri="{BB962C8B-B14F-4D97-AF65-F5344CB8AC3E}">
        <p14:creationId xmlns:p14="http://schemas.microsoft.com/office/powerpoint/2010/main" val="770728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71F9E-F512-A247-A17F-EEA84BB915C9}"/>
              </a:ext>
            </a:extLst>
          </p:cNvPr>
          <p:cNvSpPr txBox="1"/>
          <p:nvPr/>
        </p:nvSpPr>
        <p:spPr>
          <a:xfrm>
            <a:off x="348344" y="511627"/>
            <a:ext cx="11495314" cy="1446550"/>
          </a:xfrm>
          <a:prstGeom prst="rect">
            <a:avLst/>
          </a:prstGeom>
          <a:noFill/>
        </p:spPr>
        <p:txBody>
          <a:bodyPr wrap="square" rtlCol="0">
            <a:spAutoFit/>
          </a:bodyPr>
          <a:lstStyle/>
          <a:p>
            <a:r>
              <a:rPr lang="en-US" sz="4400" dirty="0"/>
              <a:t>He has </a:t>
            </a:r>
            <a:r>
              <a:rPr lang="en-US" sz="4400" b="1" i="1" dirty="0"/>
              <a:t>sent</a:t>
            </a:r>
            <a:r>
              <a:rPr lang="en-US" sz="4400" dirty="0"/>
              <a:t> Me to proclaim freedom to the </a:t>
            </a:r>
            <a:r>
              <a:rPr lang="en-US" sz="4400" b="1" u="sng" dirty="0"/>
              <a:t>captives</a:t>
            </a:r>
          </a:p>
        </p:txBody>
      </p:sp>
      <p:sp>
        <p:nvSpPr>
          <p:cNvPr id="3" name="TextBox 2">
            <a:extLst>
              <a:ext uri="{FF2B5EF4-FFF2-40B4-BE49-F238E27FC236}">
                <a16:creationId xmlns:a16="http://schemas.microsoft.com/office/drawing/2014/main" id="{25A075EE-3193-AD48-912B-3A5B1548B3C3}"/>
              </a:ext>
            </a:extLst>
          </p:cNvPr>
          <p:cNvSpPr txBox="1"/>
          <p:nvPr/>
        </p:nvSpPr>
        <p:spPr>
          <a:xfrm>
            <a:off x="348344" y="2475637"/>
            <a:ext cx="11495314" cy="3416320"/>
          </a:xfrm>
          <a:prstGeom prst="rect">
            <a:avLst/>
          </a:prstGeom>
          <a:noFill/>
        </p:spPr>
        <p:txBody>
          <a:bodyPr wrap="square" rtlCol="0">
            <a:spAutoFit/>
          </a:bodyPr>
          <a:lstStyle/>
          <a:p>
            <a:r>
              <a:rPr lang="en-US" sz="3600" i="1" dirty="0"/>
              <a:t>Now since the children have flesh and blood in common, Jesus also shared in these, so that through His death He might destroy the one holding the power of death — that is, the Devil — and free those who were held in slavery all their lives by the fear of death. ~Hebrews 2:14,15</a:t>
            </a:r>
            <a:endParaRPr lang="en-US" sz="3600" dirty="0"/>
          </a:p>
          <a:p>
            <a:endParaRPr lang="en-US" sz="3600" dirty="0"/>
          </a:p>
        </p:txBody>
      </p:sp>
    </p:spTree>
    <p:extLst>
      <p:ext uri="{BB962C8B-B14F-4D97-AF65-F5344CB8AC3E}">
        <p14:creationId xmlns:p14="http://schemas.microsoft.com/office/powerpoint/2010/main" val="4072757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71F9E-F512-A247-A17F-EEA84BB915C9}"/>
              </a:ext>
            </a:extLst>
          </p:cNvPr>
          <p:cNvSpPr txBox="1"/>
          <p:nvPr/>
        </p:nvSpPr>
        <p:spPr>
          <a:xfrm>
            <a:off x="348344" y="511627"/>
            <a:ext cx="11495314" cy="769441"/>
          </a:xfrm>
          <a:prstGeom prst="rect">
            <a:avLst/>
          </a:prstGeom>
          <a:noFill/>
        </p:spPr>
        <p:txBody>
          <a:bodyPr wrap="square" rtlCol="0">
            <a:spAutoFit/>
          </a:bodyPr>
          <a:lstStyle/>
          <a:p>
            <a:r>
              <a:rPr lang="en-US" sz="4400" dirty="0"/>
              <a:t>and recovery of </a:t>
            </a:r>
            <a:r>
              <a:rPr lang="en-US" sz="4400" b="1" u="sng" dirty="0"/>
              <a:t>sight to the blind</a:t>
            </a:r>
            <a:endParaRPr lang="en-US" sz="4400" dirty="0"/>
          </a:p>
        </p:txBody>
      </p:sp>
      <p:sp>
        <p:nvSpPr>
          <p:cNvPr id="3" name="TextBox 2">
            <a:extLst>
              <a:ext uri="{FF2B5EF4-FFF2-40B4-BE49-F238E27FC236}">
                <a16:creationId xmlns:a16="http://schemas.microsoft.com/office/drawing/2014/main" id="{25A075EE-3193-AD48-912B-3A5B1548B3C3}"/>
              </a:ext>
            </a:extLst>
          </p:cNvPr>
          <p:cNvSpPr txBox="1"/>
          <p:nvPr/>
        </p:nvSpPr>
        <p:spPr>
          <a:xfrm>
            <a:off x="348343" y="1779688"/>
            <a:ext cx="11321143" cy="5632311"/>
          </a:xfrm>
          <a:prstGeom prst="rect">
            <a:avLst/>
          </a:prstGeom>
          <a:noFill/>
        </p:spPr>
        <p:txBody>
          <a:bodyPr wrap="square" rtlCol="0">
            <a:spAutoFit/>
          </a:bodyPr>
          <a:lstStyle/>
          <a:p>
            <a:r>
              <a:rPr lang="en-US" sz="3600" i="1" dirty="0"/>
              <a:t>As Jesus went on from there, two blind men followed Him, shouting, “Have mercy on us, Son of David!”</a:t>
            </a:r>
          </a:p>
          <a:p>
            <a:r>
              <a:rPr lang="en-US" sz="3600" i="1" dirty="0"/>
              <a:t>When He entered the house, the blind men approached Him, and Jesus said to them, “Do you believe that I can do this?”</a:t>
            </a:r>
          </a:p>
          <a:p>
            <a:r>
              <a:rPr lang="en-US" sz="3600" i="1" dirty="0"/>
              <a:t>“Yes, Lord,” they answered Him.</a:t>
            </a:r>
          </a:p>
          <a:p>
            <a:r>
              <a:rPr lang="en-US" sz="3600" i="1" dirty="0"/>
              <a:t>Then He touched their eyes, saying, “Let it be done for you according to your faith!” And their eyes were opened. ~Matthew 9:27-30a</a:t>
            </a:r>
            <a:endParaRPr lang="en-US" sz="3600" dirty="0"/>
          </a:p>
          <a:p>
            <a:endParaRPr lang="en-US" sz="3600" dirty="0"/>
          </a:p>
        </p:txBody>
      </p:sp>
    </p:spTree>
    <p:extLst>
      <p:ext uri="{BB962C8B-B14F-4D97-AF65-F5344CB8AC3E}">
        <p14:creationId xmlns:p14="http://schemas.microsoft.com/office/powerpoint/2010/main" val="3447659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71F9E-F512-A247-A17F-EEA84BB915C9}"/>
              </a:ext>
            </a:extLst>
          </p:cNvPr>
          <p:cNvSpPr txBox="1"/>
          <p:nvPr/>
        </p:nvSpPr>
        <p:spPr>
          <a:xfrm>
            <a:off x="348344" y="511627"/>
            <a:ext cx="11495314" cy="769441"/>
          </a:xfrm>
          <a:prstGeom prst="rect">
            <a:avLst/>
          </a:prstGeom>
          <a:noFill/>
        </p:spPr>
        <p:txBody>
          <a:bodyPr wrap="square" rtlCol="0">
            <a:spAutoFit/>
          </a:bodyPr>
          <a:lstStyle/>
          <a:p>
            <a:r>
              <a:rPr lang="en-US" sz="4400" b="1" u="sng" dirty="0"/>
              <a:t>to set free the oppressed</a:t>
            </a:r>
            <a:endParaRPr lang="en-US" sz="4400" dirty="0"/>
          </a:p>
        </p:txBody>
      </p:sp>
      <p:sp>
        <p:nvSpPr>
          <p:cNvPr id="3" name="TextBox 2">
            <a:extLst>
              <a:ext uri="{FF2B5EF4-FFF2-40B4-BE49-F238E27FC236}">
                <a16:creationId xmlns:a16="http://schemas.microsoft.com/office/drawing/2014/main" id="{25A075EE-3193-AD48-912B-3A5B1548B3C3}"/>
              </a:ext>
            </a:extLst>
          </p:cNvPr>
          <p:cNvSpPr txBox="1"/>
          <p:nvPr/>
        </p:nvSpPr>
        <p:spPr>
          <a:xfrm>
            <a:off x="348344" y="1971212"/>
            <a:ext cx="11495314" cy="3416320"/>
          </a:xfrm>
          <a:prstGeom prst="rect">
            <a:avLst/>
          </a:prstGeom>
          <a:noFill/>
        </p:spPr>
        <p:txBody>
          <a:bodyPr wrap="square" rtlCol="0">
            <a:spAutoFit/>
          </a:bodyPr>
          <a:lstStyle/>
          <a:p>
            <a:r>
              <a:rPr lang="en-US" sz="3600" i="1" dirty="0"/>
              <a:t>They came to Jesus and saw the man who had been demon-possessed by the legion, sitting there, dressed and in his right mind; and they were afraid. As He was getting into the boat, the man who had been demon-possessed kept begging Him to be with Him. ~Mark 5:15,18</a:t>
            </a:r>
            <a:endParaRPr lang="en-US" sz="3600" dirty="0"/>
          </a:p>
          <a:p>
            <a:endParaRPr lang="en-US" sz="3600" dirty="0"/>
          </a:p>
        </p:txBody>
      </p:sp>
    </p:spTree>
    <p:extLst>
      <p:ext uri="{BB962C8B-B14F-4D97-AF65-F5344CB8AC3E}">
        <p14:creationId xmlns:p14="http://schemas.microsoft.com/office/powerpoint/2010/main" val="423057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71F9E-F512-A247-A17F-EEA84BB915C9}"/>
              </a:ext>
            </a:extLst>
          </p:cNvPr>
          <p:cNvSpPr txBox="1"/>
          <p:nvPr/>
        </p:nvSpPr>
        <p:spPr>
          <a:xfrm>
            <a:off x="348344" y="511627"/>
            <a:ext cx="11495314" cy="769441"/>
          </a:xfrm>
          <a:prstGeom prst="rect">
            <a:avLst/>
          </a:prstGeom>
          <a:noFill/>
        </p:spPr>
        <p:txBody>
          <a:bodyPr wrap="square" rtlCol="0">
            <a:spAutoFit/>
          </a:bodyPr>
          <a:lstStyle/>
          <a:p>
            <a:r>
              <a:rPr lang="en-US" sz="4400" b="1" u="sng" dirty="0"/>
              <a:t>to proclaim the year of the Lord’s favor</a:t>
            </a:r>
            <a:endParaRPr lang="en-US" sz="4400" dirty="0"/>
          </a:p>
        </p:txBody>
      </p:sp>
      <p:sp>
        <p:nvSpPr>
          <p:cNvPr id="3" name="TextBox 2">
            <a:extLst>
              <a:ext uri="{FF2B5EF4-FFF2-40B4-BE49-F238E27FC236}">
                <a16:creationId xmlns:a16="http://schemas.microsoft.com/office/drawing/2014/main" id="{25A075EE-3193-AD48-912B-3A5B1548B3C3}"/>
              </a:ext>
            </a:extLst>
          </p:cNvPr>
          <p:cNvSpPr txBox="1"/>
          <p:nvPr/>
        </p:nvSpPr>
        <p:spPr>
          <a:xfrm>
            <a:off x="348344" y="1949440"/>
            <a:ext cx="11495314" cy="3970318"/>
          </a:xfrm>
          <a:prstGeom prst="rect">
            <a:avLst/>
          </a:prstGeom>
          <a:noFill/>
        </p:spPr>
        <p:txBody>
          <a:bodyPr wrap="square" rtlCol="0">
            <a:spAutoFit/>
          </a:bodyPr>
          <a:lstStyle/>
          <a:p>
            <a:r>
              <a:rPr lang="en-US" sz="3600" i="1" dirty="0"/>
              <a:t>“Repent,” Peter said to them, “and be baptized, each of you, in the name of Jesus Christ for the forgiveness of your sins, and you will receive the gift of the Holy Spirit. For the promise is for you and for your children, and for all who are far off, as many as the Lord our God will call.”              ~Acts 2:38,39</a:t>
            </a:r>
            <a:endParaRPr lang="en-US" sz="3600" dirty="0"/>
          </a:p>
          <a:p>
            <a:endParaRPr lang="en-US" sz="3600" dirty="0"/>
          </a:p>
        </p:txBody>
      </p:sp>
    </p:spTree>
    <p:extLst>
      <p:ext uri="{BB962C8B-B14F-4D97-AF65-F5344CB8AC3E}">
        <p14:creationId xmlns:p14="http://schemas.microsoft.com/office/powerpoint/2010/main" val="3296597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A075EE-3193-AD48-912B-3A5B1548B3C3}"/>
              </a:ext>
            </a:extLst>
          </p:cNvPr>
          <p:cNvSpPr txBox="1"/>
          <p:nvPr/>
        </p:nvSpPr>
        <p:spPr>
          <a:xfrm>
            <a:off x="217716" y="0"/>
            <a:ext cx="11495314" cy="7109639"/>
          </a:xfrm>
          <a:prstGeom prst="rect">
            <a:avLst/>
          </a:prstGeom>
          <a:noFill/>
        </p:spPr>
        <p:txBody>
          <a:bodyPr wrap="square" rtlCol="0">
            <a:spAutoFit/>
          </a:bodyPr>
          <a:lstStyle/>
          <a:p>
            <a:r>
              <a:rPr lang="en-US" sz="3500" i="1" dirty="0"/>
              <a:t>so that what was spoken through the prophet Isaiah might be fulfilled:</a:t>
            </a:r>
          </a:p>
          <a:p>
            <a:r>
              <a:rPr lang="en-US" sz="3500" i="1" dirty="0"/>
              <a:t>Here is My Servant whom I have chosen,</a:t>
            </a:r>
          </a:p>
          <a:p>
            <a:r>
              <a:rPr lang="en-US" sz="3500" i="1" dirty="0"/>
              <a:t>My beloved in whom My soul delights;</a:t>
            </a:r>
          </a:p>
          <a:p>
            <a:r>
              <a:rPr lang="en-US" sz="3500" b="1" i="1" u="sng" dirty="0"/>
              <a:t>I will put My Spirit on Him</a:t>
            </a:r>
            <a:r>
              <a:rPr lang="en-US" sz="3500" i="1" dirty="0"/>
              <a:t>,</a:t>
            </a:r>
          </a:p>
          <a:p>
            <a:r>
              <a:rPr lang="en-US" sz="3500" i="1" dirty="0"/>
              <a:t>and </a:t>
            </a:r>
            <a:r>
              <a:rPr lang="en-US" sz="3500" b="1" i="1" u="sng" dirty="0"/>
              <a:t>He will proclaim justice to the nations</a:t>
            </a:r>
            <a:r>
              <a:rPr lang="en-US" sz="3500" i="1" dirty="0"/>
              <a:t>.</a:t>
            </a:r>
          </a:p>
          <a:p>
            <a:r>
              <a:rPr lang="en-US" sz="3500" i="1" dirty="0"/>
              <a:t>He will not argue or shout,</a:t>
            </a:r>
          </a:p>
          <a:p>
            <a:r>
              <a:rPr lang="en-US" sz="3500" i="1" dirty="0"/>
              <a:t>and no one will hear His voice in the streets.</a:t>
            </a:r>
          </a:p>
          <a:p>
            <a:r>
              <a:rPr lang="en-US" sz="3500" i="1" dirty="0"/>
              <a:t>He will not break a bruised reed,</a:t>
            </a:r>
          </a:p>
          <a:p>
            <a:r>
              <a:rPr lang="en-US" sz="3500" i="1" dirty="0"/>
              <a:t>and He will not put out a smoldering wick,</a:t>
            </a:r>
          </a:p>
          <a:p>
            <a:r>
              <a:rPr lang="en-US" sz="3500" i="1" dirty="0"/>
              <a:t>until </a:t>
            </a:r>
            <a:r>
              <a:rPr lang="en-US" sz="3500" b="1" i="1" u="sng" dirty="0"/>
              <a:t>He has led justice to victory</a:t>
            </a:r>
            <a:r>
              <a:rPr lang="en-US" sz="3500" i="1" dirty="0"/>
              <a:t>.</a:t>
            </a:r>
          </a:p>
          <a:p>
            <a:r>
              <a:rPr lang="en-US" sz="3500" i="1" dirty="0"/>
              <a:t>The nations will put their hope in His name. ~Mat. 12:17-21</a:t>
            </a:r>
            <a:endParaRPr lang="en-US" sz="3500" dirty="0"/>
          </a:p>
          <a:p>
            <a:endParaRPr lang="en-US" sz="3600" dirty="0"/>
          </a:p>
        </p:txBody>
      </p:sp>
    </p:spTree>
    <p:extLst>
      <p:ext uri="{BB962C8B-B14F-4D97-AF65-F5344CB8AC3E}">
        <p14:creationId xmlns:p14="http://schemas.microsoft.com/office/powerpoint/2010/main" val="432198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_2SEEDS">
      <a:dk1>
        <a:srgbClr val="000000"/>
      </a:dk1>
      <a:lt1>
        <a:srgbClr val="FFFFFF"/>
      </a:lt1>
      <a:dk2>
        <a:srgbClr val="243841"/>
      </a:dk2>
      <a:lt2>
        <a:srgbClr val="E8E7E2"/>
      </a:lt2>
      <a:accent1>
        <a:srgbClr val="7F89BA"/>
      </a:accent1>
      <a:accent2>
        <a:srgbClr val="87A8BE"/>
      </a:accent2>
      <a:accent3>
        <a:srgbClr val="A296C6"/>
      </a:accent3>
      <a:accent4>
        <a:srgbClr val="BA8E7F"/>
      </a:accent4>
      <a:accent5>
        <a:srgbClr val="B2A281"/>
      </a:accent5>
      <a:accent6>
        <a:srgbClr val="A3A872"/>
      </a:accent6>
      <a:hlink>
        <a:srgbClr val="8D8355"/>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42</TotalTime>
  <Words>486</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Georgia Pro Cond Light</vt:lpstr>
      <vt:lpstr>Speak Pro</vt:lpstr>
      <vt:lpstr>Wingdings 2</vt:lpstr>
      <vt:lpstr>SlateVTI</vt:lpstr>
      <vt:lpstr>“Liberty”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“Liberty”</dc:title>
  <dc:creator>Chuck Richardson</dc:creator>
  <cp:lastModifiedBy>Larry Wisdom</cp:lastModifiedBy>
  <cp:revision>2</cp:revision>
  <dcterms:created xsi:type="dcterms:W3CDTF">2021-07-03T03:26:52Z</dcterms:created>
  <dcterms:modified xsi:type="dcterms:W3CDTF">2021-07-03T12:49:06Z</dcterms:modified>
</cp:coreProperties>
</file>