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887" r:id="rId2"/>
    <p:sldId id="897" r:id="rId3"/>
    <p:sldId id="888" r:id="rId4"/>
    <p:sldId id="898" r:id="rId5"/>
    <p:sldId id="899" r:id="rId6"/>
    <p:sldId id="900" r:id="rId7"/>
    <p:sldId id="902" r:id="rId8"/>
    <p:sldId id="814" r:id="rId9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996633"/>
    <a:srgbClr val="CC6600"/>
    <a:srgbClr val="2C05BB"/>
    <a:srgbClr val="863A10"/>
    <a:srgbClr val="990000"/>
    <a:srgbClr val="492207"/>
    <a:srgbClr val="421E06"/>
    <a:srgbClr val="1F0E03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099" autoAdjust="0"/>
    <p:restoredTop sz="94713" autoAdjust="0"/>
  </p:normalViewPr>
  <p:slideViewPr>
    <p:cSldViewPr>
      <p:cViewPr varScale="1">
        <p:scale>
          <a:sx n="100" d="100"/>
          <a:sy n="100" d="100"/>
        </p:scale>
        <p:origin x="96" y="27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59024A5-A426-4DB4-AE45-1E26FF84C04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9BF579D-D75F-41C4-A45B-9DD3089EEA1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FDEA9144-1928-4EB6-99A2-29CADF8109E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954FF564-E0C1-4A0E-8923-EDE498C1D08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7630AE6B-AB57-44F7-A756-7812C66D20C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611A44D9-F644-4D33-BA72-A402147AAF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B4821CA-03D1-4099-9D58-33FC667A22E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4821CA-03D1-4099-9D58-33FC667A22EB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6988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38A19C-C854-4B97-83C0-20294E03B2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1CB201-04E6-4832-B690-3F672BC9FE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52258AE-558D-47B3-956A-D2A62C9356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7B068-FF57-4B71-86C2-02657EE0CD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6628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4E0B3E-BE88-470E-BB48-C0C312A09F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8716FA-1CBD-41D3-9B58-397CDF20B6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72E688F-90E6-4018-9E7A-4ECF630F2F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DE2033-8526-470D-AF5D-62898678F3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5478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6B1108-9E1E-4B76-AF3D-3C185ABF46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93C143-5E26-4899-ACFB-3D131EC116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F47C89-B90A-48FA-9D2E-D19513BAED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92A13C-0719-4D2E-8EBD-CCFDB9AEC4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1947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89E308-A1C2-4E97-961E-D61507A48E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B50F7E-9503-4F2E-A6BD-4C51B7644B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101539-54BF-465F-BE5F-40D47E5479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C1CA04-1201-4FE0-98EA-45CC682C10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387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8EE218-72BE-483B-8E33-A3B32AD68B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D8E45B5-E8E1-48F2-B4CA-00668E1C5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6F3144-3AA4-4A24-BE35-15B7926CAD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42ACA-8D7C-49E9-8C3A-EF408174E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568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D8B4E6-E298-44D3-9715-C486C03A20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283D1C-FC8D-4C40-B31C-55EC27F873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D09B58-DBA0-4185-932D-A4EE63857A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B1D9ED-C442-4572-A9FF-0A5074348E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4977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FC53211-3E7E-4B85-A4DB-EEDD4A791F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521A770-3098-421B-A8AF-4C010206B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5372D26-E4F6-48CE-861B-5F530D56F3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4ACDEC-FB8D-4618-9464-08A7522F58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4947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88A5FF3-D7AE-4609-BAF4-1182707E91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3DDB369-F928-4AFE-BC43-D01F12437C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4987B27-2F8E-4622-8420-AD24F9CB6C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CC7C8E-5088-4386-9A94-2CB040971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2057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0F93AE4-D29D-4926-938A-482EAC3DBD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2905954-9A26-4085-BA7B-DBE460BA0F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9BD4434-DD84-4024-A42A-861ADBDA4D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4C2C07-5F70-40B3-A6B3-0E56B75522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2891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5AD1A4-9E15-4D30-9057-1BBEB1DEA9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CEBA2C-3FC7-4C6D-BCA4-0399DFF050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60355-C593-4E99-BF74-3E4C1C2DF8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6157A8-696C-43E5-A205-252C11717B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3405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85377D-CECF-406D-92A3-866AD9121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A321EA-BA2B-46C9-8B80-6A0991CDCE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09A138-8FDF-481D-A261-31B8CB52BF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D0DB7D-8A1D-4261-98DB-535A8C9402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05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DB0FB07-46AE-461B-8AC3-B24DB7706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01A5A32-9B3A-41EE-84E6-ADDDE94563C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6E6723E-0665-4F16-910A-9174CF22F62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67C8589-BF83-46F0-8C23-2BDB4DA66D0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39E4142-C8F2-4936-8AE9-1E6DFF3402F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B1B349E-91BD-4917-9912-E2FE7BCC7A69}"/>
              </a:ext>
            </a:extLst>
          </p:cNvPr>
          <p:cNvSpPr/>
          <p:nvPr/>
        </p:nvSpPr>
        <p:spPr>
          <a:xfrm>
            <a:off x="342900" y="395527"/>
            <a:ext cx="11506200" cy="6066945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63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3A065B1-A609-43C3-B894-895D95E6EAFD}"/>
              </a:ext>
            </a:extLst>
          </p:cNvPr>
          <p:cNvSpPr/>
          <p:nvPr/>
        </p:nvSpPr>
        <p:spPr>
          <a:xfrm>
            <a:off x="149810" y="228600"/>
            <a:ext cx="11892380" cy="6400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392F5F1-C0AB-4319-85C5-5C80E64D8A74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066800" y="1684066"/>
            <a:ext cx="10134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6600" b="1" i="1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Objective of Every Parent and Every Teacher in Teaching the Word of God</a:t>
            </a:r>
            <a:r>
              <a:rPr lang="en-US" sz="6000" b="1" i="1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550185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9000">
        <p:fade/>
      </p:transition>
    </mc:Choice>
    <mc:Fallback xmlns="">
      <p:transition spd="med" advTm="9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4">
            <a:extLst>
              <a:ext uri="{FF2B5EF4-FFF2-40B4-BE49-F238E27FC236}">
                <a16:creationId xmlns:a16="http://schemas.microsoft.com/office/drawing/2014/main" id="{1C2DD3FD-E35B-4349-A6CA-D2EAEA07D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260" y="2878411"/>
            <a:ext cx="5334001" cy="38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B1B349E-91BD-4917-9912-E2FE7BCC7A69}"/>
              </a:ext>
            </a:extLst>
          </p:cNvPr>
          <p:cNvSpPr/>
          <p:nvPr/>
        </p:nvSpPr>
        <p:spPr>
          <a:xfrm>
            <a:off x="342900" y="390083"/>
            <a:ext cx="11506200" cy="1843961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63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3A065B1-A609-43C3-B894-895D95E6EAFD}"/>
              </a:ext>
            </a:extLst>
          </p:cNvPr>
          <p:cNvSpPr/>
          <p:nvPr/>
        </p:nvSpPr>
        <p:spPr>
          <a:xfrm>
            <a:off x="149810" y="228600"/>
            <a:ext cx="11892380" cy="6400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C1199BA-E66C-4D9E-9BB5-026BDC44EAEA}"/>
              </a:ext>
            </a:extLst>
          </p:cNvPr>
          <p:cNvSpPr/>
          <p:nvPr/>
        </p:nvSpPr>
        <p:spPr>
          <a:xfrm>
            <a:off x="530253" y="3115719"/>
            <a:ext cx="8232747" cy="3341309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6D58195B-C10E-4ACE-94F7-F186CC0A309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7199" y="2954611"/>
            <a:ext cx="11204548" cy="2781850"/>
          </a:xfrm>
        </p:spPr>
        <p:txBody>
          <a:bodyPr/>
          <a:lstStyle/>
          <a:p>
            <a:pPr algn="just"/>
            <a:r>
              <a:rPr lang="en-US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Or do you not know that your body is a temple of the Holy Spirit within you, whom you have from God? You are not your own, for you were bought with a price. So glorify God in your body</a:t>
            </a:r>
            <a:r>
              <a:rPr lang="en-US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.”</a:t>
            </a: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0C4AE741-263D-40B6-9AC5-C1F1FDD106F9}"/>
              </a:ext>
            </a:extLst>
          </p:cNvPr>
          <p:cNvSpPr txBox="1">
            <a:spLocks/>
          </p:cNvSpPr>
          <p:nvPr/>
        </p:nvSpPr>
        <p:spPr>
          <a:xfrm>
            <a:off x="838200" y="546494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dirty="0">
                <a:solidFill>
                  <a:srgbClr val="FFFF00"/>
                </a:solidFill>
                <a:latin typeface="Benguiat Bk BT" panose="02030604050306020704" pitchFamily="18" charset="0"/>
              </a:rPr>
              <a:t>1</a:t>
            </a:r>
            <a:r>
              <a:rPr lang="en-US" sz="5400" noProof="0" dirty="0">
                <a:solidFill>
                  <a:srgbClr val="FFFF00"/>
                </a:solidFill>
                <a:latin typeface="Benguiat Bk BT" panose="02030604050306020704" pitchFamily="18" charset="0"/>
              </a:rPr>
              <a:t> Cor.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enguiat Bk BT" panose="02030604050306020704" pitchFamily="18" charset="0"/>
                <a:ea typeface="+mj-ea"/>
                <a:cs typeface="+mj-cs"/>
              </a:rPr>
              <a:t> </a:t>
            </a:r>
            <a:r>
              <a:rPr lang="en-US" sz="5400" dirty="0">
                <a:solidFill>
                  <a:srgbClr val="FFFF00"/>
                </a:solidFill>
                <a:latin typeface="Benguiat Bk BT" panose="02030604050306020704" pitchFamily="18" charset="0"/>
              </a:rPr>
              <a:t>6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enguiat Bk BT" panose="02030604050306020704" pitchFamily="18" charset="0"/>
                <a:ea typeface="+mj-ea"/>
                <a:cs typeface="+mj-cs"/>
              </a:rPr>
              <a:t>:19-20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194CCF-BC49-4E93-B659-3584DA1357B0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762000" y="286411"/>
            <a:ext cx="10744200" cy="1947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54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 to Give Honor to Almighty God </a:t>
            </a:r>
          </a:p>
        </p:txBody>
      </p:sp>
    </p:spTree>
    <p:extLst>
      <p:ext uri="{BB962C8B-B14F-4D97-AF65-F5344CB8AC3E}">
        <p14:creationId xmlns:p14="http://schemas.microsoft.com/office/powerpoint/2010/main" val="1855703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7000">
        <p:fade/>
      </p:transition>
    </mc:Choice>
    <mc:Fallback xmlns="">
      <p:transition spd="med" advTm="17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4">
            <a:extLst>
              <a:ext uri="{FF2B5EF4-FFF2-40B4-BE49-F238E27FC236}">
                <a16:creationId xmlns:a16="http://schemas.microsoft.com/office/drawing/2014/main" id="{1C2DD3FD-E35B-4349-A6CA-D2EAEA07D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260" y="2878411"/>
            <a:ext cx="5334001" cy="38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B1B349E-91BD-4917-9912-E2FE7BCC7A69}"/>
              </a:ext>
            </a:extLst>
          </p:cNvPr>
          <p:cNvSpPr/>
          <p:nvPr/>
        </p:nvSpPr>
        <p:spPr>
          <a:xfrm>
            <a:off x="342900" y="390083"/>
            <a:ext cx="11506200" cy="2255432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63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3A065B1-A609-43C3-B894-895D95E6EAFD}"/>
              </a:ext>
            </a:extLst>
          </p:cNvPr>
          <p:cNvSpPr/>
          <p:nvPr/>
        </p:nvSpPr>
        <p:spPr>
          <a:xfrm>
            <a:off x="149810" y="228600"/>
            <a:ext cx="11892380" cy="6400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C1199BA-E66C-4D9E-9BB5-026BDC44EAEA}"/>
              </a:ext>
            </a:extLst>
          </p:cNvPr>
          <p:cNvSpPr/>
          <p:nvPr/>
        </p:nvSpPr>
        <p:spPr>
          <a:xfrm>
            <a:off x="530253" y="3115719"/>
            <a:ext cx="8232747" cy="3341309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C8D96694-FA76-4A5F-BB7E-E329F6039CC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42900" y="3276600"/>
            <a:ext cx="11506200" cy="2142089"/>
          </a:xfrm>
        </p:spPr>
        <p:txBody>
          <a:bodyPr/>
          <a:lstStyle/>
          <a:p>
            <a:pPr algn="just" eaLnBrk="1" hangingPunct="1">
              <a:defRPr/>
            </a:pPr>
            <a:r>
              <a:rPr lang="en-US" sz="4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“Giving thanks always and for everything to God the Father in the name of our Lord Jesus Christ…”</a:t>
            </a:r>
          </a:p>
          <a:p>
            <a:pPr eaLnBrk="1" hangingPunct="1">
              <a:defRPr/>
            </a:pPr>
            <a:endParaRPr lang="en-US" sz="18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50592D-3851-484B-B92F-C32A19B558F3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762000" y="476806"/>
            <a:ext cx="10744200" cy="2037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54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 to Show the Proper Gratitude    to Jehovah God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65F3C66D-CE84-4510-969B-73C2051256A9}"/>
              </a:ext>
            </a:extLst>
          </p:cNvPr>
          <p:cNvSpPr txBox="1">
            <a:spLocks/>
          </p:cNvSpPr>
          <p:nvPr/>
        </p:nvSpPr>
        <p:spPr>
          <a:xfrm>
            <a:off x="838200" y="546494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dirty="0">
                <a:solidFill>
                  <a:srgbClr val="FFFF00"/>
                </a:solidFill>
                <a:latin typeface="Benguiat Bk BT" panose="02030604050306020704" pitchFamily="18" charset="0"/>
              </a:rPr>
              <a:t>Eph</a:t>
            </a:r>
            <a:r>
              <a:rPr lang="en-US" sz="5400" noProof="0" dirty="0">
                <a:solidFill>
                  <a:srgbClr val="FFFF00"/>
                </a:solidFill>
                <a:latin typeface="Benguiat Bk BT" panose="02030604050306020704" pitchFamily="18" charset="0"/>
              </a:rPr>
              <a:t>.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enguiat Bk BT" panose="02030604050306020704" pitchFamily="18" charset="0"/>
                <a:ea typeface="+mj-ea"/>
                <a:cs typeface="+mj-cs"/>
              </a:rPr>
              <a:t> 5:20</a:t>
            </a:r>
          </a:p>
        </p:txBody>
      </p:sp>
    </p:spTree>
    <p:extLst>
      <p:ext uri="{BB962C8B-B14F-4D97-AF65-F5344CB8AC3E}">
        <p14:creationId xmlns:p14="http://schemas.microsoft.com/office/powerpoint/2010/main" val="2795979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4000">
        <p:fade/>
      </p:transition>
    </mc:Choice>
    <mc:Fallback xmlns="">
      <p:transition spd="med" advTm="1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4">
            <a:extLst>
              <a:ext uri="{FF2B5EF4-FFF2-40B4-BE49-F238E27FC236}">
                <a16:creationId xmlns:a16="http://schemas.microsoft.com/office/drawing/2014/main" id="{1C2DD3FD-E35B-4349-A6CA-D2EAEA07D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260" y="2878411"/>
            <a:ext cx="5334001" cy="38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B1B349E-91BD-4917-9912-E2FE7BCC7A69}"/>
              </a:ext>
            </a:extLst>
          </p:cNvPr>
          <p:cNvSpPr/>
          <p:nvPr/>
        </p:nvSpPr>
        <p:spPr>
          <a:xfrm>
            <a:off x="342900" y="390083"/>
            <a:ext cx="11506200" cy="1819717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63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3A065B1-A609-43C3-B894-895D95E6EAFD}"/>
              </a:ext>
            </a:extLst>
          </p:cNvPr>
          <p:cNvSpPr/>
          <p:nvPr/>
        </p:nvSpPr>
        <p:spPr>
          <a:xfrm>
            <a:off x="149810" y="228600"/>
            <a:ext cx="11892380" cy="6400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C1199BA-E66C-4D9E-9BB5-026BDC44EAEA}"/>
              </a:ext>
            </a:extLst>
          </p:cNvPr>
          <p:cNvSpPr/>
          <p:nvPr/>
        </p:nvSpPr>
        <p:spPr>
          <a:xfrm>
            <a:off x="530253" y="3115719"/>
            <a:ext cx="8232747" cy="3341309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C8D96694-FA76-4A5F-BB7E-E329F6039CC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30253" y="2954611"/>
            <a:ext cx="11052147" cy="2488607"/>
          </a:xfrm>
        </p:spPr>
        <p:txBody>
          <a:bodyPr/>
          <a:lstStyle/>
          <a:p>
            <a:pPr algn="just" eaLnBrk="1" hangingPunct="1">
              <a:defRPr/>
            </a:pPr>
            <a:r>
              <a:rPr lang="en-US" sz="44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“And we know that for those who love God all things work together for good, for those who are called according to his purpose.”</a:t>
            </a:r>
          </a:p>
          <a:p>
            <a:pPr eaLnBrk="1" hangingPunct="1">
              <a:defRPr/>
            </a:pPr>
            <a:endParaRPr lang="en-US" sz="18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50592D-3851-484B-B92F-C32A19B558F3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762000" y="476806"/>
            <a:ext cx="10744200" cy="1504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54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 to Put Our Trust in God 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65F3C66D-CE84-4510-969B-73C2051256A9}"/>
              </a:ext>
            </a:extLst>
          </p:cNvPr>
          <p:cNvSpPr txBox="1">
            <a:spLocks/>
          </p:cNvSpPr>
          <p:nvPr/>
        </p:nvSpPr>
        <p:spPr>
          <a:xfrm>
            <a:off x="838200" y="546494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noProof="0" dirty="0">
                <a:solidFill>
                  <a:srgbClr val="FFFF00"/>
                </a:solidFill>
                <a:latin typeface="Benguiat Bk BT" panose="02030604050306020704" pitchFamily="18" charset="0"/>
              </a:rPr>
              <a:t>Rom.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enguiat Bk BT" panose="02030604050306020704" pitchFamily="18" charset="0"/>
                <a:ea typeface="+mj-ea"/>
                <a:cs typeface="+mj-cs"/>
              </a:rPr>
              <a:t> </a:t>
            </a:r>
            <a:r>
              <a:rPr lang="en-US" sz="5400" noProof="0" dirty="0">
                <a:solidFill>
                  <a:srgbClr val="FFFF00"/>
                </a:solidFill>
                <a:latin typeface="Benguiat Bk BT" panose="02030604050306020704" pitchFamily="18" charset="0"/>
              </a:rPr>
              <a:t>8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enguiat Bk BT" panose="02030604050306020704" pitchFamily="18" charset="0"/>
                <a:ea typeface="+mj-ea"/>
                <a:cs typeface="+mj-cs"/>
              </a:rPr>
              <a:t>:28</a:t>
            </a:r>
          </a:p>
        </p:txBody>
      </p:sp>
    </p:spTree>
    <p:extLst>
      <p:ext uri="{BB962C8B-B14F-4D97-AF65-F5344CB8AC3E}">
        <p14:creationId xmlns:p14="http://schemas.microsoft.com/office/powerpoint/2010/main" val="2478159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4000">
        <p:fade/>
      </p:transition>
    </mc:Choice>
    <mc:Fallback xmlns="">
      <p:transition spd="med" advTm="1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4">
            <a:extLst>
              <a:ext uri="{FF2B5EF4-FFF2-40B4-BE49-F238E27FC236}">
                <a16:creationId xmlns:a16="http://schemas.microsoft.com/office/drawing/2014/main" id="{1C2DD3FD-E35B-4349-A6CA-D2EAEA07D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260" y="2878411"/>
            <a:ext cx="5334001" cy="38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B1B349E-91BD-4917-9912-E2FE7BCC7A69}"/>
              </a:ext>
            </a:extLst>
          </p:cNvPr>
          <p:cNvSpPr/>
          <p:nvPr/>
        </p:nvSpPr>
        <p:spPr>
          <a:xfrm>
            <a:off x="342900" y="390083"/>
            <a:ext cx="11506200" cy="2255432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63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3A065B1-A609-43C3-B894-895D95E6EAFD}"/>
              </a:ext>
            </a:extLst>
          </p:cNvPr>
          <p:cNvSpPr/>
          <p:nvPr/>
        </p:nvSpPr>
        <p:spPr>
          <a:xfrm>
            <a:off x="149810" y="228600"/>
            <a:ext cx="11892380" cy="6400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C1199BA-E66C-4D9E-9BB5-026BDC44EAEA}"/>
              </a:ext>
            </a:extLst>
          </p:cNvPr>
          <p:cNvSpPr/>
          <p:nvPr/>
        </p:nvSpPr>
        <p:spPr>
          <a:xfrm>
            <a:off x="530253" y="3115719"/>
            <a:ext cx="8232747" cy="3341309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C8D96694-FA76-4A5F-BB7E-E329F6039CC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42900" y="3276600"/>
            <a:ext cx="11506200" cy="2142089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4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And by this we know that we have come to know him, if we keep his commandments</a:t>
            </a:r>
            <a:r>
              <a:rPr lang="en-US" sz="4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pPr eaLnBrk="1" hangingPunct="1">
              <a:defRPr/>
            </a:pPr>
            <a:endParaRPr lang="en-US" sz="18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50592D-3851-484B-B92F-C32A19B558F3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762000" y="476806"/>
            <a:ext cx="10744200" cy="2037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54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 to be Obedient to the Truth of God and His Word 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65F3C66D-CE84-4510-969B-73C2051256A9}"/>
              </a:ext>
            </a:extLst>
          </p:cNvPr>
          <p:cNvSpPr txBox="1">
            <a:spLocks/>
          </p:cNvSpPr>
          <p:nvPr/>
        </p:nvSpPr>
        <p:spPr>
          <a:xfrm>
            <a:off x="838200" y="546494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dirty="0">
                <a:solidFill>
                  <a:srgbClr val="FFFF00"/>
                </a:solidFill>
                <a:latin typeface="Benguiat Bk BT" panose="02030604050306020704" pitchFamily="18" charset="0"/>
              </a:rPr>
              <a:t>1</a:t>
            </a:r>
            <a:r>
              <a:rPr lang="en-US" sz="5400" noProof="0" dirty="0">
                <a:solidFill>
                  <a:srgbClr val="FFFF00"/>
                </a:solidFill>
                <a:latin typeface="Benguiat Bk BT" panose="02030604050306020704" pitchFamily="18" charset="0"/>
              </a:rPr>
              <a:t> </a:t>
            </a:r>
            <a:r>
              <a:rPr lang="en-US" sz="5400" dirty="0">
                <a:solidFill>
                  <a:srgbClr val="FFFF00"/>
                </a:solidFill>
                <a:latin typeface="Benguiat Bk BT" panose="02030604050306020704" pitchFamily="18" charset="0"/>
              </a:rPr>
              <a:t>John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enguiat Bk BT" panose="02030604050306020704" pitchFamily="18" charset="0"/>
                <a:ea typeface="+mj-ea"/>
                <a:cs typeface="+mj-cs"/>
              </a:rPr>
              <a:t> 2:3</a:t>
            </a:r>
          </a:p>
        </p:txBody>
      </p:sp>
    </p:spTree>
    <p:extLst>
      <p:ext uri="{BB962C8B-B14F-4D97-AF65-F5344CB8AC3E}">
        <p14:creationId xmlns:p14="http://schemas.microsoft.com/office/powerpoint/2010/main" val="326313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4000">
        <p:fade/>
      </p:transition>
    </mc:Choice>
    <mc:Fallback xmlns="">
      <p:transition spd="med" advTm="1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4">
            <a:extLst>
              <a:ext uri="{FF2B5EF4-FFF2-40B4-BE49-F238E27FC236}">
                <a16:creationId xmlns:a16="http://schemas.microsoft.com/office/drawing/2014/main" id="{1C2DD3FD-E35B-4349-A6CA-D2EAEA07D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260" y="2878411"/>
            <a:ext cx="5334001" cy="38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B1B349E-91BD-4917-9912-E2FE7BCC7A69}"/>
              </a:ext>
            </a:extLst>
          </p:cNvPr>
          <p:cNvSpPr/>
          <p:nvPr/>
        </p:nvSpPr>
        <p:spPr>
          <a:xfrm>
            <a:off x="342900" y="390083"/>
            <a:ext cx="11506200" cy="1734834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63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3A065B1-A609-43C3-B894-895D95E6EAFD}"/>
              </a:ext>
            </a:extLst>
          </p:cNvPr>
          <p:cNvSpPr/>
          <p:nvPr/>
        </p:nvSpPr>
        <p:spPr>
          <a:xfrm>
            <a:off x="149810" y="228600"/>
            <a:ext cx="11892380" cy="6400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C1199BA-E66C-4D9E-9BB5-026BDC44EAEA}"/>
              </a:ext>
            </a:extLst>
          </p:cNvPr>
          <p:cNvSpPr/>
          <p:nvPr/>
        </p:nvSpPr>
        <p:spPr>
          <a:xfrm>
            <a:off x="530253" y="3115719"/>
            <a:ext cx="8232747" cy="3341309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C8D96694-FA76-4A5F-BB7E-E329F6039CC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3163256"/>
            <a:ext cx="11468100" cy="2255433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“…That together you may with one voice glorify the God and Father of our Lord Jesus Christ</a:t>
            </a:r>
            <a:r>
              <a:rPr lang="en-US" sz="4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pPr eaLnBrk="1" hangingPunct="1">
              <a:defRPr/>
            </a:pPr>
            <a:endParaRPr lang="en-US" sz="18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50592D-3851-484B-B92F-C32A19B558F3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762000" y="476806"/>
            <a:ext cx="10744200" cy="1475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54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 to Glorify the Name of Our God 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65F3C66D-CE84-4510-969B-73C2051256A9}"/>
              </a:ext>
            </a:extLst>
          </p:cNvPr>
          <p:cNvSpPr txBox="1">
            <a:spLocks/>
          </p:cNvSpPr>
          <p:nvPr/>
        </p:nvSpPr>
        <p:spPr>
          <a:xfrm>
            <a:off x="838200" y="546494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noProof="0" dirty="0">
                <a:solidFill>
                  <a:srgbClr val="FFFF00"/>
                </a:solidFill>
                <a:latin typeface="Benguiat Bk BT" panose="02030604050306020704" pitchFamily="18" charset="0"/>
              </a:rPr>
              <a:t>Rom.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enguiat Bk BT" panose="02030604050306020704" pitchFamily="18" charset="0"/>
                <a:ea typeface="+mj-ea"/>
                <a:cs typeface="+mj-cs"/>
              </a:rPr>
              <a:t> 15:6</a:t>
            </a:r>
          </a:p>
        </p:txBody>
      </p:sp>
    </p:spTree>
    <p:extLst>
      <p:ext uri="{BB962C8B-B14F-4D97-AF65-F5344CB8AC3E}">
        <p14:creationId xmlns:p14="http://schemas.microsoft.com/office/powerpoint/2010/main" val="2958086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4000">
        <p:fade/>
      </p:transition>
    </mc:Choice>
    <mc:Fallback xmlns="">
      <p:transition spd="med" advTm="1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B1B349E-91BD-4917-9912-E2FE7BCC7A69}"/>
              </a:ext>
            </a:extLst>
          </p:cNvPr>
          <p:cNvSpPr/>
          <p:nvPr/>
        </p:nvSpPr>
        <p:spPr>
          <a:xfrm>
            <a:off x="342900" y="395527"/>
            <a:ext cx="11506200" cy="6066945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63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kern="0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This Morning Let Us All Worship Him Who Has Given Us All Spiritual Blessings and Eternal Hope in Christ Jesus Our Lord</a:t>
            </a:r>
            <a:endParaRPr lang="en-US" sz="6000" dirty="0">
              <a:solidFill>
                <a:srgbClr val="FFFFCC"/>
              </a:solidFill>
            </a:endParaRPr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3A065B1-A609-43C3-B894-895D95E6EAFD}"/>
              </a:ext>
            </a:extLst>
          </p:cNvPr>
          <p:cNvSpPr/>
          <p:nvPr/>
        </p:nvSpPr>
        <p:spPr>
          <a:xfrm>
            <a:off x="149810" y="228600"/>
            <a:ext cx="11892380" cy="6400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392F5F1-C0AB-4319-85C5-5C80E64D8A74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066800" y="1684066"/>
            <a:ext cx="10134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sz="5400" b="1" i="1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928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9000">
        <p:fade/>
      </p:transition>
    </mc:Choice>
    <mc:Fallback xmlns="">
      <p:transition spd="med" advTm="9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4">
            <a:extLst>
              <a:ext uri="{FF2B5EF4-FFF2-40B4-BE49-F238E27FC236}">
                <a16:creationId xmlns:a16="http://schemas.microsoft.com/office/drawing/2014/main" id="{2F768901-3731-465E-9141-3E95BB21B1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260" y="2878411"/>
            <a:ext cx="5334001" cy="38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CE519DB-93E9-46A3-ABD0-335255FF9912}"/>
              </a:ext>
            </a:extLst>
          </p:cNvPr>
          <p:cNvSpPr/>
          <p:nvPr/>
        </p:nvSpPr>
        <p:spPr>
          <a:xfrm>
            <a:off x="342900" y="390083"/>
            <a:ext cx="11506200" cy="2255432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63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35A32E5-28FD-4163-BB9D-4F5925E5202E}"/>
              </a:ext>
            </a:extLst>
          </p:cNvPr>
          <p:cNvSpPr/>
          <p:nvPr/>
        </p:nvSpPr>
        <p:spPr>
          <a:xfrm>
            <a:off x="429209" y="400972"/>
            <a:ext cx="11204547" cy="2123658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66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  <a:ea typeface="Tahoma" pitchFamily="34" charset="0"/>
                <a:cs typeface="Times New Roman" pitchFamily="18" charset="0"/>
              </a:rPr>
              <a:t>Let Us Begin Our        Worship Together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91ECD97-A483-40C8-9BF2-0BF14D122CC3}"/>
              </a:ext>
            </a:extLst>
          </p:cNvPr>
          <p:cNvSpPr/>
          <p:nvPr/>
        </p:nvSpPr>
        <p:spPr>
          <a:xfrm>
            <a:off x="149810" y="228600"/>
            <a:ext cx="11892380" cy="6400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105B94B-DD80-403C-8FDA-ECB998C66C2F}"/>
              </a:ext>
            </a:extLst>
          </p:cNvPr>
          <p:cNvSpPr/>
          <p:nvPr/>
        </p:nvSpPr>
        <p:spPr>
          <a:xfrm>
            <a:off x="1600200" y="3055265"/>
            <a:ext cx="8232747" cy="3193135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0352BA3E-69C1-4621-9617-F5EC984AF6E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95401" y="2133600"/>
            <a:ext cx="9601198" cy="3048000"/>
          </a:xfrm>
          <a:noFill/>
          <a:ln>
            <a:noFill/>
          </a:ln>
          <a:effectLst/>
        </p:spPr>
        <p:txBody>
          <a:bodyPr>
            <a:normAutofit/>
          </a:bodyPr>
          <a:lstStyle/>
          <a:p>
            <a:pPr eaLnBrk="1" hangingPunct="1"/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“God is Spirit, and Those Who Worship Him Must Worship in Spirit and Truth.”</a:t>
            </a:r>
          </a:p>
          <a:p>
            <a:pPr eaLnBrk="1" hangingPunct="1"/>
            <a:endParaRPr lang="en-US" dirty="0">
              <a:solidFill>
                <a:srgbClr val="740016"/>
              </a:solidFill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447594AA-C940-41B9-A684-A1FC8EC5F61D}"/>
              </a:ext>
            </a:extLst>
          </p:cNvPr>
          <p:cNvSpPr txBox="1">
            <a:spLocks/>
          </p:cNvSpPr>
          <p:nvPr/>
        </p:nvSpPr>
        <p:spPr>
          <a:xfrm>
            <a:off x="838200" y="546494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enguiat Bk BT" panose="02030604050306020704" pitchFamily="18" charset="0"/>
                <a:ea typeface="+mj-ea"/>
                <a:cs typeface="+mj-cs"/>
              </a:rPr>
              <a:t>John </a:t>
            </a:r>
            <a:r>
              <a:rPr lang="en-US" sz="5400" dirty="0">
                <a:solidFill>
                  <a:srgbClr val="FFFF00"/>
                </a:solidFill>
                <a:latin typeface="Benguiat Bk BT" panose="02030604050306020704" pitchFamily="18" charset="0"/>
              </a:rPr>
              <a:t>4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enguiat Bk BT" panose="02030604050306020704" pitchFamily="18" charset="0"/>
                <a:ea typeface="+mj-ea"/>
                <a:cs typeface="+mj-cs"/>
              </a:rPr>
              <a:t>:24</a:t>
            </a:r>
          </a:p>
        </p:txBody>
      </p:sp>
    </p:spTree>
    <p:extLst>
      <p:ext uri="{BB962C8B-B14F-4D97-AF65-F5344CB8AC3E}">
        <p14:creationId xmlns:p14="http://schemas.microsoft.com/office/powerpoint/2010/main" val="3812709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3000">
        <p:fade/>
      </p:transition>
    </mc:Choice>
    <mc:Fallback xmlns="">
      <p:transition spd="med" advTm="1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3054</TotalTime>
  <Words>254</Words>
  <Application>Microsoft Office PowerPoint</Application>
  <PresentationFormat>Widescreen</PresentationFormat>
  <Paragraphs>26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Benguiat Bk BT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Spirit of Worship</dc:title>
  <dc:creator>Steve Klein</dc:creator>
  <cp:lastModifiedBy>Larry Wisdom</cp:lastModifiedBy>
  <cp:revision>331</cp:revision>
  <dcterms:created xsi:type="dcterms:W3CDTF">2013-08-12T14:39:11Z</dcterms:created>
  <dcterms:modified xsi:type="dcterms:W3CDTF">2021-07-11T01:25:02Z</dcterms:modified>
</cp:coreProperties>
</file>