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sldIdLst>
    <p:sldId id="942" r:id="rId3"/>
    <p:sldId id="943" r:id="rId4"/>
    <p:sldId id="944" r:id="rId5"/>
    <p:sldId id="945" r:id="rId6"/>
    <p:sldId id="946" r:id="rId7"/>
    <p:sldId id="947" r:id="rId8"/>
    <p:sldId id="948" r:id="rId9"/>
    <p:sldId id="949" r:id="rId10"/>
    <p:sldId id="951" r:id="rId11"/>
    <p:sldId id="937" r:id="rId12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92929"/>
    <a:srgbClr val="333333"/>
    <a:srgbClr val="1C1C1C"/>
    <a:srgbClr val="678204"/>
    <a:srgbClr val="863A10"/>
    <a:srgbClr val="497F13"/>
    <a:srgbClr val="4B8313"/>
    <a:srgbClr val="72AF2F"/>
    <a:srgbClr val="59270B"/>
    <a:srgbClr val="54D0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713" autoAdjust="0"/>
  </p:normalViewPr>
  <p:slideViewPr>
    <p:cSldViewPr>
      <p:cViewPr varScale="1">
        <p:scale>
          <a:sx n="108" d="100"/>
          <a:sy n="108" d="100"/>
        </p:scale>
        <p:origin x="876" y="15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259024A5-A426-4DB4-AE45-1E26FF84C04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9BF579D-D75F-41C4-A45B-9DD3089EEA1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FDEA9144-1928-4EB6-99A2-29CADF8109E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954FF564-E0C1-4A0E-8923-EDE498C1D08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7630AE6B-AB57-44F7-A756-7812C66D20C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611A44D9-F644-4D33-BA72-A402147AAF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B4821CA-03D1-4099-9D58-33FC667A22E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BCFDC48B-DFA9-4AF6-8779-9E60231F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591BAA-AD42-45A4-99B9-916E18AE15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C67BB74C-8899-4686-8D6F-A923A0893C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12EE313E-4F5C-41A2-B0FC-1DF498493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057278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BCFDC48B-DFA9-4AF6-8779-9E60231F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591BAA-AD42-45A4-99B9-916E18AE15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C67BB74C-8899-4686-8D6F-A923A0893C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12EE313E-4F5C-41A2-B0FC-1DF498493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779651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BCFDC48B-DFA9-4AF6-8779-9E60231F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591BAA-AD42-45A4-99B9-916E18AE15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C67BB74C-8899-4686-8D6F-A923A0893C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12EE313E-4F5C-41A2-B0FC-1DF498493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924626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BCFDC48B-DFA9-4AF6-8779-9E60231F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591BAA-AD42-45A4-99B9-916E18AE15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C67BB74C-8899-4686-8D6F-A923A0893C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12EE313E-4F5C-41A2-B0FC-1DF498493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447369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BCFDC48B-DFA9-4AF6-8779-9E60231F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591BAA-AD42-45A4-99B9-916E18AE15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C67BB74C-8899-4686-8D6F-A923A0893C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12EE313E-4F5C-41A2-B0FC-1DF498493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73909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238A19C-C854-4B97-83C0-20294E03B2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81CB201-04E6-4832-B690-3F672BC9FE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52258AE-558D-47B3-956A-D2A62C9356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27B068-FF57-4B71-86C2-02657EE0CD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6628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4E0B3E-BE88-470E-BB48-C0C312A09F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18716FA-1CBD-41D3-9B58-397CDF20B6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72E688F-90E6-4018-9E7A-4ECF630F2F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DE2033-8526-470D-AF5D-62898678F3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5478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D6B1108-9E1E-4B76-AF3D-3C185ABF46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893C143-5E26-4899-ACFB-3D131EC116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2F47C89-B90A-48FA-9D2E-D19513BAED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92A13C-0719-4D2E-8EBD-CCFDB9AEC4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19477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74D74-E9E3-465F-9F89-0CC05FA51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6A1D79-DE30-4A4B-A430-5FDA08D5F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61AC47-E209-491B-9BBB-7C85AD006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B4A38-4E82-4D54-99F8-02DF516760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2757853"/>
      </p:ext>
    </p:extLst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3538CB-3810-4A62-9709-DF42C54FE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72F25C-89E4-4EDC-BC0E-C6ACF007B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5700D4-92D2-4D8D-A2B2-A9B8E9D7C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386BD-109C-48A6-BB09-3716CF5EC3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0961090"/>
      </p:ext>
    </p:extLst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6B02B1-D52C-4DBF-8559-CA2FBDEB9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666E02-8E5D-4ACF-AE8E-0C672540E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90DB39-0867-4EE8-A2CA-82F7941AB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C22BD-F6AB-4C44-AC62-5082FA9C52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8244176"/>
      </p:ext>
    </p:extLst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806C12D-90A3-4FA3-B784-28BAA63D1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EDAA9CB-E37B-4136-BED6-BD41C2DC7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25AFC5-CA94-453C-9B2F-5C4B6489A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38D93-D9DB-40B4-AFE7-B6535419F6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8227258"/>
      </p:ext>
    </p:extLst>
  </p:cSld>
  <p:clrMapOvr>
    <a:masterClrMapping/>
  </p:clrMapOvr>
  <p:transition spd="slow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F7031F0-C9C2-4E21-BA6B-4DD796561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D961806-2CE4-4E58-9528-CDFE2FC9B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224A777-0F1E-4784-B0A0-0B627056F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F9CFF-9113-4169-BBA5-8EDC71EC44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9939885"/>
      </p:ext>
    </p:extLst>
  </p:cSld>
  <p:clrMapOvr>
    <a:masterClrMapping/>
  </p:clrMapOvr>
  <p:transition spd="slow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840E467-122D-49D0-A3AA-581ED8CA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4A9E02B-784D-41A8-B8EA-004F6F58F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AA7E5A4-0F9C-4FE5-BD8E-A80F81BDB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02DB2-C3A5-4D50-B3F1-BCBE5F63EA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7895566"/>
      </p:ext>
    </p:extLst>
  </p:cSld>
  <p:clrMapOvr>
    <a:masterClrMapping/>
  </p:clrMapOvr>
  <p:transition spd="slow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6FBD139-83A6-4467-977E-8F1E151CE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BAE1ED0-1DFF-4E08-9575-B9289F85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1A8F5AC-F9C1-4B65-9E30-4EA9FA78A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9C36A-5FDC-41F6-9942-4709D2A174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438896"/>
      </p:ext>
    </p:extLst>
  </p:cSld>
  <p:clrMapOvr>
    <a:masterClrMapping/>
  </p:clrMapOvr>
  <p:transition spd="slow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5B6B84A-2E4A-43B6-9CA4-2C614488A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F48EA74-A768-4A02-934D-4CF0BBE02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98BA21F-3A27-4649-87D1-BE8EA05E8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ADA76-E208-4809-B279-4CE5B97B5E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2082335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089E308-A1C2-4E97-961E-D61507A48E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1B50F7E-9503-4F2E-A6BD-4C51B7644B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C101539-54BF-465F-BE5F-40D47E5479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C1CA04-1201-4FE0-98EA-45CC682C10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38776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92A0C5E-BC8D-4E2B-A1EF-E7B78D32C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1431C31-629A-4733-BD2D-70AC069EA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3634B4E-15F7-4BD6-A1D7-510D5E819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AFF3C-3860-41B9-8926-35474BA944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1632474"/>
      </p:ext>
    </p:extLst>
  </p:cSld>
  <p:clrMapOvr>
    <a:masterClrMapping/>
  </p:clrMapOvr>
  <p:transition spd="slow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B1D502-5368-4370-AFAB-D0BAD53CA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4ECCCD-AA98-4B89-99F6-2D3BACB67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4E1C8-B773-45DF-A6F1-9FBA896AD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C6119-2384-4C50-A6A7-1B9BCF3FC6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4539350"/>
      </p:ext>
    </p:extLst>
  </p:cSld>
  <p:clrMapOvr>
    <a:masterClrMapping/>
  </p:clrMapOvr>
  <p:transition spd="slow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485D44-BA04-4C93-8D86-65B29DA45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825C5-524C-4BE2-A18D-5394CAF3A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8C8D57-D8AB-4D30-8C44-D7EB9D118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9D9A7-717A-4E10-88F1-D56B02E275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2616456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48EE218-72BE-483B-8E33-A3B32AD68B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D8E45B5-E8E1-48F2-B4CA-00668E1C52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86F3144-3AA4-4A24-BE35-15B7926CAD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B42ACA-8D7C-49E9-8C3A-EF408174E5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568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D8B4E6-E298-44D3-9715-C486C03A20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3283D1C-FC8D-4C40-B31C-55EC27F873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DD09B58-DBA0-4185-932D-A4EE63857A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B1D9ED-C442-4572-A9FF-0A5074348E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4977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FC53211-3E7E-4B85-A4DB-EEDD4A791F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521A770-3098-421B-A8AF-4C010206B6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5372D26-E4F6-48CE-861B-5F530D56F3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4ACDEC-FB8D-4618-9464-08A7522F58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4947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88A5FF3-D7AE-4609-BAF4-1182707E91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3DDB369-F928-4AFE-BC43-D01F12437C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4987B27-2F8E-4622-8420-AD24F9CB6C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CC7C8E-5088-4386-9A94-2CB0409718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2057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0F93AE4-D29D-4926-938A-482EAC3DBD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2905954-9A26-4085-BA7B-DBE460BA0F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9BD4434-DD84-4024-A42A-861ADBDA4D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4C2C07-5F70-40B3-A6B3-0E56B75522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2891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5AD1A4-9E15-4D30-9057-1BBEB1DEA9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CEBA2C-3FC7-4C6D-BCA4-0399DFF050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60355-C593-4E99-BF74-3E4C1C2DF8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6157A8-696C-43E5-A205-252C11717B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3405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85377D-CECF-406D-92A3-866AD9121D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A321EA-BA2B-46C9-8B80-6A0991CDCE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F09A138-8FDF-481D-A261-31B8CB52BF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D0DB7D-8A1D-4261-98DB-535A8C9402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058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DB0FB07-46AE-461B-8AC3-B24DB77069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01A5A32-9B3A-41EE-84E6-ADDDE94563C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6E6723E-0665-4F16-910A-9174CF22F62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67C8589-BF83-46F0-8C23-2BDB4DA66D0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39E4142-C8F2-4936-8AE9-1E6DFF3402F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98B60BAB-A622-49A9-BA28-568AB9205D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A607BBC0-8378-4D06-8EC5-7D5A08D898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8F4047-6216-4D48-B5B4-9B249923F6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619539-EB5F-466E-97D3-633101276F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254098-5216-48A8-AB9E-0D1866A87C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3EDEE86-0131-4455-9522-D8E1B3EF5F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8093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fade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34F3775-AEAF-4978-BBA8-7368CECE20C9}"/>
              </a:ext>
            </a:extLst>
          </p:cNvPr>
          <p:cNvSpPr/>
          <p:nvPr/>
        </p:nvSpPr>
        <p:spPr>
          <a:xfrm>
            <a:off x="891364" y="826159"/>
            <a:ext cx="10474747" cy="1015825"/>
          </a:xfrm>
          <a:prstGeom prst="roundRect">
            <a:avLst/>
          </a:prstGeom>
          <a:solidFill>
            <a:srgbClr val="4472C4">
              <a:lumMod val="40000"/>
              <a:lumOff val="60000"/>
            </a:srgbClr>
          </a:solidFill>
          <a:ln w="19050" cap="flat" cmpd="sng" algn="ctr">
            <a:solidFill>
              <a:srgbClr val="4472C4">
                <a:lumMod val="40000"/>
                <a:lumOff val="60000"/>
              </a:srgbClr>
            </a:solidFill>
            <a:prstDash val="solid"/>
            <a:miter lim="800000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459" name="AutoShape 9" descr="Related image">
            <a:extLst>
              <a:ext uri="{FF2B5EF4-FFF2-40B4-BE49-F238E27FC236}">
                <a16:creationId xmlns:a16="http://schemas.microsoft.com/office/drawing/2014/main" id="{D07BB447-3E5E-4827-92A8-6493BE001E2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" name="Text Box 3">
            <a:extLst>
              <a:ext uri="{FF2B5EF4-FFF2-40B4-BE49-F238E27FC236}">
                <a16:creationId xmlns:a16="http://schemas.microsoft.com/office/drawing/2014/main" id="{73FAA878-758E-4A34-AEB8-6F4D30326A5D}"/>
              </a:ext>
            </a:extLst>
          </p:cNvPr>
          <p:cNvSpPr txBox="1"/>
          <p:nvPr/>
        </p:nvSpPr>
        <p:spPr>
          <a:xfrm>
            <a:off x="908380" y="2553176"/>
            <a:ext cx="10277479" cy="290783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8000" b="1" kern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Our Hearts Will Rejoice </a:t>
            </a:r>
          </a:p>
          <a:p>
            <a:pPr marL="0" marR="0"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6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rgbClr val="5E5E5E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 Box 3">
            <a:extLst>
              <a:ext uri="{FF2B5EF4-FFF2-40B4-BE49-F238E27FC236}">
                <a16:creationId xmlns:a16="http://schemas.microsoft.com/office/drawing/2014/main" id="{AF8C9F4E-D1A9-4D9A-8DFC-8113C6618A89}"/>
              </a:ext>
            </a:extLst>
          </p:cNvPr>
          <p:cNvSpPr txBox="1"/>
          <p:nvPr/>
        </p:nvSpPr>
        <p:spPr>
          <a:xfrm>
            <a:off x="825888" y="775184"/>
            <a:ext cx="10658479" cy="106680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5400" b="1" kern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Allowing God to Mold Our Hearts </a:t>
            </a:r>
          </a:p>
          <a:p>
            <a:pPr marL="0" marR="0"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6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rgbClr val="5E5E5E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94C6FA5-6373-4F25-833E-6362B3940626}"/>
              </a:ext>
            </a:extLst>
          </p:cNvPr>
          <p:cNvSpPr/>
          <p:nvPr/>
        </p:nvSpPr>
        <p:spPr>
          <a:xfrm>
            <a:off x="11468100" y="342900"/>
            <a:ext cx="381000" cy="61722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F60F412-6A1E-4241-B14C-AC06297CE35A}"/>
              </a:ext>
            </a:extLst>
          </p:cNvPr>
          <p:cNvSpPr/>
          <p:nvPr/>
        </p:nvSpPr>
        <p:spPr>
          <a:xfrm rot="5400000">
            <a:off x="5924550" y="628650"/>
            <a:ext cx="381000" cy="114681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E8FEC7-B71C-4DBD-B651-CE6FB2FFE716}"/>
              </a:ext>
            </a:extLst>
          </p:cNvPr>
          <p:cNvSpPr/>
          <p:nvPr/>
        </p:nvSpPr>
        <p:spPr>
          <a:xfrm rot="5400000">
            <a:off x="5924550" y="-5266289"/>
            <a:ext cx="381000" cy="114681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54BD05-914E-4714-B5CA-B4C0FFA030A0}"/>
              </a:ext>
            </a:extLst>
          </p:cNvPr>
          <p:cNvSpPr/>
          <p:nvPr/>
        </p:nvSpPr>
        <p:spPr>
          <a:xfrm>
            <a:off x="381000" y="381000"/>
            <a:ext cx="381000" cy="61722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0444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000">
        <p:fade/>
      </p:transition>
    </mc:Choice>
    <mc:Fallback xmlns="">
      <p:transition spd="med" advTm="1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AutoShape 9" descr="Related image">
            <a:extLst>
              <a:ext uri="{FF2B5EF4-FFF2-40B4-BE49-F238E27FC236}">
                <a16:creationId xmlns:a16="http://schemas.microsoft.com/office/drawing/2014/main" id="{D07BB447-3E5E-4827-92A8-6493BE001E2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" name="Text Box 3">
            <a:extLst>
              <a:ext uri="{FF2B5EF4-FFF2-40B4-BE49-F238E27FC236}">
                <a16:creationId xmlns:a16="http://schemas.microsoft.com/office/drawing/2014/main" id="{AF8C9F4E-D1A9-4D9A-8DFC-8113C6618A89}"/>
              </a:ext>
            </a:extLst>
          </p:cNvPr>
          <p:cNvSpPr txBox="1"/>
          <p:nvPr/>
        </p:nvSpPr>
        <p:spPr>
          <a:xfrm>
            <a:off x="766758" y="685800"/>
            <a:ext cx="10658479" cy="1872558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6000" b="1" kern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Let Us Begin Our           Worship Together </a:t>
            </a:r>
          </a:p>
          <a:p>
            <a:pPr marL="0" marR="0"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6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rgbClr val="5E5E5E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BFC17F35-4735-42D4-9FB4-0AF768982F5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295398" y="1752599"/>
            <a:ext cx="9601198" cy="3200401"/>
          </a:xfrm>
          <a:noFill/>
          <a:ln>
            <a:noFill/>
          </a:ln>
          <a:effectLst/>
        </p:spPr>
        <p:txBody>
          <a:bodyPr>
            <a:normAutofit/>
          </a:bodyPr>
          <a:lstStyle/>
          <a:p>
            <a:pPr eaLnBrk="1" hangingPunct="1"/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1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1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1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4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“God is Spirit, and Those Who Worship Him Must Worship in Spirit and Truth.”</a:t>
            </a:r>
          </a:p>
          <a:p>
            <a:pPr eaLnBrk="1" hangingPunct="1"/>
            <a:endParaRPr lang="en-US" dirty="0">
              <a:solidFill>
                <a:srgbClr val="740016"/>
              </a:solidFill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B0E4F66D-3592-4D31-9268-56DA1898B843}"/>
              </a:ext>
            </a:extLst>
          </p:cNvPr>
          <p:cNvSpPr txBox="1">
            <a:spLocks/>
          </p:cNvSpPr>
          <p:nvPr/>
        </p:nvSpPr>
        <p:spPr>
          <a:xfrm>
            <a:off x="723900" y="495300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enguiat Bk BT" panose="02030604050306020704" pitchFamily="18" charset="0"/>
              <a:ea typeface="+mj-ea"/>
              <a:cs typeface="+mj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CB25A7-CF80-4289-99AF-DEB1772238C0}"/>
              </a:ext>
            </a:extLst>
          </p:cNvPr>
          <p:cNvSpPr/>
          <p:nvPr/>
        </p:nvSpPr>
        <p:spPr>
          <a:xfrm>
            <a:off x="381000" y="381000"/>
            <a:ext cx="381000" cy="61722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ED50A32-6966-471D-B242-80973855952C}"/>
              </a:ext>
            </a:extLst>
          </p:cNvPr>
          <p:cNvSpPr/>
          <p:nvPr/>
        </p:nvSpPr>
        <p:spPr>
          <a:xfrm>
            <a:off x="11468100" y="342900"/>
            <a:ext cx="381000" cy="61722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793CF9A-9BAE-49AA-9973-EF9114BD220F}"/>
              </a:ext>
            </a:extLst>
          </p:cNvPr>
          <p:cNvSpPr/>
          <p:nvPr/>
        </p:nvSpPr>
        <p:spPr>
          <a:xfrm rot="5400000">
            <a:off x="5924550" y="628650"/>
            <a:ext cx="381000" cy="114681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F32BD29-0FB1-42DB-99CD-459C702FC5C8}"/>
              </a:ext>
            </a:extLst>
          </p:cNvPr>
          <p:cNvSpPr/>
          <p:nvPr/>
        </p:nvSpPr>
        <p:spPr>
          <a:xfrm rot="5400000">
            <a:off x="5924550" y="-5266289"/>
            <a:ext cx="381000" cy="114681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2FE525CF-093D-4154-B5B0-E5FD63E94F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5029199"/>
            <a:ext cx="8482488" cy="124936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400" b="1" kern="0" dirty="0">
                <a:solidFill>
                  <a:schemeClr val="accent6">
                    <a:lumMod val="40000"/>
                    <a:lumOff val="60000"/>
                  </a:schemeClr>
                </a:solidFill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John  4:24 </a:t>
            </a:r>
          </a:p>
        </p:txBody>
      </p:sp>
    </p:spTree>
    <p:extLst>
      <p:ext uri="{BB962C8B-B14F-4D97-AF65-F5344CB8AC3E}">
        <p14:creationId xmlns:p14="http://schemas.microsoft.com/office/powerpoint/2010/main" val="3209663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5000">
        <p:fade/>
      </p:transition>
    </mc:Choice>
    <mc:Fallback xmlns="">
      <p:transition spd="med" advTm="1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10" presetClass="entr" presetSubtype="0" fill="hold" nodeType="afterEffect" nodePh="1">
                                  <p:stCondLst>
                                    <p:cond delay="150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78F84F92-26D3-4AEA-BAA6-5E4381EA4A24}"/>
              </a:ext>
            </a:extLst>
          </p:cNvPr>
          <p:cNvSpPr/>
          <p:nvPr/>
        </p:nvSpPr>
        <p:spPr>
          <a:xfrm>
            <a:off x="891365" y="826159"/>
            <a:ext cx="2766236" cy="515931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D8E9257-81BF-4F5B-8698-A9C28355F685}"/>
              </a:ext>
            </a:extLst>
          </p:cNvPr>
          <p:cNvSpPr/>
          <p:nvPr/>
        </p:nvSpPr>
        <p:spPr>
          <a:xfrm>
            <a:off x="4003523" y="839346"/>
            <a:ext cx="7197877" cy="5159314"/>
          </a:xfrm>
          <a:prstGeom prst="roundRect">
            <a:avLst/>
          </a:prstGeom>
          <a:noFill/>
          <a:ln w="19050"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E275918-6C98-4B0E-BC69-FB94297D8DB2}"/>
              </a:ext>
            </a:extLst>
          </p:cNvPr>
          <p:cNvSpPr/>
          <p:nvPr/>
        </p:nvSpPr>
        <p:spPr>
          <a:xfrm>
            <a:off x="381000" y="381000"/>
            <a:ext cx="381000" cy="6172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5FFC03A-BC72-4B7A-90E8-827C9B32C5DB}"/>
              </a:ext>
            </a:extLst>
          </p:cNvPr>
          <p:cNvSpPr/>
          <p:nvPr/>
        </p:nvSpPr>
        <p:spPr>
          <a:xfrm>
            <a:off x="11468100" y="342900"/>
            <a:ext cx="381000" cy="6172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FD09393-F31B-467A-9D46-6978E405900D}"/>
              </a:ext>
            </a:extLst>
          </p:cNvPr>
          <p:cNvSpPr/>
          <p:nvPr/>
        </p:nvSpPr>
        <p:spPr>
          <a:xfrm rot="5400000">
            <a:off x="5924550" y="628650"/>
            <a:ext cx="381000" cy="114681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E68841F-0F12-48DA-815E-72FFF2E47D6C}"/>
              </a:ext>
            </a:extLst>
          </p:cNvPr>
          <p:cNvSpPr/>
          <p:nvPr/>
        </p:nvSpPr>
        <p:spPr>
          <a:xfrm rot="5400000">
            <a:off x="5924550" y="-5266289"/>
            <a:ext cx="381000" cy="114681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 Box 3">
            <a:extLst>
              <a:ext uri="{FF2B5EF4-FFF2-40B4-BE49-F238E27FC236}">
                <a16:creationId xmlns:a16="http://schemas.microsoft.com/office/drawing/2014/main" id="{FE65D309-347C-4B32-8B62-A1A669EE8BC8}"/>
              </a:ext>
            </a:extLst>
          </p:cNvPr>
          <p:cNvSpPr txBox="1"/>
          <p:nvPr/>
        </p:nvSpPr>
        <p:spPr>
          <a:xfrm>
            <a:off x="4102961" y="1752600"/>
            <a:ext cx="6849622" cy="251460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4400" b="1" i="1" kern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“The precepts of Jehovah are right, rejoicing the heart: The commandment of Jehovah is pure, enlightening the eyes.”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678204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rgbClr val="678204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6" name="Picture 8">
            <a:extLst>
              <a:ext uri="{FF2B5EF4-FFF2-40B4-BE49-F238E27FC236}">
                <a16:creationId xmlns:a16="http://schemas.microsoft.com/office/drawing/2014/main" id="{9801419F-912A-4B50-AF47-CA0767B422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75673">
            <a:off x="1227034" y="1476145"/>
            <a:ext cx="1879403" cy="177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2">
            <a:extLst>
              <a:ext uri="{FF2B5EF4-FFF2-40B4-BE49-F238E27FC236}">
                <a16:creationId xmlns:a16="http://schemas.microsoft.com/office/drawing/2014/main" id="{2B8E0649-3656-49E0-910B-F042DD8AB9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0444" y="3340651"/>
            <a:ext cx="2667000" cy="283154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800" kern="0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Psalm  19:8 </a:t>
            </a:r>
          </a:p>
        </p:txBody>
      </p:sp>
    </p:spTree>
    <p:extLst>
      <p:ext uri="{BB962C8B-B14F-4D97-AF65-F5344CB8AC3E}">
        <p14:creationId xmlns:p14="http://schemas.microsoft.com/office/powerpoint/2010/main" val="1537865008"/>
      </p:ext>
    </p:extLst>
  </p:cSld>
  <p:clrMapOvr>
    <a:masterClrMapping/>
  </p:clrMapOvr>
  <p:transition spd="slow" advTm="15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34F3775-AEAF-4978-BBA8-7368CECE20C9}"/>
              </a:ext>
            </a:extLst>
          </p:cNvPr>
          <p:cNvSpPr/>
          <p:nvPr/>
        </p:nvSpPr>
        <p:spPr>
          <a:xfrm>
            <a:off x="891364" y="826159"/>
            <a:ext cx="10474747" cy="1015825"/>
          </a:xfrm>
          <a:prstGeom prst="roundRect">
            <a:avLst/>
          </a:prstGeom>
          <a:solidFill>
            <a:srgbClr val="4472C4">
              <a:lumMod val="40000"/>
              <a:lumOff val="60000"/>
            </a:srgbClr>
          </a:solidFill>
          <a:ln w="19050" cap="flat" cmpd="sng" algn="ctr">
            <a:solidFill>
              <a:srgbClr val="4472C4">
                <a:lumMod val="40000"/>
                <a:lumOff val="60000"/>
              </a:srgbClr>
            </a:solidFill>
            <a:prstDash val="solid"/>
            <a:miter lim="800000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459" name="AutoShape 9" descr="Related image">
            <a:extLst>
              <a:ext uri="{FF2B5EF4-FFF2-40B4-BE49-F238E27FC236}">
                <a16:creationId xmlns:a16="http://schemas.microsoft.com/office/drawing/2014/main" id="{D07BB447-3E5E-4827-92A8-6493BE001E2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" name="Text Box 3">
            <a:extLst>
              <a:ext uri="{FF2B5EF4-FFF2-40B4-BE49-F238E27FC236}">
                <a16:creationId xmlns:a16="http://schemas.microsoft.com/office/drawing/2014/main" id="{73FAA878-758E-4A34-AEB8-6F4D30326A5D}"/>
              </a:ext>
            </a:extLst>
          </p:cNvPr>
          <p:cNvSpPr txBox="1"/>
          <p:nvPr/>
        </p:nvSpPr>
        <p:spPr>
          <a:xfrm>
            <a:off x="908380" y="2553176"/>
            <a:ext cx="10277479" cy="290783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8000" b="1" kern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Will Respect God and Walk in Truth </a:t>
            </a:r>
          </a:p>
          <a:p>
            <a:pPr marL="0" marR="0"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6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rgbClr val="5E5E5E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 Box 3">
            <a:extLst>
              <a:ext uri="{FF2B5EF4-FFF2-40B4-BE49-F238E27FC236}">
                <a16:creationId xmlns:a16="http://schemas.microsoft.com/office/drawing/2014/main" id="{AF8C9F4E-D1A9-4D9A-8DFC-8113C6618A89}"/>
              </a:ext>
            </a:extLst>
          </p:cNvPr>
          <p:cNvSpPr txBox="1"/>
          <p:nvPr/>
        </p:nvSpPr>
        <p:spPr>
          <a:xfrm>
            <a:off x="825888" y="775184"/>
            <a:ext cx="10658479" cy="106680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5400" b="1" kern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Allowing God to Mold Our Hearts </a:t>
            </a:r>
          </a:p>
          <a:p>
            <a:pPr marL="0" marR="0"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6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rgbClr val="5E5E5E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94C6FA5-6373-4F25-833E-6362B3940626}"/>
              </a:ext>
            </a:extLst>
          </p:cNvPr>
          <p:cNvSpPr/>
          <p:nvPr/>
        </p:nvSpPr>
        <p:spPr>
          <a:xfrm>
            <a:off x="11468100" y="342900"/>
            <a:ext cx="381000" cy="61722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F60F412-6A1E-4241-B14C-AC06297CE35A}"/>
              </a:ext>
            </a:extLst>
          </p:cNvPr>
          <p:cNvSpPr/>
          <p:nvPr/>
        </p:nvSpPr>
        <p:spPr>
          <a:xfrm rot="5400000">
            <a:off x="5924550" y="628650"/>
            <a:ext cx="381000" cy="114681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E8FEC7-B71C-4DBD-B651-CE6FB2FFE716}"/>
              </a:ext>
            </a:extLst>
          </p:cNvPr>
          <p:cNvSpPr/>
          <p:nvPr/>
        </p:nvSpPr>
        <p:spPr>
          <a:xfrm rot="5400000">
            <a:off x="5924550" y="-5266289"/>
            <a:ext cx="381000" cy="114681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54BD05-914E-4714-B5CA-B4C0FFA030A0}"/>
              </a:ext>
            </a:extLst>
          </p:cNvPr>
          <p:cNvSpPr/>
          <p:nvPr/>
        </p:nvSpPr>
        <p:spPr>
          <a:xfrm>
            <a:off x="381000" y="381000"/>
            <a:ext cx="381000" cy="61722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0652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000">
        <p:fade/>
      </p:transition>
    </mc:Choice>
    <mc:Fallback xmlns="">
      <p:transition spd="med" advTm="1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78F84F92-26D3-4AEA-BAA6-5E4381EA4A24}"/>
              </a:ext>
            </a:extLst>
          </p:cNvPr>
          <p:cNvSpPr/>
          <p:nvPr/>
        </p:nvSpPr>
        <p:spPr>
          <a:xfrm>
            <a:off x="891365" y="826159"/>
            <a:ext cx="2766236" cy="515931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D8E9257-81BF-4F5B-8698-A9C28355F685}"/>
              </a:ext>
            </a:extLst>
          </p:cNvPr>
          <p:cNvSpPr/>
          <p:nvPr/>
        </p:nvSpPr>
        <p:spPr>
          <a:xfrm>
            <a:off x="4003523" y="839346"/>
            <a:ext cx="7197877" cy="5159314"/>
          </a:xfrm>
          <a:prstGeom prst="roundRect">
            <a:avLst/>
          </a:prstGeom>
          <a:noFill/>
          <a:ln w="19050"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E275918-6C98-4B0E-BC69-FB94297D8DB2}"/>
              </a:ext>
            </a:extLst>
          </p:cNvPr>
          <p:cNvSpPr/>
          <p:nvPr/>
        </p:nvSpPr>
        <p:spPr>
          <a:xfrm>
            <a:off x="381000" y="381000"/>
            <a:ext cx="381000" cy="6172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5FFC03A-BC72-4B7A-90E8-827C9B32C5DB}"/>
              </a:ext>
            </a:extLst>
          </p:cNvPr>
          <p:cNvSpPr/>
          <p:nvPr/>
        </p:nvSpPr>
        <p:spPr>
          <a:xfrm>
            <a:off x="11468100" y="342900"/>
            <a:ext cx="381000" cy="6172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FD09393-F31B-467A-9D46-6978E405900D}"/>
              </a:ext>
            </a:extLst>
          </p:cNvPr>
          <p:cNvSpPr/>
          <p:nvPr/>
        </p:nvSpPr>
        <p:spPr>
          <a:xfrm rot="5400000">
            <a:off x="5924550" y="628650"/>
            <a:ext cx="381000" cy="114681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E68841F-0F12-48DA-815E-72FFF2E47D6C}"/>
              </a:ext>
            </a:extLst>
          </p:cNvPr>
          <p:cNvSpPr/>
          <p:nvPr/>
        </p:nvSpPr>
        <p:spPr>
          <a:xfrm rot="5400000">
            <a:off x="5924550" y="-5266289"/>
            <a:ext cx="381000" cy="114681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 Box 3">
            <a:extLst>
              <a:ext uri="{FF2B5EF4-FFF2-40B4-BE49-F238E27FC236}">
                <a16:creationId xmlns:a16="http://schemas.microsoft.com/office/drawing/2014/main" id="{FE65D309-347C-4B32-8B62-A1A669EE8BC8}"/>
              </a:ext>
            </a:extLst>
          </p:cNvPr>
          <p:cNvSpPr txBox="1"/>
          <p:nvPr/>
        </p:nvSpPr>
        <p:spPr>
          <a:xfrm>
            <a:off x="4124722" y="2083351"/>
            <a:ext cx="6849622" cy="251460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4400" b="1" i="1" kern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“Teach me thy way, O Jehovah; I will walk in thy truth: Unite my heart to fear thy name.”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678204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rgbClr val="678204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6" name="Picture 8">
            <a:extLst>
              <a:ext uri="{FF2B5EF4-FFF2-40B4-BE49-F238E27FC236}">
                <a16:creationId xmlns:a16="http://schemas.microsoft.com/office/drawing/2014/main" id="{9801419F-912A-4B50-AF47-CA0767B422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75673">
            <a:off x="1227034" y="1476145"/>
            <a:ext cx="1879403" cy="177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2">
            <a:extLst>
              <a:ext uri="{FF2B5EF4-FFF2-40B4-BE49-F238E27FC236}">
                <a16:creationId xmlns:a16="http://schemas.microsoft.com/office/drawing/2014/main" id="{2B8E0649-3656-49E0-910B-F042DD8AB9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0444" y="3340651"/>
            <a:ext cx="2667000" cy="283154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800" kern="0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Psalm  86:7 </a:t>
            </a:r>
          </a:p>
        </p:txBody>
      </p:sp>
    </p:spTree>
    <p:extLst>
      <p:ext uri="{BB962C8B-B14F-4D97-AF65-F5344CB8AC3E}">
        <p14:creationId xmlns:p14="http://schemas.microsoft.com/office/powerpoint/2010/main" val="2885969408"/>
      </p:ext>
    </p:extLst>
  </p:cSld>
  <p:clrMapOvr>
    <a:masterClrMapping/>
  </p:clrMapOvr>
  <p:transition spd="slow" advTm="15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34F3775-AEAF-4978-BBA8-7368CECE20C9}"/>
              </a:ext>
            </a:extLst>
          </p:cNvPr>
          <p:cNvSpPr/>
          <p:nvPr/>
        </p:nvSpPr>
        <p:spPr>
          <a:xfrm>
            <a:off x="891364" y="826159"/>
            <a:ext cx="10474747" cy="1015825"/>
          </a:xfrm>
          <a:prstGeom prst="roundRect">
            <a:avLst/>
          </a:prstGeom>
          <a:solidFill>
            <a:srgbClr val="4472C4">
              <a:lumMod val="40000"/>
              <a:lumOff val="60000"/>
            </a:srgbClr>
          </a:solidFill>
          <a:ln w="19050" cap="flat" cmpd="sng" algn="ctr">
            <a:solidFill>
              <a:srgbClr val="4472C4">
                <a:lumMod val="40000"/>
                <a:lumOff val="60000"/>
              </a:srgbClr>
            </a:solidFill>
            <a:prstDash val="solid"/>
            <a:miter lim="800000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459" name="AutoShape 9" descr="Related image">
            <a:extLst>
              <a:ext uri="{FF2B5EF4-FFF2-40B4-BE49-F238E27FC236}">
                <a16:creationId xmlns:a16="http://schemas.microsoft.com/office/drawing/2014/main" id="{D07BB447-3E5E-4827-92A8-6493BE001E2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" name="Text Box 3">
            <a:extLst>
              <a:ext uri="{FF2B5EF4-FFF2-40B4-BE49-F238E27FC236}">
                <a16:creationId xmlns:a16="http://schemas.microsoft.com/office/drawing/2014/main" id="{73FAA878-758E-4A34-AEB8-6F4D30326A5D}"/>
              </a:ext>
            </a:extLst>
          </p:cNvPr>
          <p:cNvSpPr txBox="1"/>
          <p:nvPr/>
        </p:nvSpPr>
        <p:spPr>
          <a:xfrm>
            <a:off x="908380" y="2553176"/>
            <a:ext cx="10277479" cy="290783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8000" b="1" kern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Our Feet Will Not Slip From God’s Pathway </a:t>
            </a:r>
          </a:p>
          <a:p>
            <a:pPr marL="0" marR="0"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6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rgbClr val="5E5E5E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 Box 3">
            <a:extLst>
              <a:ext uri="{FF2B5EF4-FFF2-40B4-BE49-F238E27FC236}">
                <a16:creationId xmlns:a16="http://schemas.microsoft.com/office/drawing/2014/main" id="{AF8C9F4E-D1A9-4D9A-8DFC-8113C6618A89}"/>
              </a:ext>
            </a:extLst>
          </p:cNvPr>
          <p:cNvSpPr txBox="1"/>
          <p:nvPr/>
        </p:nvSpPr>
        <p:spPr>
          <a:xfrm>
            <a:off x="825888" y="775184"/>
            <a:ext cx="10658479" cy="106680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5400" b="1" kern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Allowing God to Mold Our Hearts </a:t>
            </a:r>
          </a:p>
          <a:p>
            <a:pPr marL="0" marR="0"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6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rgbClr val="5E5E5E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94C6FA5-6373-4F25-833E-6362B3940626}"/>
              </a:ext>
            </a:extLst>
          </p:cNvPr>
          <p:cNvSpPr/>
          <p:nvPr/>
        </p:nvSpPr>
        <p:spPr>
          <a:xfrm>
            <a:off x="11468100" y="342900"/>
            <a:ext cx="381000" cy="61722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F60F412-6A1E-4241-B14C-AC06297CE35A}"/>
              </a:ext>
            </a:extLst>
          </p:cNvPr>
          <p:cNvSpPr/>
          <p:nvPr/>
        </p:nvSpPr>
        <p:spPr>
          <a:xfrm rot="5400000">
            <a:off x="5924550" y="628650"/>
            <a:ext cx="381000" cy="114681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E8FEC7-B71C-4DBD-B651-CE6FB2FFE716}"/>
              </a:ext>
            </a:extLst>
          </p:cNvPr>
          <p:cNvSpPr/>
          <p:nvPr/>
        </p:nvSpPr>
        <p:spPr>
          <a:xfrm rot="5400000">
            <a:off x="5924550" y="-5266289"/>
            <a:ext cx="381000" cy="114681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54BD05-914E-4714-B5CA-B4C0FFA030A0}"/>
              </a:ext>
            </a:extLst>
          </p:cNvPr>
          <p:cNvSpPr/>
          <p:nvPr/>
        </p:nvSpPr>
        <p:spPr>
          <a:xfrm>
            <a:off x="381000" y="381000"/>
            <a:ext cx="381000" cy="61722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5148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000">
        <p:fade/>
      </p:transition>
    </mc:Choice>
    <mc:Fallback xmlns="">
      <p:transition spd="med" advTm="1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78F84F92-26D3-4AEA-BAA6-5E4381EA4A24}"/>
              </a:ext>
            </a:extLst>
          </p:cNvPr>
          <p:cNvSpPr/>
          <p:nvPr/>
        </p:nvSpPr>
        <p:spPr>
          <a:xfrm>
            <a:off x="891365" y="826159"/>
            <a:ext cx="2766236" cy="515931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D8E9257-81BF-4F5B-8698-A9C28355F685}"/>
              </a:ext>
            </a:extLst>
          </p:cNvPr>
          <p:cNvSpPr/>
          <p:nvPr/>
        </p:nvSpPr>
        <p:spPr>
          <a:xfrm>
            <a:off x="4003523" y="839346"/>
            <a:ext cx="7197877" cy="5159314"/>
          </a:xfrm>
          <a:prstGeom prst="roundRect">
            <a:avLst/>
          </a:prstGeom>
          <a:noFill/>
          <a:ln w="19050"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E275918-6C98-4B0E-BC69-FB94297D8DB2}"/>
              </a:ext>
            </a:extLst>
          </p:cNvPr>
          <p:cNvSpPr/>
          <p:nvPr/>
        </p:nvSpPr>
        <p:spPr>
          <a:xfrm>
            <a:off x="381000" y="381000"/>
            <a:ext cx="381000" cy="6172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5FFC03A-BC72-4B7A-90E8-827C9B32C5DB}"/>
              </a:ext>
            </a:extLst>
          </p:cNvPr>
          <p:cNvSpPr/>
          <p:nvPr/>
        </p:nvSpPr>
        <p:spPr>
          <a:xfrm>
            <a:off x="11468100" y="342900"/>
            <a:ext cx="381000" cy="6172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FD09393-F31B-467A-9D46-6978E405900D}"/>
              </a:ext>
            </a:extLst>
          </p:cNvPr>
          <p:cNvSpPr/>
          <p:nvPr/>
        </p:nvSpPr>
        <p:spPr>
          <a:xfrm rot="5400000">
            <a:off x="5924550" y="628650"/>
            <a:ext cx="381000" cy="114681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E68841F-0F12-48DA-815E-72FFF2E47D6C}"/>
              </a:ext>
            </a:extLst>
          </p:cNvPr>
          <p:cNvSpPr/>
          <p:nvPr/>
        </p:nvSpPr>
        <p:spPr>
          <a:xfrm rot="5400000">
            <a:off x="5924550" y="-5266289"/>
            <a:ext cx="381000" cy="114681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 Box 3">
            <a:extLst>
              <a:ext uri="{FF2B5EF4-FFF2-40B4-BE49-F238E27FC236}">
                <a16:creationId xmlns:a16="http://schemas.microsoft.com/office/drawing/2014/main" id="{FE65D309-347C-4B32-8B62-A1A669EE8BC8}"/>
              </a:ext>
            </a:extLst>
          </p:cNvPr>
          <p:cNvSpPr txBox="1"/>
          <p:nvPr/>
        </p:nvSpPr>
        <p:spPr>
          <a:xfrm>
            <a:off x="4128114" y="2241825"/>
            <a:ext cx="6849622" cy="251460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4400" b="1" i="1" kern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“The law of his God is in his heart; None of his steps shall slide.”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678204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rgbClr val="678204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6" name="Picture 8">
            <a:extLst>
              <a:ext uri="{FF2B5EF4-FFF2-40B4-BE49-F238E27FC236}">
                <a16:creationId xmlns:a16="http://schemas.microsoft.com/office/drawing/2014/main" id="{9801419F-912A-4B50-AF47-CA0767B422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75673">
            <a:off x="1227034" y="1476145"/>
            <a:ext cx="1879403" cy="177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2">
            <a:extLst>
              <a:ext uri="{FF2B5EF4-FFF2-40B4-BE49-F238E27FC236}">
                <a16:creationId xmlns:a16="http://schemas.microsoft.com/office/drawing/2014/main" id="{2B8E0649-3656-49E0-910B-F042DD8AB9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0444" y="3340651"/>
            <a:ext cx="2667000" cy="283154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800" kern="0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Psalm  37:31 </a:t>
            </a:r>
          </a:p>
        </p:txBody>
      </p:sp>
    </p:spTree>
    <p:extLst>
      <p:ext uri="{BB962C8B-B14F-4D97-AF65-F5344CB8AC3E}">
        <p14:creationId xmlns:p14="http://schemas.microsoft.com/office/powerpoint/2010/main" val="3606887152"/>
      </p:ext>
    </p:extLst>
  </p:cSld>
  <p:clrMapOvr>
    <a:masterClrMapping/>
  </p:clrMapOvr>
  <p:transition spd="slow" advTm="15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34F3775-AEAF-4978-BBA8-7368CECE20C9}"/>
              </a:ext>
            </a:extLst>
          </p:cNvPr>
          <p:cNvSpPr/>
          <p:nvPr/>
        </p:nvSpPr>
        <p:spPr>
          <a:xfrm>
            <a:off x="891364" y="826159"/>
            <a:ext cx="10474747" cy="1015825"/>
          </a:xfrm>
          <a:prstGeom prst="roundRect">
            <a:avLst/>
          </a:prstGeom>
          <a:solidFill>
            <a:srgbClr val="4472C4">
              <a:lumMod val="40000"/>
              <a:lumOff val="60000"/>
            </a:srgbClr>
          </a:solidFill>
          <a:ln w="19050" cap="flat" cmpd="sng" algn="ctr">
            <a:solidFill>
              <a:srgbClr val="4472C4">
                <a:lumMod val="40000"/>
                <a:lumOff val="60000"/>
              </a:srgbClr>
            </a:solidFill>
            <a:prstDash val="solid"/>
            <a:miter lim="800000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459" name="AutoShape 9" descr="Related image">
            <a:extLst>
              <a:ext uri="{FF2B5EF4-FFF2-40B4-BE49-F238E27FC236}">
                <a16:creationId xmlns:a16="http://schemas.microsoft.com/office/drawing/2014/main" id="{D07BB447-3E5E-4827-92A8-6493BE001E2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" name="Text Box 3">
            <a:extLst>
              <a:ext uri="{FF2B5EF4-FFF2-40B4-BE49-F238E27FC236}">
                <a16:creationId xmlns:a16="http://schemas.microsoft.com/office/drawing/2014/main" id="{73FAA878-758E-4A34-AEB8-6F4D30326A5D}"/>
              </a:ext>
            </a:extLst>
          </p:cNvPr>
          <p:cNvSpPr txBox="1"/>
          <p:nvPr/>
        </p:nvSpPr>
        <p:spPr>
          <a:xfrm>
            <a:off x="908380" y="2553176"/>
            <a:ext cx="10277479" cy="290783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8000" b="1" kern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Will Keep His Commandments </a:t>
            </a:r>
          </a:p>
          <a:p>
            <a:pPr marL="0" marR="0"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6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rgbClr val="5E5E5E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 Box 3">
            <a:extLst>
              <a:ext uri="{FF2B5EF4-FFF2-40B4-BE49-F238E27FC236}">
                <a16:creationId xmlns:a16="http://schemas.microsoft.com/office/drawing/2014/main" id="{AF8C9F4E-D1A9-4D9A-8DFC-8113C6618A89}"/>
              </a:ext>
            </a:extLst>
          </p:cNvPr>
          <p:cNvSpPr txBox="1"/>
          <p:nvPr/>
        </p:nvSpPr>
        <p:spPr>
          <a:xfrm>
            <a:off x="825888" y="775184"/>
            <a:ext cx="10658479" cy="106680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5400" b="1" kern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Allowing God to Mold Our Hearts </a:t>
            </a:r>
          </a:p>
          <a:p>
            <a:pPr marL="0" marR="0"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6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rgbClr val="5E5E5E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94C6FA5-6373-4F25-833E-6362B3940626}"/>
              </a:ext>
            </a:extLst>
          </p:cNvPr>
          <p:cNvSpPr/>
          <p:nvPr/>
        </p:nvSpPr>
        <p:spPr>
          <a:xfrm>
            <a:off x="11468100" y="342900"/>
            <a:ext cx="381000" cy="61722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F60F412-6A1E-4241-B14C-AC06297CE35A}"/>
              </a:ext>
            </a:extLst>
          </p:cNvPr>
          <p:cNvSpPr/>
          <p:nvPr/>
        </p:nvSpPr>
        <p:spPr>
          <a:xfrm rot="5400000">
            <a:off x="5924550" y="628650"/>
            <a:ext cx="381000" cy="114681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E8FEC7-B71C-4DBD-B651-CE6FB2FFE716}"/>
              </a:ext>
            </a:extLst>
          </p:cNvPr>
          <p:cNvSpPr/>
          <p:nvPr/>
        </p:nvSpPr>
        <p:spPr>
          <a:xfrm rot="5400000">
            <a:off x="5924550" y="-5266289"/>
            <a:ext cx="381000" cy="114681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54BD05-914E-4714-B5CA-B4C0FFA030A0}"/>
              </a:ext>
            </a:extLst>
          </p:cNvPr>
          <p:cNvSpPr/>
          <p:nvPr/>
        </p:nvSpPr>
        <p:spPr>
          <a:xfrm>
            <a:off x="381000" y="381000"/>
            <a:ext cx="381000" cy="6172200"/>
          </a:xfrm>
          <a:prstGeom prst="rect">
            <a:avLst/>
          </a:prstGeom>
          <a:solidFill>
            <a:srgbClr val="4472C4">
              <a:lumMod val="40000"/>
              <a:lumOff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4219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000">
        <p:fade/>
      </p:transition>
    </mc:Choice>
    <mc:Fallback xmlns="">
      <p:transition spd="med" advTm="1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78F84F92-26D3-4AEA-BAA6-5E4381EA4A24}"/>
              </a:ext>
            </a:extLst>
          </p:cNvPr>
          <p:cNvSpPr/>
          <p:nvPr/>
        </p:nvSpPr>
        <p:spPr>
          <a:xfrm>
            <a:off x="891365" y="826159"/>
            <a:ext cx="2766236" cy="515931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D8E9257-81BF-4F5B-8698-A9C28355F685}"/>
              </a:ext>
            </a:extLst>
          </p:cNvPr>
          <p:cNvSpPr/>
          <p:nvPr/>
        </p:nvSpPr>
        <p:spPr>
          <a:xfrm>
            <a:off x="4003523" y="839346"/>
            <a:ext cx="7197877" cy="5159314"/>
          </a:xfrm>
          <a:prstGeom prst="roundRect">
            <a:avLst/>
          </a:prstGeom>
          <a:noFill/>
          <a:ln w="19050"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E275918-6C98-4B0E-BC69-FB94297D8DB2}"/>
              </a:ext>
            </a:extLst>
          </p:cNvPr>
          <p:cNvSpPr/>
          <p:nvPr/>
        </p:nvSpPr>
        <p:spPr>
          <a:xfrm>
            <a:off x="381000" y="381000"/>
            <a:ext cx="381000" cy="6172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5FFC03A-BC72-4B7A-90E8-827C9B32C5DB}"/>
              </a:ext>
            </a:extLst>
          </p:cNvPr>
          <p:cNvSpPr/>
          <p:nvPr/>
        </p:nvSpPr>
        <p:spPr>
          <a:xfrm>
            <a:off x="11468100" y="342900"/>
            <a:ext cx="381000" cy="6172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FD09393-F31B-467A-9D46-6978E405900D}"/>
              </a:ext>
            </a:extLst>
          </p:cNvPr>
          <p:cNvSpPr/>
          <p:nvPr/>
        </p:nvSpPr>
        <p:spPr>
          <a:xfrm rot="5400000">
            <a:off x="5924550" y="628650"/>
            <a:ext cx="381000" cy="114681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E68841F-0F12-48DA-815E-72FFF2E47D6C}"/>
              </a:ext>
            </a:extLst>
          </p:cNvPr>
          <p:cNvSpPr/>
          <p:nvPr/>
        </p:nvSpPr>
        <p:spPr>
          <a:xfrm rot="5400000">
            <a:off x="5924550" y="-5266289"/>
            <a:ext cx="381000" cy="114681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 Box 3">
            <a:extLst>
              <a:ext uri="{FF2B5EF4-FFF2-40B4-BE49-F238E27FC236}">
                <a16:creationId xmlns:a16="http://schemas.microsoft.com/office/drawing/2014/main" id="{FE65D309-347C-4B32-8B62-A1A669EE8BC8}"/>
              </a:ext>
            </a:extLst>
          </p:cNvPr>
          <p:cNvSpPr txBox="1"/>
          <p:nvPr/>
        </p:nvSpPr>
        <p:spPr>
          <a:xfrm>
            <a:off x="4128114" y="2241825"/>
            <a:ext cx="6849622" cy="251460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4400" b="1" i="1" kern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“I will run the way of thy commandments, When thou shalt enlarge my heart.”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678204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rgbClr val="678204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6" name="Picture 8">
            <a:extLst>
              <a:ext uri="{FF2B5EF4-FFF2-40B4-BE49-F238E27FC236}">
                <a16:creationId xmlns:a16="http://schemas.microsoft.com/office/drawing/2014/main" id="{9801419F-912A-4B50-AF47-CA0767B422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75673">
            <a:off x="1227034" y="1476145"/>
            <a:ext cx="1879403" cy="177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2">
            <a:extLst>
              <a:ext uri="{FF2B5EF4-FFF2-40B4-BE49-F238E27FC236}">
                <a16:creationId xmlns:a16="http://schemas.microsoft.com/office/drawing/2014/main" id="{2B8E0649-3656-49E0-910B-F042DD8AB9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0444" y="3340651"/>
            <a:ext cx="2667000" cy="283154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800" kern="0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Psalm  119:32 </a:t>
            </a:r>
          </a:p>
        </p:txBody>
      </p:sp>
    </p:spTree>
    <p:extLst>
      <p:ext uri="{BB962C8B-B14F-4D97-AF65-F5344CB8AC3E}">
        <p14:creationId xmlns:p14="http://schemas.microsoft.com/office/powerpoint/2010/main" val="279122396"/>
      </p:ext>
    </p:extLst>
  </p:cSld>
  <p:clrMapOvr>
    <a:masterClrMapping/>
  </p:clrMapOvr>
  <p:transition spd="slow" advTm="15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78F84F92-26D3-4AEA-BAA6-5E4381EA4A24}"/>
              </a:ext>
            </a:extLst>
          </p:cNvPr>
          <p:cNvSpPr/>
          <p:nvPr/>
        </p:nvSpPr>
        <p:spPr>
          <a:xfrm>
            <a:off x="891364" y="826159"/>
            <a:ext cx="10310035" cy="161224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D8E9257-81BF-4F5B-8698-A9C28355F685}"/>
              </a:ext>
            </a:extLst>
          </p:cNvPr>
          <p:cNvSpPr/>
          <p:nvPr/>
        </p:nvSpPr>
        <p:spPr>
          <a:xfrm>
            <a:off x="891365" y="2791599"/>
            <a:ext cx="10310036" cy="3207061"/>
          </a:xfrm>
          <a:prstGeom prst="roundRect">
            <a:avLst/>
          </a:prstGeom>
          <a:noFill/>
          <a:ln w="19050"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E275918-6C98-4B0E-BC69-FB94297D8DB2}"/>
              </a:ext>
            </a:extLst>
          </p:cNvPr>
          <p:cNvSpPr/>
          <p:nvPr/>
        </p:nvSpPr>
        <p:spPr>
          <a:xfrm>
            <a:off x="381000" y="381000"/>
            <a:ext cx="381000" cy="6172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5FFC03A-BC72-4B7A-90E8-827C9B32C5DB}"/>
              </a:ext>
            </a:extLst>
          </p:cNvPr>
          <p:cNvSpPr/>
          <p:nvPr/>
        </p:nvSpPr>
        <p:spPr>
          <a:xfrm>
            <a:off x="11468100" y="342900"/>
            <a:ext cx="381000" cy="6172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FD09393-F31B-467A-9D46-6978E405900D}"/>
              </a:ext>
            </a:extLst>
          </p:cNvPr>
          <p:cNvSpPr/>
          <p:nvPr/>
        </p:nvSpPr>
        <p:spPr>
          <a:xfrm rot="5400000">
            <a:off x="5924550" y="628650"/>
            <a:ext cx="381000" cy="114681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E68841F-0F12-48DA-815E-72FFF2E47D6C}"/>
              </a:ext>
            </a:extLst>
          </p:cNvPr>
          <p:cNvSpPr/>
          <p:nvPr/>
        </p:nvSpPr>
        <p:spPr>
          <a:xfrm rot="5400000">
            <a:off x="5924550" y="-5266289"/>
            <a:ext cx="381000" cy="114681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 Box 3">
            <a:extLst>
              <a:ext uri="{FF2B5EF4-FFF2-40B4-BE49-F238E27FC236}">
                <a16:creationId xmlns:a16="http://schemas.microsoft.com/office/drawing/2014/main" id="{FE65D309-347C-4B32-8B62-A1A669EE8BC8}"/>
              </a:ext>
            </a:extLst>
          </p:cNvPr>
          <p:cNvSpPr txBox="1"/>
          <p:nvPr/>
        </p:nvSpPr>
        <p:spPr>
          <a:xfrm>
            <a:off x="1371601" y="3657599"/>
            <a:ext cx="9296400" cy="216140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4400" b="1" i="1" kern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“Keep thy heart with all diligence; For out of it are the issues of life.”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678204"/>
                </a:solidFill>
                <a:effectLst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solidFill>
                <a:srgbClr val="678204"/>
              </a:solidFill>
              <a:effectLst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6" name="Picture 8">
            <a:extLst>
              <a:ext uri="{FF2B5EF4-FFF2-40B4-BE49-F238E27FC236}">
                <a16:creationId xmlns:a16="http://schemas.microsoft.com/office/drawing/2014/main" id="{9801419F-912A-4B50-AF47-CA0767B422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75673">
            <a:off x="1263530" y="980656"/>
            <a:ext cx="1533447" cy="144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2">
            <a:extLst>
              <a:ext uri="{FF2B5EF4-FFF2-40B4-BE49-F238E27FC236}">
                <a16:creationId xmlns:a16="http://schemas.microsoft.com/office/drawing/2014/main" id="{2B8E0649-3656-49E0-910B-F042DD8AB9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7838" y="304799"/>
            <a:ext cx="5242065" cy="263757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6000" kern="0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Proverbs  4:23 </a:t>
            </a:r>
          </a:p>
        </p:txBody>
      </p:sp>
    </p:spTree>
    <p:extLst>
      <p:ext uri="{BB962C8B-B14F-4D97-AF65-F5344CB8AC3E}">
        <p14:creationId xmlns:p14="http://schemas.microsoft.com/office/powerpoint/2010/main" val="2385679802"/>
      </p:ext>
    </p:extLst>
  </p:cSld>
  <p:clrMapOvr>
    <a:masterClrMapping/>
  </p:clrMapOvr>
  <p:transition spd="slow" advTm="15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4151</TotalTime>
  <Words>203</Words>
  <Application>Microsoft Office PowerPoint</Application>
  <PresentationFormat>Widescreen</PresentationFormat>
  <Paragraphs>45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Benguiat Bk BT</vt:lpstr>
      <vt:lpstr>Calibri</vt:lpstr>
      <vt:lpstr>Calibri Light</vt:lpstr>
      <vt:lpstr>Candara</vt:lpstr>
      <vt:lpstr>Palatino Linotype</vt:lpstr>
      <vt:lpstr>Times New Roman</vt:lpstr>
      <vt:lpstr>Default Design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Spirit of Worship</dc:title>
  <dc:creator>Steve Klein</dc:creator>
  <cp:lastModifiedBy>Larry Wisdom</cp:lastModifiedBy>
  <cp:revision>356</cp:revision>
  <dcterms:created xsi:type="dcterms:W3CDTF">2013-08-12T14:39:11Z</dcterms:created>
  <dcterms:modified xsi:type="dcterms:W3CDTF">2021-10-02T23:22:20Z</dcterms:modified>
</cp:coreProperties>
</file>