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1" r:id="rId3"/>
    <p:sldId id="260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8E43BC-0D47-5E4F-BAC0-12652C5C457D}" v="42" dt="2021-10-21T22:03:09.1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694"/>
  </p:normalViewPr>
  <p:slideViewPr>
    <p:cSldViewPr snapToGrid="0" snapToObjects="1">
      <p:cViewPr varScale="1">
        <p:scale>
          <a:sx n="108" d="100"/>
          <a:sy n="108" d="100"/>
        </p:scale>
        <p:origin x="46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951F6-6F75-7A49-8542-B5544BD5BB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9D14E7-60A6-3340-ADFA-A84A70C623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A122EA-DF73-614C-85D1-308A302CB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54CD4-76E9-7A4B-82CE-654BB1B71836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DBBB23-EBA0-874F-BE43-5BBEF29BA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E5F17-9051-5E4F-AFEB-5696B77E7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401A2-DADA-AB49-B7DB-326FFE3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106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C6C37-4426-4C4F-B46D-4B791DECB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217308-F253-AA4A-9FA8-0AAB44C2C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137ACC-4618-AF4A-A92D-9EB52A0D4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54CD4-76E9-7A4B-82CE-654BB1B71836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B136D0-9024-8440-8384-B7D256BA6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BFFE9B-6A21-2144-9FA0-A3321F271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401A2-DADA-AB49-B7DB-326FFE3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344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A9EA47-ABD7-E94E-9A97-3E14360F4F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EAC762-F4CB-CB41-A5E6-DDB178CEAD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2D5B5-2706-C44E-AA55-62B8532EB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54CD4-76E9-7A4B-82CE-654BB1B71836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F5B41-8766-D04A-BA77-A05B1EDAF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FC1E94-DBE2-994A-B4A0-2BDB24B17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401A2-DADA-AB49-B7DB-326FFE3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599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90464-53BF-854D-9896-977507BB6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C2BB8-8222-3545-A3F9-AF3FA4502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C6D12-45FA-614A-AE90-C0E821343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54CD4-76E9-7A4B-82CE-654BB1B71836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8926C0-71F7-0B4F-A618-E572AB0F4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619880-24CE-E645-A3CF-ADBBAEFC2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401A2-DADA-AB49-B7DB-326FFE3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16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43AE5-A11A-DA45-853C-7E8BAEFD8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897454-44C5-9349-9D01-A81D5B04B6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922E71-8272-4D40-B05A-D000565EC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54CD4-76E9-7A4B-82CE-654BB1B71836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343A8-9EEA-2D42-93CC-67867969E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E3247-6B81-484E-8C00-4574DB54B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401A2-DADA-AB49-B7DB-326FFE3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047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9141D-D9D4-854A-BB97-6DF60A8A8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A6113-B0FE-BF44-A347-4E54F1092D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D49A91-BBB9-E54A-B4E0-84982F6B64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7166F1-4088-664F-9106-2F3CB5C85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54CD4-76E9-7A4B-82CE-654BB1B71836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CFA84C-4D68-D946-9B10-82B150F2C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4451F-C799-4F4D-84E7-CB913D838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401A2-DADA-AB49-B7DB-326FFE3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483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18C99-68BC-044F-86D9-85912A3C2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80F4AC-9786-8E41-8E12-E472155E4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C72D92-AA28-2D4D-885B-BB0765074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4E1048-1301-744E-85E3-30C3B10939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5590C6-9693-DE45-A7EF-2404DB0CF7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97F4BE-C962-2849-93E1-56839AE93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54CD4-76E9-7A4B-82CE-654BB1B71836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74F1AD-DDEA-E440-89D4-5380C257A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4303FD-256C-CB4B-8FD5-A9097FAC8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401A2-DADA-AB49-B7DB-326FFE3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253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79CDF-F76B-EB41-925A-3672A481F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A518C4-5E11-6A49-ADED-47C6BD2DE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54CD4-76E9-7A4B-82CE-654BB1B71836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F75516-42D8-CC48-85FF-DA30631D7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B6D7FE-55D4-EA46-B880-2547FFFDA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401A2-DADA-AB49-B7DB-326FFE3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59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324F12-9C51-574E-BE47-788AB5C75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54CD4-76E9-7A4B-82CE-654BB1B71836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ED1053-C71C-3F4B-B260-B2D6EA5D8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0E346D-6759-3945-A45B-9EF6BCBBA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401A2-DADA-AB49-B7DB-326FFE3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9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9F1F7-95A8-B944-8696-B84F9CBAF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0B6F2-C2D6-A148-BF87-1D77AE505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462271-2591-2344-86E6-B81E478DEA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DD24FF-82BF-CF49-82AB-5D5C4456D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54CD4-76E9-7A4B-82CE-654BB1B71836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49DD95-812A-4C43-9E5D-BD36607F0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9CDD55-C1AE-7749-9122-957516582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401A2-DADA-AB49-B7DB-326FFE3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743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CAD13-F1D6-7A42-B1BB-8436D911F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4DC53F-B96E-894C-9176-D41FEBC8E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C633C3-65ED-234F-8A1A-9CE7CDFEA2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C7927E-C26E-744B-9F70-E6610774C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54CD4-76E9-7A4B-82CE-654BB1B71836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47D170-42AD-0D4B-ACC1-978538EE1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E13598-A317-3049-959B-3EBE18C6D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401A2-DADA-AB49-B7DB-326FFE3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245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E6BE33-4508-3149-87E9-D3703D7CF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340370-4678-034B-BF7C-78AE09FB99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B95029-2A80-E347-897E-18EFBD76A9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54CD4-76E9-7A4B-82CE-654BB1B71836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75CD9-5719-0F41-BDE3-C3E6D2B166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F9488-9A80-9C4D-A158-316F531648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401A2-DADA-AB49-B7DB-326FFE3C9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109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7" name="Rectangle 136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8" name="Picture 4" descr="I Got Spammed – Carpediemdona.com">
            <a:extLst>
              <a:ext uri="{FF2B5EF4-FFF2-40B4-BE49-F238E27FC236}">
                <a16:creationId xmlns:a16="http://schemas.microsoft.com/office/drawing/2014/main" id="{0CA38EA4-471D-4B47-8A57-F4F740E1BE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83504" y="159706"/>
            <a:ext cx="9966326" cy="6538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65105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3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The Garments of the High Priest: Anthropomorphism in the Worship of God -  TheTorah.com">
            <a:extLst>
              <a:ext uri="{FF2B5EF4-FFF2-40B4-BE49-F238E27FC236}">
                <a16:creationId xmlns:a16="http://schemas.microsoft.com/office/drawing/2014/main" id="{0B85DBE3-E414-6848-97B1-241CA55CB9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90132" y="643467"/>
            <a:ext cx="7211735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ight Arrow 1">
            <a:extLst>
              <a:ext uri="{FF2B5EF4-FFF2-40B4-BE49-F238E27FC236}">
                <a16:creationId xmlns:a16="http://schemas.microsoft.com/office/drawing/2014/main" id="{AE581F7E-A877-D84F-831D-53FB47789BB9}"/>
              </a:ext>
            </a:extLst>
          </p:cNvPr>
          <p:cNvSpPr/>
          <p:nvPr/>
        </p:nvSpPr>
        <p:spPr>
          <a:xfrm>
            <a:off x="2013120" y="4278085"/>
            <a:ext cx="1664945" cy="3322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>
            <a:extLst>
              <a:ext uri="{FF2B5EF4-FFF2-40B4-BE49-F238E27FC236}">
                <a16:creationId xmlns:a16="http://schemas.microsoft.com/office/drawing/2014/main" id="{F90057E0-6240-0E43-810D-20E6C8E3E2C9}"/>
              </a:ext>
            </a:extLst>
          </p:cNvPr>
          <p:cNvSpPr/>
          <p:nvPr/>
        </p:nvSpPr>
        <p:spPr>
          <a:xfrm>
            <a:off x="2013120" y="3096768"/>
            <a:ext cx="1664945" cy="3322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>
            <a:extLst>
              <a:ext uri="{FF2B5EF4-FFF2-40B4-BE49-F238E27FC236}">
                <a16:creationId xmlns:a16="http://schemas.microsoft.com/office/drawing/2014/main" id="{525A1725-7E0A-874F-AA53-F2E908B88DB2}"/>
              </a:ext>
            </a:extLst>
          </p:cNvPr>
          <p:cNvSpPr/>
          <p:nvPr/>
        </p:nvSpPr>
        <p:spPr>
          <a:xfrm>
            <a:off x="6727372" y="2198914"/>
            <a:ext cx="1654628" cy="27780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>
            <a:extLst>
              <a:ext uri="{FF2B5EF4-FFF2-40B4-BE49-F238E27FC236}">
                <a16:creationId xmlns:a16="http://schemas.microsoft.com/office/drawing/2014/main" id="{6E8024A9-C0B2-E94D-A31E-7854575EBF71}"/>
              </a:ext>
            </a:extLst>
          </p:cNvPr>
          <p:cNvSpPr/>
          <p:nvPr/>
        </p:nvSpPr>
        <p:spPr>
          <a:xfrm>
            <a:off x="2013120" y="999000"/>
            <a:ext cx="1455420" cy="3322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9136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Redeemer of Israel: High Priest Pants or Breeches">
            <a:extLst>
              <a:ext uri="{FF2B5EF4-FFF2-40B4-BE49-F238E27FC236}">
                <a16:creationId xmlns:a16="http://schemas.microsoft.com/office/drawing/2014/main" id="{2321A50F-7C57-0949-AA6C-2A99FA2374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24765" y="643467"/>
            <a:ext cx="5942470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ight Arrow 1">
            <a:extLst>
              <a:ext uri="{FF2B5EF4-FFF2-40B4-BE49-F238E27FC236}">
                <a16:creationId xmlns:a16="http://schemas.microsoft.com/office/drawing/2014/main" id="{2891B667-C677-2843-91FF-F22323BEC33F}"/>
              </a:ext>
            </a:extLst>
          </p:cNvPr>
          <p:cNvSpPr/>
          <p:nvPr/>
        </p:nvSpPr>
        <p:spPr>
          <a:xfrm>
            <a:off x="1894115" y="3853542"/>
            <a:ext cx="2306465" cy="3322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2741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B23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 descr="Exodus 39:1 - 31: Material of the Priestly Garment| Bible Stories - YouTube">
            <a:extLst>
              <a:ext uri="{FF2B5EF4-FFF2-40B4-BE49-F238E27FC236}">
                <a16:creationId xmlns:a16="http://schemas.microsoft.com/office/drawing/2014/main" id="{AE44E4A9-5D9A-0F4C-8968-2D65EBCE74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3941" y="643467"/>
            <a:ext cx="9904117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Left-Right Arrow 10">
            <a:extLst>
              <a:ext uri="{FF2B5EF4-FFF2-40B4-BE49-F238E27FC236}">
                <a16:creationId xmlns:a16="http://schemas.microsoft.com/office/drawing/2014/main" id="{37391B33-1A5F-244B-8FC8-498C6E895340}"/>
              </a:ext>
            </a:extLst>
          </p:cNvPr>
          <p:cNvSpPr/>
          <p:nvPr/>
        </p:nvSpPr>
        <p:spPr>
          <a:xfrm>
            <a:off x="3189514" y="765058"/>
            <a:ext cx="1796143" cy="36489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-Right Arrow 11">
            <a:extLst>
              <a:ext uri="{FF2B5EF4-FFF2-40B4-BE49-F238E27FC236}">
                <a16:creationId xmlns:a16="http://schemas.microsoft.com/office/drawing/2014/main" id="{35E9E220-78EC-2A47-9001-7562A270F90D}"/>
              </a:ext>
            </a:extLst>
          </p:cNvPr>
          <p:cNvSpPr/>
          <p:nvPr/>
        </p:nvSpPr>
        <p:spPr>
          <a:xfrm>
            <a:off x="3058886" y="4005943"/>
            <a:ext cx="1796143" cy="36489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Arrow 12">
            <a:extLst>
              <a:ext uri="{FF2B5EF4-FFF2-40B4-BE49-F238E27FC236}">
                <a16:creationId xmlns:a16="http://schemas.microsoft.com/office/drawing/2014/main" id="{8264BD7C-4C28-B149-903E-08FE9A19000F}"/>
              </a:ext>
            </a:extLst>
          </p:cNvPr>
          <p:cNvSpPr/>
          <p:nvPr/>
        </p:nvSpPr>
        <p:spPr>
          <a:xfrm>
            <a:off x="2917371" y="2606909"/>
            <a:ext cx="1480458" cy="3648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2965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Chuck Richardson</dc:creator>
  <cp:lastModifiedBy>Larry Wisdom</cp:lastModifiedBy>
  <cp:revision>2</cp:revision>
  <dcterms:created xsi:type="dcterms:W3CDTF">2021-10-21T20:35:03Z</dcterms:created>
  <dcterms:modified xsi:type="dcterms:W3CDTF">2021-10-23T20:24:51Z</dcterms:modified>
</cp:coreProperties>
</file>