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7" d="100"/>
        <a:sy n="157" d="100"/>
      </p:scale>
      <p:origin x="0" y="-31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1D33A-8779-427B-B78B-F138223E9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1F8FB2-1EB9-427C-A464-FE763F867F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A9CDB-97E7-4C72-BAFE-53E2491B9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D07-E705-4C10-A02D-50B681F3CBB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817992-BEC3-4497-8995-1A364DEA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49A540-DF1F-49BA-B81B-D95A9837C7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A778-C8F2-42CB-BFCE-E7088EF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893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6BFD2-CB23-4722-B23B-61EC76244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5253E2-5737-4225-A23D-F037E4962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558B5-492D-48A5-9A45-379BCC586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D07-E705-4C10-A02D-50B681F3CBB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79BFD-0F7E-4332-B6F0-478EDD5F6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622A0-050C-495B-8F35-2D45BE82F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A778-C8F2-42CB-BFCE-E7088EF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2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4F1277F-44AB-4087-A800-5D36C4AF5A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EDA61E-A766-4FAB-98CC-1FFC4227F1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1D9D8-5C29-4169-A4F9-FB1C9DC0A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D07-E705-4C10-A02D-50B681F3CBB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3DDA43-E56C-4F14-AACE-1EF4E28BD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B02E2-2C98-452B-A9D8-0CA28186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A778-C8F2-42CB-BFCE-E7088EF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739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A42C057-9ABA-4364-B1A7-7939ED78265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5266D26-6329-436A-A0CE-473813C6CF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E87AD85-FA11-4D68-B498-C8734D7196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DF74F-F56D-45F9-80E2-883C72BE38B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24163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2929E5-7FD5-4216-AF71-D43A7B2EDF2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769225-FC25-435D-8CDE-0493410459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F210FA-FB27-485B-81A0-F0DAB5AD40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A5AF5-C754-4293-AD1E-E6FFB97582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21844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797339-EEB5-498E-A476-BF610B0118D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69F9D7-08E0-4D4C-9CAB-58A782BB29A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6410CF8-C0C3-4603-BB77-14D41938DDF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1F317F-6219-4C80-A7D5-0E3AF1961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329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0CAE45-8A7B-4070-9B68-3A44F3C6FE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17A0E2-09C6-4862-88B8-3D56893A3A2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D86A64-ADF0-4FAF-AF64-27F4D20C8B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E7E2F-9EEA-45A3-868D-4A8414D9A0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3853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DA08E1-3286-4A26-A8C6-5E90747CE8A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55BDFCE-9C5F-4456-A0E2-4EDD0E50BB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A4FC04B-31A9-49DE-861B-349905DB509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7457B0-0598-4BE3-9711-DCC047E4EE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2892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E3C7A32A-00AF-4E89-A443-01CE7A647C7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D9ECEED-2365-4A4D-890A-B1AF072FA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822970D-FE52-45BD-B034-D91D55A27E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C5E1A6-4A70-4726-91FE-CC16BF0F30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605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90D45A7-E2F6-436F-A224-1FEE402BFE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422F71D-1348-4C75-A394-FE53AD6241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3290CEF-501D-4BC8-9483-5966D35B13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1AD06-F983-40D8-88E1-3A2746A6B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51969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89BCC7-94CB-4B7E-9EBA-7C18B04A23B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317B0B-7624-41AB-B089-F94096E990D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9CCDBB-CBD2-4F90-BB1B-5F70DBDE1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FF4DE-60CF-42BA-B2C2-5B8ECFBB0DA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5545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99890-BACE-4DFD-9F3B-2A36088A0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F64AA7-8F3D-4469-8EAC-350D752C6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A4EB6-8D77-40FA-8EA0-77F96D0E0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D07-E705-4C10-A02D-50B681F3CBB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8BCA34-0FF7-46B7-805D-F62DA20A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9BFD3-F927-41C0-96A2-AD341724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A778-C8F2-42CB-BFCE-E7088EF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729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28AC587-B291-43B4-A203-CFB4A539D6E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BFC8B7-3A9C-46C0-8B72-4E55C3BDE0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E0A905C-A2B6-406E-A915-4B2E5CF04E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A33676-5CA0-4688-AD9D-BB45BE314F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3365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5BBFE48-2327-4930-8E9B-F3D8C3EA5B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E70008C-CB7D-4620-8A14-A1F90B797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14957A0-6A02-4543-8BE1-CF25A2B529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81EC4B-1C71-4437-A5F5-4384D2A62C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99898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A4BC7F-E064-4FE6-BC4D-1558170D56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964BBA-4DEE-430C-AA85-4FA7CA55F9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F4653D-06C7-44AF-82A8-21807CDC64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D9854-4648-411D-8980-741E0CBA70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836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2FA4F-B335-4C49-8C09-549295536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B24164-2D19-4F78-B35F-E0829ACD47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7B074-E9FB-4971-835E-D11316B73C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D07-E705-4C10-A02D-50B681F3CBB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8EE4E-1D9E-450A-820E-860354983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06988-6999-45E1-95BF-9296BE8A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A778-C8F2-42CB-BFCE-E7088EF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92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82669-46F8-4FF6-A832-14B7B9A9F4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63F1D-2749-4F55-B37E-7E403E142C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D79296-EB61-4668-B643-73AE1F6C9F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83F2F4-B2A2-479D-8DFC-5840975AB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D07-E705-4C10-A02D-50B681F3CBB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392100-F0AD-4C12-92C4-06FAF3696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264DAB-FCD1-4E3E-84AC-D1F7182FE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A778-C8F2-42CB-BFCE-E7088EF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438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142B8-8BB6-42CB-96AF-448408238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022D7-E902-4A19-BF3C-494D74E0AB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C205B1-FCD0-4B74-BB75-B3CF8E32E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F946AC-B671-49C9-B43A-2A74A7A113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8CEBA0-649B-4F4F-B004-5280AA25E5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7BD015-30EC-4757-A3A0-5AF978B95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D07-E705-4C10-A02D-50B681F3CBB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319227-E39F-4C51-8DC7-164F734B9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E030E9-2970-4A11-8712-7D578310F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A778-C8F2-42CB-BFCE-E7088EF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04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7FED9-5C3F-4EF2-80F0-AAC49C524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7B313-A602-40F4-AB97-C261149A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D07-E705-4C10-A02D-50B681F3CBB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59CB9-F8B4-4DC4-AC1D-FBCEEAD0EC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C093EA-2DCA-4AE9-B6BB-9FA339996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A778-C8F2-42CB-BFCE-E7088EF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405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69E34B-4757-4377-9B9A-FF50B577B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D07-E705-4C10-A02D-50B681F3CBB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42DF24-EE9D-4FA1-8910-FA0B404D5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F25F8D-8279-4AAD-AF10-0C263AE0E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A778-C8F2-42CB-BFCE-E7088EF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9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C7BDE-445F-4E89-9948-88ED58015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8F046-63A3-418F-BB83-CECD599277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D4C45-4D26-44B5-89F3-A3440F15E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87599A-33D7-4391-8658-F8EA17152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D07-E705-4C10-A02D-50B681F3CBB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9AAC51-7FA8-465A-98B5-024607E0A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1156A5-90C7-4461-BFF9-082CF9FF5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A778-C8F2-42CB-BFCE-E7088EF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21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1739D-5470-4A00-8E64-ABE73E1F6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1AF6AA-A4B6-48D3-81E7-0ABA44AE01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82CBB9-3CB0-4A92-AA40-ECF349C1A1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C9603-E232-4922-A6CB-E67754CB6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40D07-E705-4C10-A02D-50B681F3CBB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239D84-3C9B-459A-B37B-DF1B87764F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514FD5-2F4C-489D-A640-785D2606D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EA778-C8F2-42CB-BFCE-E7088EF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154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3A29BB-E716-42F1-BB31-A17B05571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D5C573-462A-4A5E-BF81-DDE5BABC67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B0A28-FA55-45E6-925F-CE2DA4DE41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340D07-E705-4C10-A02D-50B681F3CBB4}" type="datetimeFigureOut">
              <a:rPr lang="en-US" smtClean="0"/>
              <a:t>10/20/2021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A4FAE-B523-45ED-982E-36093423F2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F1ED8-017A-4997-B912-85B7720AA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EA778-C8F2-42CB-BFCE-E7088EF37A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86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4EC3BEC-52A1-4CCF-BDF5-1C7E928F46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DE613B3-86B5-4C2B-BADA-933410E1A1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F3327A72-AED4-476E-BCE3-E8B57B7BDF0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2764AC6-79DE-4F38-8600-B783F4BC6D2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14D227C7-D427-409D-A130-618EFEDB9651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E44A18D-D010-4A7D-A2CD-0B5400B7B0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33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D2326-CBCF-433E-8DEF-34EBE53D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592A3-7A02-4C66-B309-9FDE436F5F65}"/>
              </a:ext>
            </a:extLst>
          </p:cNvPr>
          <p:cNvSpPr txBox="1"/>
          <p:nvPr/>
        </p:nvSpPr>
        <p:spPr>
          <a:xfrm>
            <a:off x="590550" y="504825"/>
            <a:ext cx="474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What is the church?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Something you go to?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Something you do?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01818-24B9-4381-A502-98023A092BE4}"/>
              </a:ext>
            </a:extLst>
          </p:cNvPr>
          <p:cNvSpPr txBox="1"/>
          <p:nvPr/>
        </p:nvSpPr>
        <p:spPr>
          <a:xfrm>
            <a:off x="8629651" y="3928694"/>
            <a:ext cx="325754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</a:rPr>
              <a:t>The Beauty of the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CC072-F2FF-45F9-89E3-B973B5069D31}"/>
              </a:ext>
            </a:extLst>
          </p:cNvPr>
          <p:cNvSpPr txBox="1"/>
          <p:nvPr/>
        </p:nvSpPr>
        <p:spPr>
          <a:xfrm rot="21031717">
            <a:off x="5850702" y="2207837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gency FB" panose="020B0503020202020204" pitchFamily="34" charset="0"/>
              </a:rPr>
              <a:t>Ephesians 5:25-27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C29C9D1-79AC-4914-A39A-CBB1BF2B9991}"/>
              </a:ext>
            </a:extLst>
          </p:cNvPr>
          <p:cNvSpPr txBox="1"/>
          <p:nvPr/>
        </p:nvSpPr>
        <p:spPr>
          <a:xfrm>
            <a:off x="590550" y="3952875"/>
            <a:ext cx="50101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Where you go when you need something?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Place of entertainment?</a:t>
            </a:r>
          </a:p>
        </p:txBody>
      </p:sp>
    </p:spTree>
    <p:extLst>
      <p:ext uri="{BB962C8B-B14F-4D97-AF65-F5344CB8AC3E}">
        <p14:creationId xmlns:p14="http://schemas.microsoft.com/office/powerpoint/2010/main" val="125607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D2326-CBCF-433E-8DEF-34EBE53D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592A3-7A02-4C66-B309-9FDE436F5F65}"/>
              </a:ext>
            </a:extLst>
          </p:cNvPr>
          <p:cNvSpPr txBox="1"/>
          <p:nvPr/>
        </p:nvSpPr>
        <p:spPr>
          <a:xfrm>
            <a:off x="590549" y="504825"/>
            <a:ext cx="5057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However, some changes are good.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When there is repentance.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01818-24B9-4381-A502-98023A092BE4}"/>
              </a:ext>
            </a:extLst>
          </p:cNvPr>
          <p:cNvSpPr txBox="1"/>
          <p:nvPr/>
        </p:nvSpPr>
        <p:spPr>
          <a:xfrm>
            <a:off x="8629651" y="3928694"/>
            <a:ext cx="325754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</a:rPr>
              <a:t>The Beauty of the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CC072-F2FF-45F9-89E3-B973B5069D31}"/>
              </a:ext>
            </a:extLst>
          </p:cNvPr>
          <p:cNvSpPr txBox="1"/>
          <p:nvPr/>
        </p:nvSpPr>
        <p:spPr>
          <a:xfrm rot="21031717">
            <a:off x="5850702" y="2207837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gency FB" panose="020B0503020202020204" pitchFamily="34" charset="0"/>
              </a:rPr>
              <a:t>Ephesians 5:25-27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118D9-AA16-4059-97C4-313E317D572F}"/>
              </a:ext>
            </a:extLst>
          </p:cNvPr>
          <p:cNvSpPr txBox="1"/>
          <p:nvPr/>
        </p:nvSpPr>
        <p:spPr>
          <a:xfrm>
            <a:off x="590550" y="3776217"/>
            <a:ext cx="4743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People that repent.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Acts 2:38, 41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Churches too.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1 Corinthians 5</a:t>
            </a:r>
          </a:p>
        </p:txBody>
      </p:sp>
    </p:spTree>
    <p:extLst>
      <p:ext uri="{BB962C8B-B14F-4D97-AF65-F5344CB8AC3E}">
        <p14:creationId xmlns:p14="http://schemas.microsoft.com/office/powerpoint/2010/main" val="239745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D2326-CBCF-433E-8DEF-34EBE53D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592A3-7A02-4C66-B309-9FDE436F5F65}"/>
              </a:ext>
            </a:extLst>
          </p:cNvPr>
          <p:cNvSpPr txBox="1"/>
          <p:nvPr/>
        </p:nvSpPr>
        <p:spPr>
          <a:xfrm>
            <a:off x="590549" y="504825"/>
            <a:ext cx="5057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Church growth is good.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Spiritually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Galatians 5:22-23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01818-24B9-4381-A502-98023A092BE4}"/>
              </a:ext>
            </a:extLst>
          </p:cNvPr>
          <p:cNvSpPr txBox="1"/>
          <p:nvPr/>
        </p:nvSpPr>
        <p:spPr>
          <a:xfrm>
            <a:off x="8629651" y="3928694"/>
            <a:ext cx="325754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</a:rPr>
              <a:t>The Beauty of the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CC072-F2FF-45F9-89E3-B973B5069D31}"/>
              </a:ext>
            </a:extLst>
          </p:cNvPr>
          <p:cNvSpPr txBox="1"/>
          <p:nvPr/>
        </p:nvSpPr>
        <p:spPr>
          <a:xfrm rot="21031717">
            <a:off x="5850702" y="2207837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gency FB" panose="020B0503020202020204" pitchFamily="34" charset="0"/>
              </a:rPr>
              <a:t>Ephesians 5:25-27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118D9-AA16-4059-97C4-313E317D572F}"/>
              </a:ext>
            </a:extLst>
          </p:cNvPr>
          <p:cNvSpPr txBox="1"/>
          <p:nvPr/>
        </p:nvSpPr>
        <p:spPr>
          <a:xfrm>
            <a:off x="590550" y="3795267"/>
            <a:ext cx="50577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Numerically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Acts 5:14; 11:24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Growth prevents Satan from taking over.</a:t>
            </a:r>
          </a:p>
        </p:txBody>
      </p:sp>
    </p:spTree>
    <p:extLst>
      <p:ext uri="{BB962C8B-B14F-4D97-AF65-F5344CB8AC3E}">
        <p14:creationId xmlns:p14="http://schemas.microsoft.com/office/powerpoint/2010/main" val="237372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D2326-CBCF-433E-8DEF-34EBE53D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592A3-7A02-4C66-B309-9FDE436F5F65}"/>
              </a:ext>
            </a:extLst>
          </p:cNvPr>
          <p:cNvSpPr txBox="1"/>
          <p:nvPr/>
        </p:nvSpPr>
        <p:spPr>
          <a:xfrm>
            <a:off x="590549" y="504825"/>
            <a:ext cx="5057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The church and the disciple must learn to deal with changes.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01818-24B9-4381-A502-98023A092BE4}"/>
              </a:ext>
            </a:extLst>
          </p:cNvPr>
          <p:cNvSpPr txBox="1"/>
          <p:nvPr/>
        </p:nvSpPr>
        <p:spPr>
          <a:xfrm>
            <a:off x="8629651" y="3928694"/>
            <a:ext cx="325754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</a:rPr>
              <a:t>The Beauty of the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CC072-F2FF-45F9-89E3-B973B5069D31}"/>
              </a:ext>
            </a:extLst>
          </p:cNvPr>
          <p:cNvSpPr txBox="1"/>
          <p:nvPr/>
        </p:nvSpPr>
        <p:spPr>
          <a:xfrm rot="21031717">
            <a:off x="5850702" y="2207837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gency FB" panose="020B0503020202020204" pitchFamily="34" charset="0"/>
              </a:rPr>
              <a:t>Ephesians 5:25-27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118D9-AA16-4059-97C4-313E317D572F}"/>
              </a:ext>
            </a:extLst>
          </p:cNvPr>
          <p:cNvSpPr txBox="1"/>
          <p:nvPr/>
        </p:nvSpPr>
        <p:spPr>
          <a:xfrm>
            <a:off x="590550" y="3795267"/>
            <a:ext cx="505777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James 1:2-4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God is with us.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God will help us in time of need.</a:t>
            </a:r>
          </a:p>
        </p:txBody>
      </p:sp>
    </p:spTree>
    <p:extLst>
      <p:ext uri="{BB962C8B-B14F-4D97-AF65-F5344CB8AC3E}">
        <p14:creationId xmlns:p14="http://schemas.microsoft.com/office/powerpoint/2010/main" val="358758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D2326-CBCF-433E-8DEF-34EBE53D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592A3-7A02-4C66-B309-9FDE436F5F65}"/>
              </a:ext>
            </a:extLst>
          </p:cNvPr>
          <p:cNvSpPr txBox="1"/>
          <p:nvPr/>
        </p:nvSpPr>
        <p:spPr>
          <a:xfrm>
            <a:off x="590549" y="504825"/>
            <a:ext cx="5057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Please, stop just going to church.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Be the church!!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01818-24B9-4381-A502-98023A092BE4}"/>
              </a:ext>
            </a:extLst>
          </p:cNvPr>
          <p:cNvSpPr txBox="1"/>
          <p:nvPr/>
        </p:nvSpPr>
        <p:spPr>
          <a:xfrm>
            <a:off x="8629651" y="3928694"/>
            <a:ext cx="325754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</a:rPr>
              <a:t>The Beauty of the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CC072-F2FF-45F9-89E3-B973B5069D31}"/>
              </a:ext>
            </a:extLst>
          </p:cNvPr>
          <p:cNvSpPr txBox="1"/>
          <p:nvPr/>
        </p:nvSpPr>
        <p:spPr>
          <a:xfrm rot="21031717">
            <a:off x="5850702" y="2207837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gency FB" panose="020B0503020202020204" pitchFamily="34" charset="0"/>
              </a:rPr>
              <a:t>Ephesians 5:25-27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118D9-AA16-4059-97C4-313E317D572F}"/>
              </a:ext>
            </a:extLst>
          </p:cNvPr>
          <p:cNvSpPr txBox="1"/>
          <p:nvPr/>
        </p:nvSpPr>
        <p:spPr>
          <a:xfrm>
            <a:off x="590550" y="3566667"/>
            <a:ext cx="50577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We are the bride of Christ.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Let each of us be beautiful to Christ and the world.</a:t>
            </a:r>
          </a:p>
        </p:txBody>
      </p:sp>
    </p:spTree>
    <p:extLst>
      <p:ext uri="{BB962C8B-B14F-4D97-AF65-F5344CB8AC3E}">
        <p14:creationId xmlns:p14="http://schemas.microsoft.com/office/powerpoint/2010/main" val="411726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8F83F12C-9D74-4C2B-AB3D-616CB79B6E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8A0E4-CBB0-46F8-B208-F0F1000A4F8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C4186EF7-C2E3-43D1-B005-0AA7FA5954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753600" cy="731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172910A-3306-49E3-9F29-EFF256B174A8}"/>
              </a:ext>
            </a:extLst>
          </p:cNvPr>
          <p:cNvSpPr/>
          <p:nvPr/>
        </p:nvSpPr>
        <p:spPr>
          <a:xfrm>
            <a:off x="2514600" y="2286000"/>
            <a:ext cx="8382000" cy="3970318"/>
          </a:xfrm>
          <a:prstGeom prst="rect">
            <a:avLst/>
          </a:prstGeom>
          <a:solidFill>
            <a:srgbClr val="BFBFBF">
              <a:alpha val="65882"/>
            </a:srgbClr>
          </a:solidFill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Hear the gospel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(Romans 10:17)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Believe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CC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(Mark 16:16; Hebrews 11:6)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Repent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(Acts 2:38; Acts 17:30)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Confess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(Romans 10:9-10; Acts 8:37)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“I believe that Jesus Christ is the Son of God.”</a:t>
            </a: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Be baptized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(Mark 16:16; Acts 2:38)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Live faithfully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 (Hebrews 10:36)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D2326-CBCF-433E-8DEF-34EBE53D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592A3-7A02-4C66-B309-9FDE436F5F65}"/>
              </a:ext>
            </a:extLst>
          </p:cNvPr>
          <p:cNvSpPr txBox="1"/>
          <p:nvPr/>
        </p:nvSpPr>
        <p:spPr>
          <a:xfrm>
            <a:off x="590550" y="504825"/>
            <a:ext cx="474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What is the church?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The bride of Christ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Beauty of a bride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01818-24B9-4381-A502-98023A092BE4}"/>
              </a:ext>
            </a:extLst>
          </p:cNvPr>
          <p:cNvSpPr txBox="1"/>
          <p:nvPr/>
        </p:nvSpPr>
        <p:spPr>
          <a:xfrm>
            <a:off x="8629651" y="3928694"/>
            <a:ext cx="325754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</a:rPr>
              <a:t>The Beauty of the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CC072-F2FF-45F9-89E3-B973B5069D31}"/>
              </a:ext>
            </a:extLst>
          </p:cNvPr>
          <p:cNvSpPr txBox="1"/>
          <p:nvPr/>
        </p:nvSpPr>
        <p:spPr>
          <a:xfrm rot="21031717">
            <a:off x="5850702" y="2207837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gency FB" panose="020B0503020202020204" pitchFamily="34" charset="0"/>
              </a:rPr>
              <a:t>Ephesians 5:25-27</a:t>
            </a:r>
          </a:p>
        </p:txBody>
      </p:sp>
    </p:spTree>
    <p:extLst>
      <p:ext uri="{BB962C8B-B14F-4D97-AF65-F5344CB8AC3E}">
        <p14:creationId xmlns:p14="http://schemas.microsoft.com/office/powerpoint/2010/main" val="112526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D2326-CBCF-433E-8DEF-34EBE53D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592A3-7A02-4C66-B309-9FDE436F5F65}"/>
              </a:ext>
            </a:extLst>
          </p:cNvPr>
          <p:cNvSpPr txBox="1"/>
          <p:nvPr/>
        </p:nvSpPr>
        <p:spPr>
          <a:xfrm>
            <a:off x="590550" y="504825"/>
            <a:ext cx="474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What is the church?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The saved God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Acts 2:47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01818-24B9-4381-A502-98023A092BE4}"/>
              </a:ext>
            </a:extLst>
          </p:cNvPr>
          <p:cNvSpPr txBox="1"/>
          <p:nvPr/>
        </p:nvSpPr>
        <p:spPr>
          <a:xfrm>
            <a:off x="8629651" y="3928694"/>
            <a:ext cx="325754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</a:rPr>
              <a:t>The Beauty of the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CC072-F2FF-45F9-89E3-B973B5069D31}"/>
              </a:ext>
            </a:extLst>
          </p:cNvPr>
          <p:cNvSpPr txBox="1"/>
          <p:nvPr/>
        </p:nvSpPr>
        <p:spPr>
          <a:xfrm rot="21031717">
            <a:off x="5850702" y="2207837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gency FB" panose="020B0503020202020204" pitchFamily="34" charset="0"/>
              </a:rPr>
              <a:t>Ephesians 5:25-27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118D9-AA16-4059-97C4-313E317D572F}"/>
              </a:ext>
            </a:extLst>
          </p:cNvPr>
          <p:cNvSpPr txBox="1"/>
          <p:nvPr/>
        </p:nvSpPr>
        <p:spPr>
          <a:xfrm>
            <a:off x="590550" y="3776217"/>
            <a:ext cx="47434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What is the church?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United believers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Acts 2:44; 4:32</a:t>
            </a:r>
          </a:p>
        </p:txBody>
      </p:sp>
    </p:spTree>
    <p:extLst>
      <p:ext uri="{BB962C8B-B14F-4D97-AF65-F5344CB8AC3E}">
        <p14:creationId xmlns:p14="http://schemas.microsoft.com/office/powerpoint/2010/main" val="96714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D2326-CBCF-433E-8DEF-34EBE53D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592A3-7A02-4C66-B309-9FDE436F5F65}"/>
              </a:ext>
            </a:extLst>
          </p:cNvPr>
          <p:cNvSpPr txBox="1"/>
          <p:nvPr/>
        </p:nvSpPr>
        <p:spPr>
          <a:xfrm>
            <a:off x="590549" y="504825"/>
            <a:ext cx="493395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What is the church?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A changed people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Acts 2:22-23, 37-38, 41-42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01818-24B9-4381-A502-98023A092BE4}"/>
              </a:ext>
            </a:extLst>
          </p:cNvPr>
          <p:cNvSpPr txBox="1"/>
          <p:nvPr/>
        </p:nvSpPr>
        <p:spPr>
          <a:xfrm>
            <a:off x="8629651" y="3928694"/>
            <a:ext cx="325754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</a:rPr>
              <a:t>The Beauty of the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CC072-F2FF-45F9-89E3-B973B5069D31}"/>
              </a:ext>
            </a:extLst>
          </p:cNvPr>
          <p:cNvSpPr txBox="1"/>
          <p:nvPr/>
        </p:nvSpPr>
        <p:spPr>
          <a:xfrm rot="21031717">
            <a:off x="5850702" y="2207837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gency FB" panose="020B0503020202020204" pitchFamily="34" charset="0"/>
              </a:rPr>
              <a:t>Ephesians 5:25-27</a:t>
            </a:r>
          </a:p>
        </p:txBody>
      </p:sp>
    </p:spTree>
    <p:extLst>
      <p:ext uri="{BB962C8B-B14F-4D97-AF65-F5344CB8AC3E}">
        <p14:creationId xmlns:p14="http://schemas.microsoft.com/office/powerpoint/2010/main" val="358757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D2326-CBCF-433E-8DEF-34EBE53D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592A3-7A02-4C66-B309-9FDE436F5F65}"/>
              </a:ext>
            </a:extLst>
          </p:cNvPr>
          <p:cNvSpPr txBox="1"/>
          <p:nvPr/>
        </p:nvSpPr>
        <p:spPr>
          <a:xfrm>
            <a:off x="590549" y="504825"/>
            <a:ext cx="4933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What is the church?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A giving people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Acts 2:44-45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01818-24B9-4381-A502-98023A092BE4}"/>
              </a:ext>
            </a:extLst>
          </p:cNvPr>
          <p:cNvSpPr txBox="1"/>
          <p:nvPr/>
        </p:nvSpPr>
        <p:spPr>
          <a:xfrm>
            <a:off x="8629651" y="3928694"/>
            <a:ext cx="325754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</a:rPr>
              <a:t>The Beauty of the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CC072-F2FF-45F9-89E3-B973B5069D31}"/>
              </a:ext>
            </a:extLst>
          </p:cNvPr>
          <p:cNvSpPr txBox="1"/>
          <p:nvPr/>
        </p:nvSpPr>
        <p:spPr>
          <a:xfrm rot="21031717">
            <a:off x="5850702" y="2207837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gency FB" panose="020B0503020202020204" pitchFamily="34" charset="0"/>
              </a:rPr>
              <a:t>Ephesians 5:25-27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0AE39E-D50E-4CC0-9390-B52D535C49E6}"/>
              </a:ext>
            </a:extLst>
          </p:cNvPr>
          <p:cNvSpPr txBox="1"/>
          <p:nvPr/>
        </p:nvSpPr>
        <p:spPr>
          <a:xfrm>
            <a:off x="590549" y="3829050"/>
            <a:ext cx="4933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Look how beautiful the church is -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2 Corinthians 8:1-5</a:t>
            </a:r>
          </a:p>
        </p:txBody>
      </p:sp>
    </p:spTree>
    <p:extLst>
      <p:ext uri="{BB962C8B-B14F-4D97-AF65-F5344CB8AC3E}">
        <p14:creationId xmlns:p14="http://schemas.microsoft.com/office/powerpoint/2010/main" val="243215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D2326-CBCF-433E-8DEF-34EBE53D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592A3-7A02-4C66-B309-9FDE436F5F65}"/>
              </a:ext>
            </a:extLst>
          </p:cNvPr>
          <p:cNvSpPr txBox="1"/>
          <p:nvPr/>
        </p:nvSpPr>
        <p:spPr>
          <a:xfrm>
            <a:off x="590549" y="504825"/>
            <a:ext cx="5057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What is the church?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A body of people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Acts 2:47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1 Corinthians 12:27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01818-24B9-4381-A502-98023A092BE4}"/>
              </a:ext>
            </a:extLst>
          </p:cNvPr>
          <p:cNvSpPr txBox="1"/>
          <p:nvPr/>
        </p:nvSpPr>
        <p:spPr>
          <a:xfrm>
            <a:off x="8629651" y="3928694"/>
            <a:ext cx="325754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</a:rPr>
              <a:t>The Beauty of the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CC072-F2FF-45F9-89E3-B973B5069D31}"/>
              </a:ext>
            </a:extLst>
          </p:cNvPr>
          <p:cNvSpPr txBox="1"/>
          <p:nvPr/>
        </p:nvSpPr>
        <p:spPr>
          <a:xfrm rot="21031717">
            <a:off x="5850702" y="2207837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gency FB" panose="020B0503020202020204" pitchFamily="34" charset="0"/>
              </a:rPr>
              <a:t>Ephesians 5:25-27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118D9-AA16-4059-97C4-313E317D572F}"/>
              </a:ext>
            </a:extLst>
          </p:cNvPr>
          <p:cNvSpPr txBox="1"/>
          <p:nvPr/>
        </p:nvSpPr>
        <p:spPr>
          <a:xfrm>
            <a:off x="590550" y="3776217"/>
            <a:ext cx="4743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Many view the church like being a member of Sam’s Club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Romans 12:4-5</a:t>
            </a:r>
          </a:p>
        </p:txBody>
      </p:sp>
    </p:spTree>
    <p:extLst>
      <p:ext uri="{BB962C8B-B14F-4D97-AF65-F5344CB8AC3E}">
        <p14:creationId xmlns:p14="http://schemas.microsoft.com/office/powerpoint/2010/main" val="633205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D2326-CBCF-433E-8DEF-34EBE53D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592A3-7A02-4C66-B309-9FDE436F5F65}"/>
              </a:ext>
            </a:extLst>
          </p:cNvPr>
          <p:cNvSpPr txBox="1"/>
          <p:nvPr/>
        </p:nvSpPr>
        <p:spPr>
          <a:xfrm>
            <a:off x="590549" y="504825"/>
            <a:ext cx="5057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The church, like people,  change.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Change can be good or bad.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01818-24B9-4381-A502-98023A092BE4}"/>
              </a:ext>
            </a:extLst>
          </p:cNvPr>
          <p:cNvSpPr txBox="1"/>
          <p:nvPr/>
        </p:nvSpPr>
        <p:spPr>
          <a:xfrm>
            <a:off x="8629651" y="3928694"/>
            <a:ext cx="325754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</a:rPr>
              <a:t>The Beauty of the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CC072-F2FF-45F9-89E3-B973B5069D31}"/>
              </a:ext>
            </a:extLst>
          </p:cNvPr>
          <p:cNvSpPr txBox="1"/>
          <p:nvPr/>
        </p:nvSpPr>
        <p:spPr>
          <a:xfrm rot="21031717">
            <a:off x="5850702" y="2207837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gency FB" panose="020B0503020202020204" pitchFamily="34" charset="0"/>
              </a:rPr>
              <a:t>Ephesians 5:25-27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118D9-AA16-4059-97C4-313E317D572F}"/>
              </a:ext>
            </a:extLst>
          </p:cNvPr>
          <p:cNvSpPr txBox="1"/>
          <p:nvPr/>
        </p:nvSpPr>
        <p:spPr>
          <a:xfrm>
            <a:off x="590550" y="3776217"/>
            <a:ext cx="4743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The church at Ephesus had changed – but that was bad.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Revelation 2:1-7</a:t>
            </a:r>
          </a:p>
        </p:txBody>
      </p:sp>
    </p:spTree>
    <p:extLst>
      <p:ext uri="{BB962C8B-B14F-4D97-AF65-F5344CB8AC3E}">
        <p14:creationId xmlns:p14="http://schemas.microsoft.com/office/powerpoint/2010/main" val="13176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D2326-CBCF-433E-8DEF-34EBE53D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592A3-7A02-4C66-B309-9FDE436F5F65}"/>
              </a:ext>
            </a:extLst>
          </p:cNvPr>
          <p:cNvSpPr txBox="1"/>
          <p:nvPr/>
        </p:nvSpPr>
        <p:spPr>
          <a:xfrm>
            <a:off x="590549" y="504825"/>
            <a:ext cx="50577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Satan has been having his way with churches.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Satan hates the church.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01818-24B9-4381-A502-98023A092BE4}"/>
              </a:ext>
            </a:extLst>
          </p:cNvPr>
          <p:cNvSpPr txBox="1"/>
          <p:nvPr/>
        </p:nvSpPr>
        <p:spPr>
          <a:xfrm>
            <a:off x="8629651" y="3928694"/>
            <a:ext cx="325754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</a:rPr>
              <a:t>The Beauty of the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CC072-F2FF-45F9-89E3-B973B5069D31}"/>
              </a:ext>
            </a:extLst>
          </p:cNvPr>
          <p:cNvSpPr txBox="1"/>
          <p:nvPr/>
        </p:nvSpPr>
        <p:spPr>
          <a:xfrm rot="21031717">
            <a:off x="5850702" y="2207837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gency FB" panose="020B0503020202020204" pitchFamily="34" charset="0"/>
              </a:rPr>
              <a:t>Ephesians 5:25-27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118D9-AA16-4059-97C4-313E317D572F}"/>
              </a:ext>
            </a:extLst>
          </p:cNvPr>
          <p:cNvSpPr txBox="1"/>
          <p:nvPr/>
        </p:nvSpPr>
        <p:spPr>
          <a:xfrm>
            <a:off x="590550" y="3776217"/>
            <a:ext cx="47434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Satan promotes sin, apathy, false teaching and division.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Acts 20:28-32</a:t>
            </a:r>
          </a:p>
        </p:txBody>
      </p:sp>
    </p:spTree>
    <p:extLst>
      <p:ext uri="{BB962C8B-B14F-4D97-AF65-F5344CB8AC3E}">
        <p14:creationId xmlns:p14="http://schemas.microsoft.com/office/powerpoint/2010/main" val="393037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BD2326-CBCF-433E-8DEF-34EBE53DCF4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94" r="-1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5E592A3-7A02-4C66-B309-9FDE436F5F65}"/>
              </a:ext>
            </a:extLst>
          </p:cNvPr>
          <p:cNvSpPr txBox="1"/>
          <p:nvPr/>
        </p:nvSpPr>
        <p:spPr>
          <a:xfrm>
            <a:off x="590549" y="504825"/>
            <a:ext cx="505777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Because churches and people change, each must test themselves.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2 Corinthians 13:5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B01818-24B9-4381-A502-98023A092BE4}"/>
              </a:ext>
            </a:extLst>
          </p:cNvPr>
          <p:cNvSpPr txBox="1"/>
          <p:nvPr/>
        </p:nvSpPr>
        <p:spPr>
          <a:xfrm>
            <a:off x="8629651" y="3928694"/>
            <a:ext cx="3257549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gency FB" panose="020B0503020202020204" pitchFamily="34" charset="0"/>
              </a:rPr>
              <a:t>The Beauty of the Church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1CC072-F2FF-45F9-89E3-B973B5069D31}"/>
              </a:ext>
            </a:extLst>
          </p:cNvPr>
          <p:cNvSpPr txBox="1"/>
          <p:nvPr/>
        </p:nvSpPr>
        <p:spPr>
          <a:xfrm rot="21031717">
            <a:off x="5850702" y="2207837"/>
            <a:ext cx="35337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Agency FB" panose="020B0503020202020204" pitchFamily="34" charset="0"/>
              </a:rPr>
              <a:t>Ephesians 5:25-27</a:t>
            </a:r>
          </a:p>
        </p:txBody>
      </p:sp>
    </p:spTree>
    <p:extLst>
      <p:ext uri="{BB962C8B-B14F-4D97-AF65-F5344CB8AC3E}">
        <p14:creationId xmlns:p14="http://schemas.microsoft.com/office/powerpoint/2010/main" val="3689112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445</Words>
  <Application>Microsoft Office PowerPoint</Application>
  <PresentationFormat>Widescreen</PresentationFormat>
  <Paragraphs>91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Agency FB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Lowell Sallee</dc:creator>
  <cp:lastModifiedBy>Lowell Sallee</cp:lastModifiedBy>
  <cp:revision>13</cp:revision>
  <dcterms:created xsi:type="dcterms:W3CDTF">2021-09-11T19:38:05Z</dcterms:created>
  <dcterms:modified xsi:type="dcterms:W3CDTF">2021-10-20T19:08:21Z</dcterms:modified>
</cp:coreProperties>
</file>