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handoutMasterIdLst>
    <p:handoutMasterId r:id="rId21"/>
  </p:handoutMasterIdLst>
  <p:sldIdLst>
    <p:sldId id="297" r:id="rId4"/>
    <p:sldId id="302" r:id="rId5"/>
    <p:sldId id="278" r:id="rId6"/>
    <p:sldId id="286" r:id="rId7"/>
    <p:sldId id="279" r:id="rId8"/>
    <p:sldId id="283" r:id="rId9"/>
    <p:sldId id="284" r:id="rId10"/>
    <p:sldId id="285" r:id="rId11"/>
    <p:sldId id="287" r:id="rId12"/>
    <p:sldId id="262" r:id="rId13"/>
    <p:sldId id="276" r:id="rId14"/>
    <p:sldId id="256" r:id="rId15"/>
    <p:sldId id="260" r:id="rId16"/>
    <p:sldId id="261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7E8CCB-8F2C-430D-A0FE-CFF36EDD04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E7815-47BA-4B04-9C32-F35D1D53C2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B21257-418C-4E40-AD71-32DC174A55A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77432-19C7-4695-B16E-ED52F957F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A6659-F826-4D23-9C9B-C4F465D972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520F0E-2A0A-49D3-BBB7-E95B989A8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6ADF-A03B-4554-A660-510EBEC9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6478-22D4-4D5D-A1E0-52FF857DC5F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BCABB-D0C3-437C-98F3-346D5DFB4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0FE2D-2A1A-4469-B4A7-396F5AF1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29086-C8FD-4F25-A1CD-AE17B3029C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0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8F83-9443-4783-92C0-DF664066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AE11A-A041-4949-8EE6-E5E2A44A3E8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67DE0-AECE-40DC-8E11-2564ED7C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C79B9-F69B-41DF-A20C-B47FB96C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B2748-F83B-4FBD-972E-C8E5AAAAC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7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749D1-C31A-45FF-A961-DA951ED4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8947-31F8-4335-A1D8-F4B661F87F4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B004C-DB55-456A-B5B3-36D4A7A5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811D8-649A-4572-A439-5B3D56EE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E7BA-B9A8-4E70-B2C7-0D125647CC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46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A5FD-C6BD-45CD-8969-29B3416F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DBA3-DD81-4750-8C7D-F3E4E54E5284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2A935-AD87-4B1E-B677-7C7E2744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BCE2C-B95A-4F3B-8D39-026D2357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0368-BFBA-47F3-B43E-8FC6D42DE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462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1B46B-694A-4680-8944-EAEF69B9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8D5B-2A66-4552-9E56-5C9FA6D94BF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A9C73-C5D3-486C-806B-5011C3FD9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1990-7371-4784-BC49-D4F5CB5E4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E9D8-F7F6-43C5-85A1-04291E245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9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A1CC1-713B-40FA-AB36-37733571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DB875-F002-4890-ADA5-19C517B0A444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B3118-4799-432D-976C-28C15398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EF1AA-F0BF-45AB-82BB-F2646050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E1E74-C3F8-4BC4-B8F8-D92EBCEC8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3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599AF-6649-4EB9-9E89-0EC36D93A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3A0A7-992F-40D2-8CC6-77B0AF4192A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75F69-B855-4922-816F-B559BB23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39B5E-91C4-411B-9C6C-A4C3CF041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D6C2-C3A2-4FA9-B1A1-58F6B1DEF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5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3900B7-8E25-40AA-8308-B4C34A3A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D36DD-7C46-426A-B07F-DDA9FEB68624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3AB5D8-F5F8-497E-8F46-BCB20F41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D80B01-8231-458B-8178-072DE917C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0261-84EA-4632-95AA-CE5F1FADD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30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9E3A6F-EF2A-4EBF-A1EA-E66343AE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8E25-1E3F-4AA1-94FB-50CA1C6DCFE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A0BF9EE-7CCF-4D70-967F-BC5DB806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2592AD-F8AE-4E2C-B293-9E9856BCB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C3E3-9E99-4A7D-96B5-1B7EBFD9A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35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F55575D-38F1-4DCA-8DAA-5CDA5BDB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89BF5-BBEF-4030-B1DE-863098279A7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8DA9BC-61D3-420D-A5DF-69F50682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CFA189-1F5F-4D63-861A-50683F21E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D1A0-6391-4919-ADBA-7A73B2B0D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176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B7BE65-232E-4945-86BE-0CFE6810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7A8B-C566-4009-A0F1-2E619A49FC4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A2584F-AE80-4045-8576-EAC88C0D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2A841E-3C23-4331-BF27-F97E0917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26D9-D45B-4EB9-BD96-8F2AC94DF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57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B9E2-38DE-4841-85A5-754D7FFB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8E02-9563-4413-8DC4-893D849D34E3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DE01B-26BA-4AFB-B8F1-F8D62EBB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6A0CB-8B06-4891-9583-B1ED8C3D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94D0-0440-43B7-A6BC-6BB8D7CCD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28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0F2B69-3C4F-4DF9-B20E-D71D3F84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320B-AE23-4DBF-B418-8B8FEB2DD1A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ED83D6-F126-4402-B029-72AB64C0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33BEB6-5023-4A10-920E-A7A8B128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DCA09-DCEF-4C4C-A430-D015E2564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56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28635-5C8E-4C5B-9CC2-BB29F5CD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97454-1F9F-4C46-973B-DA8D7D65BC2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8FA-9E4B-42D5-BEDF-5C806ED1C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485F-9BFD-476B-8273-66FD0297C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198EC-80CD-49F2-89D8-335B38EC8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3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08AB2-4122-4633-8B60-339FDA02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47051-C567-45E7-8636-6F992C13859B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4DB9C-B24E-4088-9E1F-5DD2B637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2010A-C580-4DC9-9B27-376C17DF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44531-76B9-40BA-9732-CD26B91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16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FD490-BCBC-46C7-876A-B79CD2D2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FA449-5181-46CC-8373-1270A7CE064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FFE90-1320-4592-86F0-5B4A972A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0EEB-7A32-4417-A11A-A6BD59F2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973FB-CC53-4BFC-8663-1266933D4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0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1A41-B647-4992-AD11-D787F56C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2DF0-7422-4A11-92B6-127D95DED31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0503-99A2-4C2D-B474-F8A4A276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7F2B4-C61D-4CC5-84AE-C8484C16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A9642-708E-4209-9E0F-3AD516ECB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1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8F158-2076-4553-B581-109CFEAC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7217-2FE8-4E06-B2F6-B4D4BE2A94F5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F99C-92F7-423C-A10A-73444162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960B-0CE1-4704-BE83-80104762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81D2-1DEE-4998-9838-C90528DFC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1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9DC16-3D3E-44C0-8398-1D018298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C26E-D18D-4CA4-81E4-FFC040F04EA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375FC5-BDCC-4570-A988-430772F70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3118AB-C975-4B5A-9385-30F0A315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6ABDF-BD16-46F5-B453-DC0C4CD4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9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FCC9FF-1CCB-4FB0-A5C4-9EDF9957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93371-32AA-42F9-B34A-B4D44A1851E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078078-75ED-40EE-A2C7-E6E67820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44AEB-DF8A-4949-98F5-D5BC23F75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14F2-8F7C-4296-B8EA-AF826A238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7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BA9457-12D7-4A48-BBF1-0D21AE57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F709-B59D-4BA4-B2BD-2ED12DBE356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6EB71BC-9E7E-47BD-A7D3-0467580B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195BB69-C63E-4D8D-B7FC-B08B8397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5F23F-4E53-4611-BF4C-4726CECEC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0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2653C9-8AAC-41B2-9650-C89B4815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8337-2BC4-459C-95B7-42756F2B099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A8F4DE-400A-420D-835D-E575D891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80B7E7-C6CD-42E6-AA61-75D33255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87DE1-9E25-47DF-9A95-5557AFE15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9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396F4-65F8-494A-BD73-C6BB231F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8FEBE-7D07-4318-9F52-8E605CC068DA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A017D-0946-4B60-A1AD-3EDF233C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DD394-910B-4B79-897F-5D91338D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119D7-CC25-4044-9888-115911EA5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685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FC47751-CE58-4EAE-A402-377439AC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78A6-1DF5-4891-817D-9786210C626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D72AA3-364A-4593-9446-A1130A64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636A5F-9DE3-4E65-8B01-4ED1E1D5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0993-136A-43D6-A643-E5FE255C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6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0F5A93-9BC7-4812-BC9F-C09B065F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2B22-3DAC-4357-9A45-5ECFAA195AC4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F16C02-05B4-4E3C-A0D9-BE54DB96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A03659-8671-49D7-8800-203B7666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3993-1072-4400-AB57-0AE14F7E2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1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5FDDB-23A1-49F6-9056-E0BC773B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4760D-01AE-4F85-ACD7-64D40214C135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7720D-E2D7-4E4A-8EC8-43CB8598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76C4-4FA7-44E7-8770-92B59360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2C15-00D5-44A7-9385-9604B31A7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6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9B30-9578-4144-A7E1-A556E05DE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3F94F-FD7A-4118-B4FC-7F65ECB6DC1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D778-1043-40F2-8D21-0DDA09F5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29F0F-2F00-4551-A5E0-DCA60668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403D-1B33-4C3F-8AEB-63B928F3D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A00A4C-1EF0-46BC-9E2C-CD5934A0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1F11-6E27-415C-B4A8-7388524904AE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277CF7-AFBF-4FD0-ABB4-774E93B7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C4D084-E3F3-4668-9770-94FF3400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350CA-E5C5-4E64-9F86-1F16F2B6F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8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6A7B83-67FE-4FEB-8FFA-3646620F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F4F8B-6D4E-4F44-94C5-CDD91F1AA13F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641F26-C237-47E8-AB10-0CE7BE2F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4ADEE5-7F43-46DB-9DCA-1E3D21A6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37AE3-15D8-4646-9085-A0C101CAB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71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39A59D-CD3B-4703-9BED-7E27124A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501F8-EF56-48F3-990F-D17CA6C2D0F6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D1CACF-3FBF-4F7D-9F11-EA3BDCEA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C1AAF2-A466-4058-9CDB-12E10AAE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8D91-1C43-425A-A5CC-28B949657F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4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6294D7A-2A40-433F-B03D-2776C0C84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27659-47AB-4F80-8214-E66A37935FF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8B3279B-C408-44F8-8A75-FDBF86BF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1BCCF9-4228-4A0E-931D-49A904DD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0FCF-B84F-44E4-8A14-B43A7100A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0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A622C3-817B-4436-94BA-F57F928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EAA59-0784-40EB-93ED-DD6C2099B349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307DE4-899D-46C5-A6FE-D28437389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07DA8F-7DB8-4536-8E29-B76428F3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CF1D-6054-4A7D-BB79-4ACD1903A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4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473207-BD7D-4E66-9E20-2DFE6DDC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59DC-3AAD-421A-8C93-9C8A919CDBE7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A18327-47EC-437E-A0B2-8FF23E3A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CCB8F0-309D-41C0-87D7-97239DD2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5A5F-4E20-4CCD-B907-8AB0C323B5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90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5A2E08-09A7-4A42-AF24-00FC618EA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02F56C0-C395-41E4-9DA8-E528E0EEBF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611AE-B398-4E23-AA49-182DB22DF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AD86BF-6654-4F69-B16E-C7335F03730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CC9C7-9655-4F11-828C-70EF8EA39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AA047-4FDC-48F2-B730-6348AE339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F5B337-7EB3-47CD-BA03-5E5424E56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532E08B-6BCA-48F1-8A46-C4D528B2D4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4ED8153-9F85-4646-80EB-10A0D61D6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95C34-19A3-4F73-9E83-45E98B82F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EAC395-2B79-4447-B5E7-92D0F0D6C74C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334F6-D771-47FB-98F8-0F705AF09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16303-DC6C-4B3A-9979-D934C371B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2E87A6-BE4D-41DE-9264-25683EB74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71B405E-144D-47B0-A8D8-76B37A491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7DE2FA70-CE7B-4457-B74E-F9157F8E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3B181-24B2-4F42-8749-63DA2430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E1111A-BEE4-4586-A613-C076FA3222A0}" type="datetimeFigureOut">
              <a:rPr lang="en-US"/>
              <a:pPr>
                <a:defRPr/>
              </a:pPr>
              <a:t>10/17/2021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F237-DA94-44AB-8529-D49295459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3DB4F-1474-4FFE-97D4-DCC67E9A6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30638-CC5D-4693-B545-2F00FCCB3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extLst>
              <a:ext uri="{FF2B5EF4-FFF2-40B4-BE49-F238E27FC236}">
                <a16:creationId xmlns:a16="http://schemas.microsoft.com/office/drawing/2014/main" id="{B829248E-7F79-4609-AFCE-673C8DFE7F9D}"/>
              </a:ext>
            </a:extLst>
          </p:cNvPr>
          <p:cNvSpPr/>
          <p:nvPr/>
        </p:nvSpPr>
        <p:spPr>
          <a:xfrm>
            <a:off x="990600" y="5715000"/>
            <a:ext cx="609600" cy="6096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iley Face 4">
            <a:extLst>
              <a:ext uri="{FF2B5EF4-FFF2-40B4-BE49-F238E27FC236}">
                <a16:creationId xmlns:a16="http://schemas.microsoft.com/office/drawing/2014/main" id="{D7248087-34FC-4EDC-B00E-4E131141A7F2}"/>
              </a:ext>
            </a:extLst>
          </p:cNvPr>
          <p:cNvSpPr/>
          <p:nvPr/>
        </p:nvSpPr>
        <p:spPr>
          <a:xfrm>
            <a:off x="609600" y="6019800"/>
            <a:ext cx="457200" cy="457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" name="Picture 6" descr="http://media.city-gates.org/fbcol/resources/246/Wedding_rings.jpg">
            <a:extLst>
              <a:ext uri="{FF2B5EF4-FFF2-40B4-BE49-F238E27FC236}">
                <a16:creationId xmlns:a16="http://schemas.microsoft.com/office/drawing/2014/main" id="{CFB83228-A413-4614-8A8A-20131BEF7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47417C-A412-4371-B02E-DF67FFA5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4114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Marriage compared to Christ and the church.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F8614-2BAB-410D-8DCD-AD0E38512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72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Marriage is  ordained of God.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222090-6116-4C28-8400-0B360DA95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274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Marriage is honorable.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6BC2F-B037-4B20-8048-AEB416FD5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6482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Marriage is for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isplaying just married.jpg">
            <a:extLst>
              <a:ext uri="{FF2B5EF4-FFF2-40B4-BE49-F238E27FC236}">
                <a16:creationId xmlns:a16="http://schemas.microsoft.com/office/drawing/2014/main" id="{8BDA8591-4A9F-421B-B857-EDABC69170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2771" name="Picture 3" descr="C:\Users\Lowell\Downloads\just married.jpg">
            <a:extLst>
              <a:ext uri="{FF2B5EF4-FFF2-40B4-BE49-F238E27FC236}">
                <a16:creationId xmlns:a16="http://schemas.microsoft.com/office/drawing/2014/main" id="{D34D73DF-FA6C-40CC-8B90-CCA4D7F5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14400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1F7E6-11A8-479B-9755-5487CE3B7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4800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Marriage is for a man and a woman.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F40B5-9B58-4CA9-914B-408982E57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04800"/>
            <a:ext cx="251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Arial" panose="020B0604020202020204" pitchFamily="34" charset="0"/>
              </a:rPr>
              <a:t>Sexual fulfillment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EC75C-819A-410E-B86C-B0E10205F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Companionship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25B08-FD8F-488C-9E22-80FD2AA8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105400"/>
            <a:ext cx="411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Rightful bearing of children.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FBDE5325-5E61-4A5A-9983-9D4164E85FB9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838200"/>
            <a:ext cx="8361363" cy="5230813"/>
            <a:chOff x="0" y="0"/>
            <a:chExt cx="7221681" cy="33494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964337-D150-4D87-88AA-F45D7131BB35}"/>
                </a:ext>
              </a:extLst>
            </p:cNvPr>
            <p:cNvSpPr txBox="1"/>
            <p:nvPr/>
          </p:nvSpPr>
          <p:spPr>
            <a:xfrm>
              <a:off x="0" y="663785"/>
              <a:ext cx="2839587" cy="23085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Does Your Marriage Need A</a:t>
              </a:r>
            </a:p>
          </p:txBody>
        </p:sp>
        <p:pic>
          <p:nvPicPr>
            <p:cNvPr id="16388" name="Picture 2" descr="http://31.media.tumblr.com/tumblr_m6a07rSN5O1rr3vlho1_400.gif">
              <a:extLst>
                <a:ext uri="{FF2B5EF4-FFF2-40B4-BE49-F238E27FC236}">
                  <a16:creationId xmlns:a16="http://schemas.microsoft.com/office/drawing/2014/main" id="{952A8A4B-A948-4EAB-9BFA-1AF2889533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0"/>
              <a:ext cx="3906280" cy="289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A7B1D6-3684-4809-9DA2-21BC249787E6}"/>
                </a:ext>
              </a:extLst>
            </p:cNvPr>
            <p:cNvSpPr txBox="1"/>
            <p:nvPr/>
          </p:nvSpPr>
          <p:spPr>
            <a:xfrm>
              <a:off x="6383927" y="1902916"/>
              <a:ext cx="837754" cy="14465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lationshipsadvice.co/wp-content/uploads/2012/04/help-for-a-marriage-in-crisis.jpg">
            <a:extLst>
              <a:ext uri="{FF2B5EF4-FFF2-40B4-BE49-F238E27FC236}">
                <a16:creationId xmlns:a16="http://schemas.microsoft.com/office/drawing/2014/main" id="{36E055ED-28C2-435E-9A1A-E7625EFBF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200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http://psychcentral.com/lib/wp-content/uploads/2011/08/bandaid-for-marriage-in-crisis.jpg">
            <a:extLst>
              <a:ext uri="{FF2B5EF4-FFF2-40B4-BE49-F238E27FC236}">
                <a16:creationId xmlns:a16="http://schemas.microsoft.com/office/drawing/2014/main" id="{D403D0CD-292F-46DE-8D90-04E810485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57600"/>
            <a:ext cx="2547938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5A45E5-5D92-4CD7-8BCB-7F7CBCC05F9E}"/>
              </a:ext>
            </a:extLst>
          </p:cNvPr>
          <p:cNvSpPr txBox="1"/>
          <p:nvPr/>
        </p:nvSpPr>
        <p:spPr>
          <a:xfrm>
            <a:off x="3810000" y="381000"/>
            <a:ext cx="4953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Married 10 years or less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communication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spiritual growth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time alone – romance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finances / spouse roles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898EB-0353-4AF2-9D31-CFED29FCF167}"/>
              </a:ext>
            </a:extLst>
          </p:cNvPr>
          <p:cNvSpPr txBox="1"/>
          <p:nvPr/>
        </p:nvSpPr>
        <p:spPr>
          <a:xfrm>
            <a:off x="609600" y="3925888"/>
            <a:ext cx="49530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Married 11 – 20 years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communication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time alone – romance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trust and forgiveness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spiritual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BB4E31-72A3-4A74-9D23-834AC5070E3E}"/>
              </a:ext>
            </a:extLst>
          </p:cNvPr>
          <p:cNvSpPr txBox="1"/>
          <p:nvPr/>
        </p:nvSpPr>
        <p:spPr>
          <a:xfrm>
            <a:off x="457200" y="609600"/>
            <a:ext cx="4953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Married 21 – 30 years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communication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time alone – romance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spiritual growth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finances / love and trust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06F63-4E43-4D94-88E7-FD65E6F46363}"/>
              </a:ext>
            </a:extLst>
          </p:cNvPr>
          <p:cNvSpPr txBox="1"/>
          <p:nvPr/>
        </p:nvSpPr>
        <p:spPr>
          <a:xfrm>
            <a:off x="4572000" y="4038600"/>
            <a:ext cx="43434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Married 30+ years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communication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spiritual growth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loving each other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time alone – romance</a:t>
            </a:r>
          </a:p>
        </p:txBody>
      </p:sp>
      <p:sp>
        <p:nvSpPr>
          <p:cNvPr id="18436" name="AutoShape 2" descr="data:image/jpeg;base64,/9j/4AAQSkZJRgABAQAAAQABAAD/2wCEAAkGBhQSERQSExQVFBUUFxQUFBUUFBQUFRUUFBQVFhQVFBUXHCYeFxkkGRQVHy8gJCcpLCwsFR4xNTAqNSYrLCkBCQoKDgwOGg8PGikkHCQsLCwsLCwpKSwsKSksKSwpKSwsLCwpLCwsKSwsLCkpKSwsKSkqLCwsLCkpLCksLCwsLP/AABEIALcBEwMBIgACEQEDEQH/xAAcAAACAwEBAQEAAAAAAAAAAAAEBQADBgIBBwj/xAA/EAABAwIEAwYEAwcCBgMAAAABAAIRAwQFEiExQVFhBiJxgZGhEzKxwULh8BQjUnKC0fFikgcVFqLC0jNDc//EABoBAAIDAQEAAAAAAAAAAAAAAAACAQMEBQb/xAAqEQACAgICAQQBAgcAAAAAAAAAAQIRAyESMQQiMkFRYROBBRRxkaGx8P/aAAwDAQACEQMRAD8AWC4IO6bWmIQNVmqdfK7VdnEhwK804WPZs6FcOEyuH2pKR4VdF5AErXWdAuACpkuIy2V2VJMvhyERQso4IkW+iquyTP3NLgnvZq2A3Gq4qWPRE2gLNlr8fIk9kUNrimIWXFgTUdylPat0SIVdrRWyWSMpUgPcMoFhT+k8Qk9Su1mnE7AboavjGUaEDj+jst2K4r8CNGlVLqiR2eOl7dZjgQCZ9NFf8QnWT7D2lXuZFDlr10EjF24HgejpafWEwtb0OHL391KkmFBii8Dl6nIIooogCKKKIAiiiiAIooogCKKKIAiiiiAIooogCKKKIAiiiiAPhuJdmSQllt2WObXVfS3UA5cssQNV5RZZJUWNCjB8BawDTVaS2oAKhxDQg3YrBVO27ZKH0BVOqoO2vgeK7rVhCBi79qCoq3iX1HcUA+qQ7UqyMGyDSW1aUwaYE+3NJsJeCQE3uHwPrK6HiYrfJkNgV5UIaTudzrA9TwWHu8XeakOEA6tEy0x120I91r6rjUMQXdBHueAQV/2ckABoEmYHPnK6vZBRZdoGthrpe7+FjC70aB+umy0VlijXifh1Wjm5hCxdDD3MHdZTe4CT8RhcHCeBkkcPVMcJu2vdFJvwKo1+H/8AXUA3+G7n0SbGaNmBpLe8OMb+ira4HXVp5j7hKbPHS45CPh1W/hcdHDm1w4eKY07kVCRrTqDcEb+I2I6hHIihlQuC3Q6g7FHgpHaVnTleII9D4Jra1NweGx6K+ErEaovUUUVgpFFFEARRRRAEUUUQBFFF4TCAPVFSLpvNWgqE0+gPVFFFIEUUUQBFFFEAYRtQImk+VmrjEspVlHHAvI8WWmguGBZ7ErUzIRNPHmkwSrX3bXIVokS07pzDuvamPcCpiTROiyt7XIfCujBSFs3FrfB4Vd8QFm8MveEp82qHN6pkuLC7HHZ6rD2jeZk8AI+qa4hW35jfxOv9kg7NUSKznmIa0xznQfrxCYXV1md5kny0XTxtKGiUhzh1nDGn8TtZ3Ajd3XoEVTc0mG6iDrz4T6oG/uctBrW6F+SmDyBbmefSVZa1coMfwaeAAAWu0lRHG9gdxbfvmlsQOH69EHj/AGYa8iowlp0MtMEEag+P9k1tng68fujWVQ5sfqQq+y1qhM+2bcNAd3azAHtcNwdQ6OkgyORVjO+3XR7DHUEfbbyIXNcFpa9u7T7cR7ld3FUB4qDZ0A/+JPqR6Ktv7Gca6GdrWzjX5girKt3svEe4SWldhrh6g/ZWtvQ2s1890kg+AAM+pKuxyspkjTKLN3vbATkogF0aOdJB8APr9Unr41Ufo6oST+FhAA8Tx8IWoqN4osHRxJrN3AneGmT/AFOMD2TG3x8b7f1AoA1aiVWmOtMSd+I1+iaMeCJBkHYhAHqiiiAPHOhKrnEZMBE4lVMQEkc1ZM03fFDJF5emWHXUiElY5X2z8pVUJ8ZEtGiUQtncZkUt8XatCEUUUUgRRSVEAfGXW2fWUBfWzmBGYBeBzQnjrAPGy8ry4umW9nzt9y9hnWEVS7Slbn/phrhq1I8X7LNbJa2FYssJaaChb/zMvQb7MvdKjLQiRtCYYeQNCrW1HoUEGGuZqmWG3UmEQ+IjmhaNLKZSpqXYUavCmxmPHLHvKrtaRcXz+EHN9T9UvpYoG6gwVo7Yg25qEZfiS4zybpMfbquhCKa0NGXwcVLrNRY+djA/qptH/uFfZ15y9WFvnr90gwjE21C+i4kQdJ5AyCeoLiD/ADDkrrvEG0QS9+QN1BG6dsuijRWkarh91ldusJc9tnF2eiQ5pMEEjQ9CDx5Qmlnib65iIdoSPHilk2i2KUjVurNIPqk11fNAcwkQOR2G/wDdK8XfUYxzcxbIEETOukaLI0691TnKzNv3SO87WN9Z5ztoji5EOo6NjVxWGiTqDE9Z0lCX1d9Vjix2+kDlOs+MpJXpVXFjC2BUjOJILREmCN9BEdAtnSsgyiABGYxA4NH5KzCqtsqy9pIzmDUrkjeGeQnrlOgHktC3DKjo1O3T1PDjtCtpsAgAbJvT2TRytjPEkJv+RkDj+apdh5ZJg68W7rRZSq3BPzaI/TTEDb00+o4gyPQjZaXs5jbSO67M2e8D8zD1B180trWrXbhBYdbmnVIBPSdZHU8QrI5EymeNo+kAqIPCrnPTGkEaEckVUdAKsKgC5fqlt00AK27utUE5+Zc7JkHSKM3FRt0vawQ79FTGLlsZuh9gtaZTtZLD6xBgLT2ryRqulidKitly5qPgSukLiHyqyTpWQDuv9VEICosvKX2NR8XwBpa8DgvpOFkEBZHC8O4rYYdSytC8/klbHSGucBIsYuGo28rEBZu8Y5x3VSJElzR1Lgl9cT0Te7tHgHSUlaZfC2QdiMPtidNUaRou7LCy4aJxhfZd9V0TA/E48B9z0TwjzlxXYdbEdhhNS4qhlNpO0kbNHMnYLd43aFtHI0fK2Gjy0+if2FpTosFOmIA9XHiXHiVRiNHMB0XZj43CH5EjP1Hy/CmZK8O1MOJ6fLp7+yZYjgzblpa4kZtNNx4K/EcODawIGpJI6kxLRz2lXOrGm6Dos0k1+x0INS/cCwvsY2k7SnJiJy5RERqMxG3IJtb2TaL2gNiBHHblJ1XNTHQ1skoC3x1jiHOdlcXQGkjUdFDnY6hQ6vKertN9Pqh6OHsA5dENi2MUyREuLgRDeB5lITi76TsriSDsShy2Soh9ekP2ieTXR6tE+6Z1bgNptA1On5/ZZ6he5q39Bnzc380wpd4z5fRNyqIjinMZUwmFvXjRB0qCPZTCiCY0miwVwuXuELg0tdvdc1KWisbYqSOCV3Rts2o4H/PsqwYRWHVO8R0n0KiD2JkWhxgb/mHh+Xj4o+8fDShsKYBPX+64xqtDYWmcqg2YvkUVXSVyDCHNXVFU6chc6MHIcGuX6Kqi6TqjK9kUM2lBTtvGHY8wy3G/FOAEhtr0CE6oVg4StuLIpLQjVFqquW90q1VVxIhXPogz1SpBK9RzsOEqLFwkPaMRg9sCAtHSp6JbZMDdE0D4C87Y5RdbJXkbmVuJ30CEutKZLtUUARfWktMLOUsCIqytvTZ3YXVHDJOgklTFtaQNJlOD4Zmhu3M8hzWpoUmNaGgaDp7rqxshTbG5O5RBXpPC8b9GNy9z/wAfgzzdgz8o0IjkfzQmJSGEt1jVMKtIEQdkuczKcp2Oy6PZS9GS7YQ6nAkOHeGUwQQCRB56LG9nsdNVhpPPfZOXYZmcNBxGx8lpu01rU7wbqWukeE6RzWCxq2+HNemCxw1jkdpHRc7KmpG3FPQ5vKzydpaNwDqemqKw94uafcoOJaSHDM1r2kcC3gfqlnZ7GW3LdYDx8zev8Teia1ML1zQ4kDdjnMdGo7rm+J0M7lZkknTN6fJaD6GF1GtJFP4YElz6zwQABOgaZKzN7TdUqvJfmY0wwQGzG7jHAnboJ4prVuHu0/f1eQqvJaD1AAzIO9p/CpOfUMbuPD/A6dE7qtEpNbYN2bDn1qxjuta0TzMmR7ha1vdb3RJ008tZ9Ej7PVooU3BsfFaDPHeTp/UtRbkEQWg+IBSt/AqXbElXtYGaZuJGjKrteWcAt3RNn2ukgEQCYnkevI9CAmdaxkaNA/7fpogauBMBzODJ6TJMGJ5pm2Qo7GAxeNSdDzV7MYY7Yzy1BKCxCxa6m0NbqY8j0WfuOzEn53tcDI0AA02y7EeKhP4ZMl9Gya8ESu7V+V45HT1Wdw21rUyGOOZvAgEDqI1g+3gtPYMzOaNIn7FStvRXK+OxphuJt+M2lMuc0uA5Bu59VXjNWXEcku7MWxfXfc8AxzB/U8keyYXjZJTSblCjPkioypCgDvBObWlAEoGmwSmDXpYPiVsvrhKL18FFVbkkwFUaUnVV5s8WiUiii+U0sbot04IVtGFYDCyx8hxdol7H7a0rxz0pZfQFRWxAkra/OikJxHJcFEj/AGk81FV/PL6J4mcbdDMia9/okV3cgGQqKmIFcrjaHO7nEJfqmljcALJVZdU0KbWIPNTKKSIs1ttWlaLCaAjPxOg6BZOzuIC0FPFyxoa1ggaS5x1PEgAbTPFbf4fGLyOT+P8AZEk3pD1clLKWNn8TP9rp9iB9UbQvWP0B15HQ+nHyXeU4vplLhJdo9e5CXdPO2OP4TyPBGvCAunloJHDX01VqKpC+vb/FYHR3hIcPDceyyHa/sqKtpXLB3gxzhHEsGaPaPNb23b3nRs6HDz/QXNKgMxbuNfzHuiUU9CxbWz8vYdcOpuDmkgjYjcLeYD29aO7WgEceB69Ch/8AiB2CqWdR1Sm0ut3Eua5on4cn5H8gOB2IjisJXB/wuXODTpnVjO1cT7HddsKWQuzNiN8zYXyztl2sNwfhs+Tif4uXkkbmHcp5gXYmrWIe9pZTJGp0c6de6OUcSmjFR9TYTyaro3vZe8p1aFAMIJZTbmj8JAAI9WlaSjfBu+iwvYh/76q5ulIxTpDhlp5hPmSStRd0Jk7xqQNyOizydM0Y3atjb/qRnygFx6DTzKvqHPGkTtqs1hOK0S51PRjxux2hA5xxHUIi5fUpGWuL2fwndv8AKfsmv7JtGluR8v8ApAXNCsx/GSNNdCCk1tjVSps3bTvaf5Q12yo13xG6uPzDYEf3Q5q9BRpQddF3Ru4mPmggefFJMPxTMAU4sbB1R4Lcobs4kmeegjX2S8nKWiJpLs0eDUBToADiSR4bD6KVqPEKfEAAbwGgXRqiFa5ro57duxe6lBXplEVCqZXNzZHdIk4DF26pCHq3EIZ9clZ+TYBhrql90vKbV0aCgCs15C5D0Q22VVWmgDz4qioK8UgfOGY8H8UzpXGYL5tQrlq0WE4k92m60Tw8ehbNBUMHMjKeJsA3S4WrnDvAwl19SAmFVxUtMk1uCYtnq5QGvdBLGunKSCN43gSY6LYVqkuWD7BdlKznNvKgyUmGWTo6odQC0cG8Z4wtuRqurhhwx1Q2LbbCKblxVK9YVy9M0aAmy7Q5TlqmRwfxH83MdUfeVR6iQf14rMXdJA1sbdSpZTJAMN6ZtI8FowZnfGRm8jFS5RNjaXbchM/LIPTLp9lbQZHfOgymfFxk+kLI4L8V1P8AncXuJ6mQ0DiBp4pt+zEiHFz+MOPd8m7K/JnjD+phimzrEcbBkUwanDuju+bjDfdZOrgTjUL2NpUCZ1pU2fE13/eRp5DzWsNJcOYAufk8mUutFijRmcJ7AUKc1TTDnA93N3u8dZ15b+iM7R2opUqxbvTp1IP+vKZd/u+gWkb8jP53f+CS9p6Wanct4ltb1hypk9FvzsxeH2TaVFjWfhA+gT+weHgHnoehWfwmpmpNniB7omxujSqQflcR5H80Ps61ascV8MY6oyrlb8RoyyRIc2ZLXDiNFb+yMMlzHUnS4zQcHUzLtBkfsQI4c0dRYHiQVH2P61V0XoR0LbllNstpCvUcQYLgymzNByzoHRMTpwSux7P1fmr1nVHEzlbDWNE7ADV3iStM2iRyQ14Q1pkxzPIJJyX0SkABgae75LTYM+IWWtq4c6RtwWkwx2oTYI07YmXaoeVafuqohWB2ipL1lz+mTMaI8oWq9EOKCuQsL2AM4koijQ5oemROiMa/RR0QWsbC7zIf4i6lQBeXoWq9VVq8JZc38KeyQ5xHNRJTiS9TcWB8c+EIWu7LMbAWWptkI7Dr51MwFsypyjRFn0yplDV72b7J/tNYVXt/cNJmfxuGzQOInf0RvZLso+5pNq3JLGugsptgOc3g5x4A8t1uado2kwMYA1rRDQOCv8PwZJ8sn9iuc/ooxcwwNGgnYcgElhMsVryGg7ifslhK6GXsuw+06lckqZlySs7ZoRVX1CU1mTUY3eXD0Gv2TeodEBbU5rN6AlUTYZNQY+pNgBdwvKYhR7pPQKts5x45yEuqoDSTpoY48OA4rqrX4D8h/dCvE769VW2SF29QuZT/AP0d6H4ZVeItl7+Rc4HwJKrsH9wf6Xt+hafdisxJv7x/8zvqU79oGAwhmWaZ/A5zP9riPsFbf0wRz6KzE6Bp16hGz4f6iHe490uvLskZR6/mpu9nYxu4phWFdpDS7j9RtPT+601DtHSds4eZXztzSNv1/ddtqESTx3KdSa6J4o3t72hpU2OeXCGiT4DVYS47Tuu6kiW0x8ref+p3X6JTieJfFt6xb8vyNP8AET8xHSNPNc4AzZT+WVxmnJpG/wAI4LUWB1CzOEt0C0lodlZBhkQ9DZHmuYXtCr7x9FTe1cjo4HULJ5kKfNGG90dkIa4pSuqdeVcdVijKgFjLaCiRSVxACrdcBI3YEDIVdesAFzUroK4cSmiBzWryga1rIRtG3VjwAE1/RBn3WyiPqUZJUT8gPljLBw0IX0LsJ/w8Liat1SBZl7jHmMxPEgGYA58047LdlWVHiu9oLGHug/icOPgFuzRadt11/Ew80sk/2KZv4R4xjQA2MkABo4QBoAV18We47Q8OvgqjVHyu9CJS28vANIcW8J3Hgd10Z5Iw9zKjvF2EZZ6/ZK3Lq7xEOa0BxcAeO/JUPqLHOam20bcHRZK5JUplekLOzUiuodEPYf8Aynw+6vqFCWVWKjz4Dx46eqqydFeZ+ge/E01QtSqXdB7leB/NeOcqWzCV1HwFS2uq7qqqA5IAZh9STVYN/mH1+rT/ALkbiOryecO/3AH7rMm+NCs2rqQNHDm0/oHyWkquDmtc0hzdWhwMg5Tpr4EKxbiBnO0VsSwPG7TB/lP5wsnd0iBpxX0KtQkEHY6LP31oGuAj/CmH0bvGyWuLMoyodsuqV4lUdVe2i0wHGDHLc/281p8RpBpgfi9mga/YKjCMIJdnjWQduHAfrmrHUVZbmnxiLMWsBTotpDgJPidSqcGZBjkSPQpnf4RFV4+I9wJBALicodrl8tvBD29l8N08DPrv9PokUvgzYJVI1mGu0C0lrsFmcIMgLU2VNXwNkxhm7vofQx911dDO1p5SqHVdY4QR6hd0qwLWxxn6x9lR5b9L/wC+TDJeqzmjTROaFyChq9YhcshkuayV1rrXRX55XlS10UkFDayIbCEdbRqq314UoA6pXhA1rtDvu5QlYp0gC/2gqIAOXqcD6cx4ptDWt7rQABtACqr4iI0Gvik1W5J3KpdXXan5T6jozUMat0TxQ1S6QD8SA39V0b1h4hY5TbJKL1jXajR3MaLq3qZmg+XmFVdVGEaH0VWG3AEtJmDPqpxPdGjA90H0q4mNkb8GQlRbr9Ezt6uiuNZRXokJFQrlr3SI1O/stZuEvv8ADGvHXokyQtaK5x5qhezEQDqYRVavosxd21QVMjhpz4EJn8TuhqyPRjap0y9pzFXFqroNgLt71AoNdW4cEqFi+mT8Ko+nJmGnuzzLTofROHOVL0Eim5xC7aNKoPjTpk/RX4XiJuKBzma1Mw/QCZnK4AcIH1VlejKTVLV1OoKjN9iODgdwVKkMnTtF4ofFrEEaD5vBvDzP3Vl/eljSyno46udxE8B1RmHkZH1SC3NwO8NkAes+yDfRkyeOpUylbHyZObsFw+zhuu5M+n+UVXtP3Z5jven5SjKdGIHIfXVd3DO47wSXsI9otwO3gBaeloFn8JOwWipM0W3GdDIDVZ9/YrsnIGgbNaAPIK6pTkGEJcOlZ/M6RlmEMvQvHmUnquIKsZeHkudRXYypsC6c5AsveCtqVRCgg4rVRxS+vuhsRu8qXUsVkwrIxfYDYUFXUt0RZU3O4IqtauA1BU1JAJTTURxpdFFNgHZyQCuC7mootrM5y4yg6uEtPTwMKKJSQK4wiNnOHmvMHtiyqZcSIJM9Nvqoopx+5FuN+pD0XQiUdb1gVFFpvZ0ZJBbV69RRWFQuv7MPHUcUoYwgkHgoos+WK7KcyVWX515nUUVBkOSVw5RRQSU1EPcW7QNdSdB5qKKAPXjZvBoBPjwHkuadOXBRRKMEtGs9VLwdw+X1C8URHseHuQVhFPVaKmdFFF0MZumW0tUqce8fE/VRRZfN6iZZ9nopSrP2ILxRc4QqqWoCr+GoopQAV5hwchbXBwHKKJlJok1uG2gAV12BCii3x9hBn3t1KiiiwEn/2Q==">
            <a:extLst>
              <a:ext uri="{FF2B5EF4-FFF2-40B4-BE49-F238E27FC236}">
                <a16:creationId xmlns:a16="http://schemas.microsoft.com/office/drawing/2014/main" id="{B895C83B-A50D-40A6-9986-323B86359E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7416" name="Picture 8" descr="http://www.femside.com/wp-content/uploads/2013/12/middle-age-couple-fight.jpg">
            <a:extLst>
              <a:ext uri="{FF2B5EF4-FFF2-40B4-BE49-F238E27FC236}">
                <a16:creationId xmlns:a16="http://schemas.microsoft.com/office/drawing/2014/main" id="{61DD503B-20D1-41B7-8E79-082320304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http://guardianlv.com/wp-content/uploads/2013/12/old-couple.jpg">
            <a:extLst>
              <a:ext uri="{FF2B5EF4-FFF2-40B4-BE49-F238E27FC236}">
                <a16:creationId xmlns:a16="http://schemas.microsoft.com/office/drawing/2014/main" id="{877F79D2-561F-42DB-90CF-DBC909C2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3835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5">
            <a:extLst>
              <a:ext uri="{FF2B5EF4-FFF2-40B4-BE49-F238E27FC236}">
                <a16:creationId xmlns:a16="http://schemas.microsoft.com/office/drawing/2014/main" id="{E8A671BF-9AF9-4448-B91F-AB2724C4428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"/>
            <a:ext cx="4419600" cy="2109788"/>
            <a:chOff x="0" y="0"/>
            <a:chExt cx="7239000" cy="29814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A9B979-E241-4874-A1AE-EF8454505253}"/>
                </a:ext>
              </a:extLst>
            </p:cNvPr>
            <p:cNvSpPr txBox="1"/>
            <p:nvPr/>
          </p:nvSpPr>
          <p:spPr>
            <a:xfrm>
              <a:off x="0" y="664041"/>
              <a:ext cx="2839435" cy="195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Does Your Marriage Need A</a:t>
              </a:r>
            </a:p>
          </p:txBody>
        </p:sp>
        <p:pic>
          <p:nvPicPr>
            <p:cNvPr id="19462" name="Picture 2" descr="http://31.media.tumblr.com/tumblr_m6a07rSN5O1rr3vlho1_400.gif">
              <a:extLst>
                <a:ext uri="{FF2B5EF4-FFF2-40B4-BE49-F238E27FC236}">
                  <a16:creationId xmlns:a16="http://schemas.microsoft.com/office/drawing/2014/main" id="{4D7568C2-84B4-49C9-84F8-C01272EE9D0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0"/>
              <a:ext cx="3906280" cy="289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AFB3FD-B21D-4B2E-9FD0-D45E0D2ED74F}"/>
                </a:ext>
              </a:extLst>
            </p:cNvPr>
            <p:cNvSpPr txBox="1"/>
            <p:nvPr/>
          </p:nvSpPr>
          <p:spPr>
            <a:xfrm>
              <a:off x="6401731" y="1675807"/>
              <a:ext cx="837269" cy="1305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E0C23EA-557E-4EEA-B44E-0C381AA09901}"/>
              </a:ext>
            </a:extLst>
          </p:cNvPr>
          <p:cNvSpPr txBox="1"/>
          <p:nvPr/>
        </p:nvSpPr>
        <p:spPr>
          <a:xfrm>
            <a:off x="4953000" y="381000"/>
            <a:ext cx="3048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Growing Spiritually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907349-22B2-40F8-819F-3EF054A9066C}"/>
              </a:ext>
            </a:extLst>
          </p:cNvPr>
          <p:cNvSpPr txBox="1"/>
          <p:nvPr/>
        </p:nvSpPr>
        <p:spPr>
          <a:xfrm>
            <a:off x="838200" y="2514600"/>
            <a:ext cx="76200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How serious are </a:t>
            </a:r>
            <a:r>
              <a:rPr lang="en-US" sz="32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you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about going to heaven (Col 3:1-2)?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What exactly are you doing to help your </a:t>
            </a:r>
            <a:r>
              <a:rPr lang="en-US" sz="32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spouse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get to heaven?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Do you really understand how important a </a:t>
            </a:r>
            <a:r>
              <a:rPr lang="en-US" sz="32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soul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is (Mat 16:24-26)?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The secret of true intimacy.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>
            <a:extLst>
              <a:ext uri="{FF2B5EF4-FFF2-40B4-BE49-F238E27FC236}">
                <a16:creationId xmlns:a16="http://schemas.microsoft.com/office/drawing/2014/main" id="{38FF08EE-767B-4870-A3B1-EBAA71D9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066800"/>
            <a:ext cx="4724400" cy="44958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76362A79-8DFB-402F-8146-C90FB5C5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199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Husband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28DA9868-7237-4E3E-9237-44B1345C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562600"/>
            <a:ext cx="1200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Wife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9900CA67-5996-40F0-96E6-18A3ED72B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228600"/>
            <a:ext cx="1209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Arial" panose="020B0604020202020204" pitchFamily="34" charset="0"/>
              </a:rPr>
              <a:t>God</a:t>
            </a:r>
            <a:endParaRPr lang="en-US" altLang="en-US" sz="4400">
              <a:latin typeface="Arial" panose="020B0604020202020204" pitchFamily="34" charset="0"/>
            </a:endParaRP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FDAB1D59-4A0C-4B61-832A-BD396A1BB44E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1752600"/>
            <a:ext cx="7038975" cy="3048000"/>
            <a:chOff x="126" y="1104"/>
            <a:chExt cx="4434" cy="1920"/>
          </a:xfrm>
        </p:grpSpPr>
        <p:sp>
          <p:nvSpPr>
            <p:cNvPr id="20493" name="Text Box 8">
              <a:extLst>
                <a:ext uri="{FF2B5EF4-FFF2-40B4-BE49-F238E27FC236}">
                  <a16:creationId xmlns:a16="http://schemas.microsoft.com/office/drawing/2014/main" id="{07BDE024-88E5-45E7-AFFA-0A9B6DCA6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" y="1201"/>
              <a:ext cx="1921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latin typeface="Arial" panose="020B0604020202020204" pitchFamily="34" charset="0"/>
                </a:rPr>
                <a:t>Getting closer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latin typeface="Arial" panose="020B0604020202020204" pitchFamily="34" charset="0"/>
                </a:rPr>
                <a:t>to God</a:t>
              </a:r>
              <a:endParaRPr lang="en-US" altLang="en-US" sz="400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494" name="Line 9">
              <a:extLst>
                <a:ext uri="{FF2B5EF4-FFF2-40B4-BE49-F238E27FC236}">
                  <a16:creationId xmlns:a16="http://schemas.microsoft.com/office/drawing/2014/main" id="{7FAB9A12-9373-45B4-AA29-2628B8AFB4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1104"/>
              <a:ext cx="1008" cy="18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Line 11">
              <a:extLst>
                <a:ext uri="{FF2B5EF4-FFF2-40B4-BE49-F238E27FC236}">
                  <a16:creationId xmlns:a16="http://schemas.microsoft.com/office/drawing/2014/main" id="{FF4735C4-5F2C-4A27-9886-A45CFF286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52" y="1104"/>
              <a:ext cx="1008" cy="192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9F9E7759-500E-4F68-96AD-935F4549DC27}"/>
              </a:ext>
            </a:extLst>
          </p:cNvPr>
          <p:cNvGrpSpPr>
            <a:grpSpLocks/>
          </p:cNvGrpSpPr>
          <p:nvPr/>
        </p:nvGrpSpPr>
        <p:grpSpPr bwMode="auto">
          <a:xfrm>
            <a:off x="3041650" y="3962400"/>
            <a:ext cx="3346450" cy="1485900"/>
            <a:chOff x="1916" y="2496"/>
            <a:chExt cx="2108" cy="936"/>
          </a:xfrm>
        </p:grpSpPr>
        <p:sp>
          <p:nvSpPr>
            <p:cNvPr id="20491" name="Line 12">
              <a:extLst>
                <a:ext uri="{FF2B5EF4-FFF2-40B4-BE49-F238E27FC236}">
                  <a16:creationId xmlns:a16="http://schemas.microsoft.com/office/drawing/2014/main" id="{D9334939-29BF-462F-B109-92B3308CB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496"/>
              <a:ext cx="15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Text Box 13">
              <a:extLst>
                <a:ext uri="{FF2B5EF4-FFF2-40B4-BE49-F238E27FC236}">
                  <a16:creationId xmlns:a16="http://schemas.microsoft.com/office/drawing/2014/main" id="{E23F4861-7D72-4D99-AD35-71FFCF6EA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" y="2721"/>
              <a:ext cx="2108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latin typeface="Arial" panose="020B0604020202020204" pitchFamily="34" charset="0"/>
                </a:rPr>
                <a:t>Gets you closer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4000">
                  <a:latin typeface="Arial" panose="020B0604020202020204" pitchFamily="34" charset="0"/>
                </a:rPr>
                <a:t>to each other</a:t>
              </a:r>
              <a:endParaRPr lang="en-US" altLang="en-US" sz="360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BE6E35-0FFC-40F8-9405-F03C5D8C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667000"/>
            <a:ext cx="167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know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CABF3-CD68-45F6-9FE7-6A7E35FF1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616575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Gen 4:1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F63A15-CCDD-4B29-921A-E3692A8C8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990600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  <a:latin typeface="Arial" panose="020B0604020202020204" pitchFamily="34" charset="0"/>
              </a:rPr>
              <a:t>I John 2:3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>
            <a:extLst>
              <a:ext uri="{FF2B5EF4-FFF2-40B4-BE49-F238E27FC236}">
                <a16:creationId xmlns:a16="http://schemas.microsoft.com/office/drawing/2014/main" id="{B1AB3AA1-CC02-4957-9E2F-F07DF19248C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0"/>
            <a:ext cx="4419600" cy="2109788"/>
            <a:chOff x="0" y="0"/>
            <a:chExt cx="7239000" cy="298145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448E22-D4B0-4239-AFFC-278104E91B95}"/>
                </a:ext>
              </a:extLst>
            </p:cNvPr>
            <p:cNvSpPr txBox="1"/>
            <p:nvPr/>
          </p:nvSpPr>
          <p:spPr>
            <a:xfrm>
              <a:off x="0" y="664041"/>
              <a:ext cx="2839435" cy="195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Does Your Marriage Need A</a:t>
              </a:r>
            </a:p>
          </p:txBody>
        </p:sp>
        <p:pic>
          <p:nvPicPr>
            <p:cNvPr id="21510" name="Picture 2" descr="http://31.media.tumblr.com/tumblr_m6a07rSN5O1rr3vlho1_400.gif">
              <a:extLst>
                <a:ext uri="{FF2B5EF4-FFF2-40B4-BE49-F238E27FC236}">
                  <a16:creationId xmlns:a16="http://schemas.microsoft.com/office/drawing/2014/main" id="{A3A44521-811D-4B69-8DB9-FBCC6ACCD8D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0"/>
              <a:ext cx="3906280" cy="289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22E8D1-E535-4014-849D-016BC4D7B8D3}"/>
                </a:ext>
              </a:extLst>
            </p:cNvPr>
            <p:cNvSpPr txBox="1"/>
            <p:nvPr/>
          </p:nvSpPr>
          <p:spPr>
            <a:xfrm>
              <a:off x="6401731" y="1675807"/>
              <a:ext cx="837269" cy="13056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i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8592BD-8B60-4999-A601-7BC01401D026}"/>
              </a:ext>
            </a:extLst>
          </p:cNvPr>
          <p:cNvSpPr txBox="1"/>
          <p:nvPr/>
        </p:nvSpPr>
        <p:spPr>
          <a:xfrm>
            <a:off x="4953000" y="381000"/>
            <a:ext cx="3048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Growing Spiritually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263A0-AB07-4E41-9A7E-EFC1D7FF4A79}"/>
              </a:ext>
            </a:extLst>
          </p:cNvPr>
          <p:cNvSpPr txBox="1"/>
          <p:nvPr/>
        </p:nvSpPr>
        <p:spPr>
          <a:xfrm>
            <a:off x="838200" y="2514600"/>
            <a:ext cx="76200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How serious are </a:t>
            </a:r>
            <a:r>
              <a:rPr lang="en-US" sz="32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you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about going to heaven (Col 3:1-2)?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What exactly are you doing to help your </a:t>
            </a:r>
            <a:r>
              <a:rPr lang="en-US" sz="32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spouse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get to heaven?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Do you really understand how important a </a:t>
            </a:r>
            <a:r>
              <a:rPr lang="en-US" sz="3200" b="1" i="1" dirty="0">
                <a:solidFill>
                  <a:srgbClr val="7030A0"/>
                </a:solidFill>
                <a:latin typeface="Arial" charset="0"/>
                <a:cs typeface="Arial" charset="0"/>
              </a:rPr>
              <a:t>soul</a:t>
            </a: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is (Mat 16:24-26)?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The secret of true intimacy.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en-US" sz="3200" dirty="0">
                <a:solidFill>
                  <a:srgbClr val="00B050"/>
                </a:solidFill>
                <a:latin typeface="Arial" charset="0"/>
                <a:cs typeface="Arial" charset="0"/>
              </a:rPr>
              <a:t>  </a:t>
            </a:r>
            <a:r>
              <a:rPr lang="en-US" sz="3200" b="1" dirty="0">
                <a:solidFill>
                  <a:srgbClr val="7030A0"/>
                </a:solidFill>
                <a:latin typeface="Arial" charset="0"/>
                <a:cs typeface="Arial" charset="0"/>
              </a:rPr>
              <a:t>Make the time to grow spiritually.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!!BGRectangle" descr="&quot;&quot;">
            <a:extLst>
              <a:ext uri="{FF2B5EF4-FFF2-40B4-BE49-F238E27FC236}">
                <a16:creationId xmlns:a16="http://schemas.microsoft.com/office/drawing/2014/main" id="{25F5E56E-9E19-4FE1-AB56-FEC8161FBAF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24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!!Line" descr="&quot;&quot;">
            <a:extLst>
              <a:ext uri="{FF2B5EF4-FFF2-40B4-BE49-F238E27FC236}">
                <a16:creationId xmlns:a16="http://schemas.microsoft.com/office/drawing/2014/main" id="{E6778F7A-66D1-4CC7-8504-778DF8D8AB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1525" y="1920875"/>
            <a:ext cx="6350" cy="3016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B3DF96-8CA4-44B0-8269-A7B2B28C24E5}"/>
              </a:ext>
            </a:extLst>
          </p:cNvPr>
          <p:cNvSpPr txBox="1"/>
          <p:nvPr/>
        </p:nvSpPr>
        <p:spPr>
          <a:xfrm>
            <a:off x="5953125" y="2128838"/>
            <a:ext cx="2574925" cy="2408237"/>
          </a:xfrm>
          <a:prstGeom prst="rect">
            <a:avLst/>
          </a:prstGeom>
        </p:spPr>
        <p:txBody>
          <a:bodyPr lIns="68580" tIns="34290" rIns="68580" bIns="34290">
            <a:normAutofit lnSpcReduction="10000"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3600" b="1" i="1" dirty="0">
                <a:solidFill>
                  <a:srgbClr val="FFFF00"/>
                </a:solidFill>
                <a:latin typeface="Calibri" panose="020F0502020204030204"/>
                <a:cs typeface="+mn-cs"/>
              </a:rPr>
              <a:t>“No one ever spoke like this man!” 	</a:t>
            </a:r>
            <a:r>
              <a:rPr lang="en-US" sz="3600" b="1" i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             </a:t>
            </a:r>
            <a:r>
              <a:rPr lang="en-US" sz="3000" b="1" dirty="0">
                <a:solidFill>
                  <a:prstClr val="white"/>
                </a:solidFill>
                <a:latin typeface="Calibri" panose="020F0502020204030204"/>
                <a:cs typeface="+mn-cs"/>
              </a:rPr>
              <a:t>John 7:46 ESV</a:t>
            </a:r>
            <a:endParaRPr lang="en-US" sz="3600" b="1" dirty="0">
              <a:solidFill>
                <a:prstClr val="white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5AB45CFB-FF75-4C9E-B8AF-B430CE979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398588"/>
            <a:ext cx="488473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0BE64C1-F003-461C-A6F3-05921089A8D7}"/>
              </a:ext>
            </a:extLst>
          </p:cNvPr>
          <p:cNvSpPr txBox="1"/>
          <p:nvPr/>
        </p:nvSpPr>
        <p:spPr>
          <a:xfrm>
            <a:off x="5715000" y="2895600"/>
            <a:ext cx="3200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This You?</a:t>
            </a:r>
          </a:p>
        </p:txBody>
      </p:sp>
      <p:pic>
        <p:nvPicPr>
          <p:cNvPr id="11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5E7301B7-B572-4BD9-9EF3-6B9E1F17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511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879030-5C79-481F-9316-F1FF353D20B8}"/>
              </a:ext>
            </a:extLst>
          </p:cNvPr>
          <p:cNvSpPr txBox="1"/>
          <p:nvPr/>
        </p:nvSpPr>
        <p:spPr>
          <a:xfrm>
            <a:off x="3733800" y="228600"/>
            <a:ext cx="4572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Looking For Answers in All the Wrong Places</a:t>
            </a:r>
          </a:p>
        </p:txBody>
      </p:sp>
      <p:pic>
        <p:nvPicPr>
          <p:cNvPr id="8" name="Picture 7" descr="http://citythatbreeds.com/blog/wp-content/uploads/2011/10/WaterCooler.jpg">
            <a:extLst>
              <a:ext uri="{FF2B5EF4-FFF2-40B4-BE49-F238E27FC236}">
                <a16:creationId xmlns:a16="http://schemas.microsoft.com/office/drawing/2014/main" id="{B1532323-0A40-440C-BAA0-F9CD4B05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275272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A496676C-7204-45D5-86A3-FE7E02505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0A6D79-21A5-48E3-B1D9-1EC235C6A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</a:rPr>
              <a:t>at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E17558-A6C8-4AE5-9674-6AC2EA035054}"/>
              </a:ext>
            </a:extLst>
          </p:cNvPr>
          <p:cNvSpPr txBox="1"/>
          <p:nvPr/>
        </p:nvSpPr>
        <p:spPr>
          <a:xfrm>
            <a:off x="3733800" y="228600"/>
            <a:ext cx="4572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Looking For Answers in All the Wrong Places</a:t>
            </a:r>
          </a:p>
        </p:txBody>
      </p:sp>
      <p:pic>
        <p:nvPicPr>
          <p:cNvPr id="9219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F82312B6-C908-4E6F-BDE3-1B44E9F8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 descr="http://cdn.wiredimpact.com/wp-content/uploads/2011/10/annoyed-man-computer.jpg">
            <a:extLst>
              <a:ext uri="{FF2B5EF4-FFF2-40B4-BE49-F238E27FC236}">
                <a16:creationId xmlns:a16="http://schemas.microsoft.com/office/drawing/2014/main" id="{1AE8953F-BF54-44F7-B56B-058BC33C4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http://geniusbeauty.com/wp-content/uploads/2011/09/Woman-at-computer.jpg">
            <a:extLst>
              <a:ext uri="{FF2B5EF4-FFF2-40B4-BE49-F238E27FC236}">
                <a16:creationId xmlns:a16="http://schemas.microsoft.com/office/drawing/2014/main" id="{C7B8099B-C718-41AF-A547-D96E57A4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0"/>
            <a:ext cx="304800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404529-99D1-45ED-8000-D893DB6F5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953000"/>
            <a:ext cx="152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</a:rPr>
              <a:t>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20ABA3-9404-4DDE-AC5B-C9CFCB8692E7}"/>
              </a:ext>
            </a:extLst>
          </p:cNvPr>
          <p:cNvSpPr txBox="1"/>
          <p:nvPr/>
        </p:nvSpPr>
        <p:spPr>
          <a:xfrm>
            <a:off x="3733800" y="228600"/>
            <a:ext cx="4572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Looking For Answers in All the Wrong Places</a:t>
            </a:r>
          </a:p>
        </p:txBody>
      </p:sp>
      <p:pic>
        <p:nvPicPr>
          <p:cNvPr id="10243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40D0D090-B032-40DA-B986-9FA50826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FA80E8-098A-4580-901F-A93D230D3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943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</a:rPr>
              <a:t>at a bar</a:t>
            </a:r>
          </a:p>
        </p:txBody>
      </p:sp>
      <p:pic>
        <p:nvPicPr>
          <p:cNvPr id="5" name="Picture 2" descr="http://thequeenbuzz.com/wp-content/uploads/2012/09/man-flirting-with-woman.jpg">
            <a:extLst>
              <a:ext uri="{FF2B5EF4-FFF2-40B4-BE49-F238E27FC236}">
                <a16:creationId xmlns:a16="http://schemas.microsoft.com/office/drawing/2014/main" id="{FCB7D649-F8AC-467F-8168-63700866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76600"/>
            <a:ext cx="388143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EE7975A-06AF-4048-B947-541940258B68}"/>
              </a:ext>
            </a:extLst>
          </p:cNvPr>
          <p:cNvSpPr txBox="1"/>
          <p:nvPr/>
        </p:nvSpPr>
        <p:spPr>
          <a:xfrm>
            <a:off x="3733800" y="228600"/>
            <a:ext cx="4572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Looking For Answers in All the Wrong Places</a:t>
            </a:r>
          </a:p>
        </p:txBody>
      </p:sp>
      <p:pic>
        <p:nvPicPr>
          <p:cNvPr id="11267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25B008EE-3677-4E6B-AA76-F97783D7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A1DA0B-5968-4082-AE2C-C5F62C41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10200"/>
            <a:ext cx="213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</a:rPr>
              <a:t>worldly counsel</a:t>
            </a:r>
          </a:p>
        </p:txBody>
      </p:sp>
      <p:pic>
        <p:nvPicPr>
          <p:cNvPr id="1026" name="Picture 2" descr="http://www.trbimg.com/img-51649a84/turbine/ct-sc-fam-0409-marriage-counselor2-jpg-20130409/600/600x449">
            <a:extLst>
              <a:ext uri="{FF2B5EF4-FFF2-40B4-BE49-F238E27FC236}">
                <a16:creationId xmlns:a16="http://schemas.microsoft.com/office/drawing/2014/main" id="{ADEB149F-1EBB-4DDC-A4FC-372FFFCA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3528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ldissprogis.files.wordpress.com/2013/04/couples-therapy.jpg">
            <a:extLst>
              <a:ext uri="{FF2B5EF4-FFF2-40B4-BE49-F238E27FC236}">
                <a16:creationId xmlns:a16="http://schemas.microsoft.com/office/drawing/2014/main" id="{AA5279A7-6C10-4EE4-80D2-0899CE31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1A262EA-0643-4A86-9EA0-C70268573CF1}"/>
              </a:ext>
            </a:extLst>
          </p:cNvPr>
          <p:cNvSpPr txBox="1"/>
          <p:nvPr/>
        </p:nvSpPr>
        <p:spPr>
          <a:xfrm>
            <a:off x="3733800" y="228600"/>
            <a:ext cx="45720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Looking For Answers in All the Wrong Places</a:t>
            </a:r>
          </a:p>
        </p:txBody>
      </p:sp>
      <p:pic>
        <p:nvPicPr>
          <p:cNvPr id="12291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FBD0B04F-7E45-41F6-8063-24552880B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4B665F-E0BC-4E8E-860B-5B860A44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343400"/>
            <a:ext cx="3124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</a:rPr>
              <a:t>ignoring the problem(s)</a:t>
            </a:r>
          </a:p>
        </p:txBody>
      </p:sp>
      <p:sp>
        <p:nvSpPr>
          <p:cNvPr id="12293" name="AutoShape 2" descr="data:image/jpeg;base64,/9j/4AAQSkZJRgABAQAAAQABAAD/2wCEAAkGBxQTEhUUEhQVFRUVGBUVFxQXFxcUGBQYGBYXFxcUFRYYHCggGBolHBUUITEhJSksLi4uFx8zODMsNygtLisBCgoKDg0OGhAQGiwkHyQsLCwsLCwsLCwsLCwsLCwsLCwsLCwsLCwsLCwsLCwsLCwsLCwsLCwsLCwsLCwsLCwsLP/AABEIAJEBXAMBIgACEQEDEQH/xAAcAAACAgMBAQAAAAAAAAAAAAAEBQMGAQIHAAj/xABAEAABAwIDBQUFBgUEAQUAAAABAAIRAyEEEjEFQVFhcQYigZGxEzKhwfAHI0JS0eEUM2JysjSCkvHCJENzg6L/xAAaAQADAQEBAQAAAAAAAAAAAAABAgMABAUG/8QAKREAAgICAQMDBAIDAAAAAAAAAAECEQMhMQQSQTJRgRMiYXEz0QUjsf/aAAwDAQACEQMRAD8A6gApmBRtU7AqCkdIXUNQd9E0xdQ1B30DGQEr7cbZ/h8K9+5ok8STAawcySm3Fcv+2nE1h7Olb2Tu/IIzOcJmRrA7sdUGFHMtsbRdVeX1LkmYmQ0cAlhdKlrMKiYQEiGZkBZ6LBKkaNGjeiYzRfdN8BWMgDelWGolzg1okkwAFfuzvY11nPIHJK5UMotg1KtMFh7zL+S6b2U2v7elP4mwHDnxQNLsjSyOLRDy0jrZUXs7tx2GxpZMsLiwg2i8fApoyBKJ2+gsAarXA1JAPEKWNVREhVWFyhKjUwrC5QdUKqFJ9ljvKeoPvVFs0d5T1B94l8hJ6osgKgTCrogqgQCFbK3pil+zBqmCSXIUYSvtLthuEw76rrkWaOLjoOm/wTVUr7WGTgxyqD0KUY41t3aj69Z1Sq+XuJPTg0DcALJI6qbibbuSZ4vAuzTlN+XxCBq0iDEQlsZpkVOoj8LiYdMclnAbJfVItrvT+t2RcwZvkg5IKhIVUXxY6aGPU3TTAOzd15JEyH6OaefwSbEtLTAsRr/2nGy3B1wSDGm/9x+6YU6x2P2mXM9jUMvYAAfzBWB4XMdj4wtfTe2YDgDvgbx0uuoOTCsHcFEQp3BRkLABqgutcqleLrAF0TFhpiw6LzlsBZYckGIHi4WKoW7xcLFRMKB4wW8UEWphjBYdUHCZGCmhT0womqdiDMaU9VBUHfU7dULXfDisYh2njRSY5xIEbyuR9vds0qtmw9xguq6mwMNafy3+Cs32gbaZ7LIxwc55LYBmNJcY5WXKdpVBFuinKXgpGPkXYiuhHLZy0jeUUBkrbXW+HPeBPFRxKmo07gkGJ1goBRa+yNBjagLoE6TbfunwXVME0QuZNxlJ9No94i2XKdI6dFa+yzbEBxAaCYmdATZQb2dKWi94BwIXH+2dJrMWRTH3nt6kxrBLXerirPsXEOr1C4VXZQfcDsojdMXVS2hjG1NpVKjLsbUA4+5DXfFp6qkXaJTjTOz9lw4UWB/vAXTWNUv2DiWvptLNCBc6855pkVdHOxdWbcoOsEdW1QlVVQhLs73kRVH3ig2f7yIqj7xL5CTVNEHUCNfohKiAQjZupTBL9nalMEsuQo8qd9pDczKDIs6qAT4afE+SuKUdqNlnEUC1vvsIqM/ubu8dEoyKRtbCNDrAQLeQSyrsim73mjyTba+Lph8FwnhNwd8hQvdyneuaV2d8NxNtkbOYw91qsVHDA6iVUqfaRzXQ3D1DzAt6KxbE2w+papSynqPSU0YiTfsV7txsOmGe0DADvgR5rn2DGR4LTaRH6LvmIwzarS1wkEQuWnscHYh1JuZsEknUa2KotHPLYJh8eWVQ5uhIzN5nh8Cu0YarnpscNHNa7zEqi4ns9h6bMns35yHFteSYexhdDmzABDTuVy2IP/TUZ19mz/EJ4uxZwcasIcFGQpXKMokyB4us0xcdQsvF1vh295vUImHq1K2KwUgxE4XCw8LY6rD0QAuMFh1QkI3F6BCwmQCZqnYUKxyma5ZmMhLse0SQd4v03ymMql9udqClTcZgyLTc6mOlgPFBhRz/ALb4lvti1jy8MGWSZtazeWqpWLJgDz8UyxdfM8GSS4ZnHmdwjcEprmSVHllfANXF16mJiykxIhZw9S4HNP4FrZZdibJbMuEmxurhR2XScIc0Qk2xbgKxYVcrbbO2EVREdjUqYJa0AI3YJy1GkCy0xrszMswtdj7NNR8mrxEA6QLd2eKy2xqSQ2o9iKLcR7VrnAahrTlg7u8LxpZcgwALcQ7Nr7R4/wD0Zlduxu0f4ejVe8z7NpI/qMQ0eJgLh+EB9oS4yZJPWZldF6ONqmd27Fumk363AKyrn/YvazAGgOEg5SJ1B4DlZdAYZVYPRKa2BVtShKiNq6lCVArImyTBe8ERVHfQ+E1CKqjvpfJiV+iFeinod4QCS7P1KYIDAalMEsgowvLK8gE5N222LSw1Z1QXLpeAZJ70kwNIBQ/ZfaBrTnbEWncVcu3NIGJEy35lVrZFFoEAR3x6KEuTtxJ9tgvailVa5rmSWjUCYHgERsTE1HtAcwNvMwZ8DuVh21la0E74vuS/ARmQ4YyVqyybJBi63NFoqvMCSw+YupcDYKc0pdmGoBA4XVEjmk9lX2Xgaz21GHMKT2kMLzmIcZBLd8AEq006Qa1rRo0Bo6AQPRew9MjVuW3GR4KRyaCpAzZO+VkTgoyFK5RlMRIHaqXCDvt6rR2qmwQ74WMOCsFbLVyUYjIWHLZYciAGxe7xQxCJxW5QQmQDSm1TtChplTNKJjFXRce7c7QY59UG5nIP6Q3U9Sf8V13G1MrCV8/9paj/AG1QFv4zeRvJOnDepz4HgIHP7w5T8ELILvFZrVDvsoQlSGbJ8c3ehQwomnUkRv3KLPf1RQGW7svtAHunVXLD6rmuxm3nerps/HuAg35rlyKmdmOX2jPE4H2h95w/pBgI3ZWwm5tHNMWeHvsdxy6HxUeHxbTeU0O3aeHovq1CMrBpvcdzWjeSbJoDSbjEqP2n7ZcPZYUGXECpVPGCcg8wXeAVHomT3t9reqj2ltJ2IrPq1PeqOn+0bmjkBAW+HMECLzM8f2Vqo47tl07GYFxcS1xkCfEcPPRdj2VVJaM2sCfJcn7JbVyQ4FsgGWGQbCY4Xiynpfak9rnZKDMswMznEx4J8YmQ6jV1QrwqHS+1Cffot8HkerVaNi9oKOLB9mYcLlpIkDjY6K6JDfDahF1veQtDVF1h3gh5MbOUDkQ5QOCASXAalMEBgdSmCWXIUYWFssJQld7ZUJpNdwJHn/0qO3GezgRN5t0A+S6ltDCirTcw7xY8DuK5htHAvbULLNImZE+X1vUprdnXgnrtCa2PqVg5s9zTLAkePFbYZuU2tyPySrA0qhMOdlveIE9dU6dsxhIIu8fiJM9OQSstL7dWOMFi4gJ7Rfoq01lwnVF8QFSJyT5Gj3C3OY8FG5B1sT97Qbze49A3L6vCZVqPDhvTolJUCOWhUzmGY16LSpTI1EIigxRGAHfHih3C6L2cO/4FYw0WCsrBSjGiw5ZWHLGBsTuUKnxOoUKdAIqamaoWKZqICHE0MwI49fRcw+0Xs+yk1lVhgg5S3Uu4HrquqV6ga0lxAA1JtCpe3ttUM2cNFRzfcJkAHkNSknVbKY4yb0jhmPwz2nvNLeog35FQPp23qz7exIqPc7LLnEku8dw3JFU1upJlXjAKcz6LYmTK2qjgo2M4pyRZtgUrAq0YTDybKsdmq1yOF1fcC0Bc81s6sfBG/BhrSSNBK5Piqxc8ySe8YkkxfdwXVu0WJy0nRqRC5PVYQTOqpjRPM2ebqm+w9nVcS72dJhMQS42bTHEnd01UPZ7YdbE1Aym0xPeqH3WDiTvPJdYpYelgaEM/l02yT+J53k8yUZSrgWELE+1sFSoYB4c7NVDQ0VYgucSMrG/0i4vuVI2VSY6rTbUcGsL2hziYAaSJJO4QptvbXfiauZ1mtkNYNG9eJ58kAqY00tk8sk3obbYpMYMoFLPm1pvLwAJmTmLbkiN9jKt32TbOJdVxB0A9k3nJDnejPNc9o0872tmMzmtnhJAld87PbKZh8MylTJIALiTEkuMkmOseCopK6E7XVjGjqjK2oQlJFVBcJmIblQuU5bZQuQTsJLgdUZXrBglxgfWiDwepS3b1eXjgG6cySpzdDwjbogxm33udDBlbx39STos1O2uGY0ZnEnfAAEjW7iJVV7f4N5wQdSzueXsJYwE5mmWxA1AJBVCZsjaLw0Cg4MbZuctaBxgF0/BCOtyY896ijrbvtEw0gaAn3i5tucApJ2q2uHVA4xBhoI4biqfS7E45w7/sRw7x8rCE12vQeMO3O0h7HMDxwLXZXX+tQmdNaBG4u2F0qxmfVNaFXQz9cEmqUCPHQ7it6LX7h81zqjplJtFqp1gO8VNSxV0ioA/iPgs4uo9wDGd3NaeA3kDpKayfb7jvYjzWrvrfhEU6fOCcx8T/AIqybQxWRpIvNgEF2ewYp0mgaBoA/U817atWGnjFuq6Irwc8nbC8JW7oLovogdp4t0ZbG+u9eq18tOmDe1x4apbROepHNNQo6pVQ4DOLxbn5KZrw1wytmRB/VK8Xi8rjaW2aB8BB3FF4apkaAbuOqzRrHDXTyWSgxW03oyVJqhkzVYcshYcgEGxGqiUuI1UadAIGKZpUDXAarFTEtDXEEGATrwCLAU3tZtMl5Ektafd58Y+tFUMU/PP0URtTEkvMkoRpXHduz2IQUUoi7GYUxa44fqkGJwk6TbUK6mmHaHK4b/rUIHFYAG4GV4vEaj8zeI5bkyZpYlIo9VkIvBYYVTlkDjx8EZtHAm7hFruHLj0QlHCtJGaeYHXcnvRxZMbjIueztigBrmAWiY39VZGUCCql2eDsLiKdMkup1rAH8J1EfW9dCZhy6w8TwUmh4vQh2nhC9sAEngLpbs7sI0uz4g2OlNpuf7nDToPNXc02sEDXeeK0dUQtrgzSZBh8Eym0MpAMaNGtED9yl/aHZL67MrHAEOmDIBgERbmQntOkIslmIq4lmYspsqgaNByuI8bSskMjl20dgYjDguq04bPvtIc2TxI08Utc9drwD6eLo1KdRjmZg5j6bxlc06aeRBHIrm3Zjsn7evUFV33dF7mQP/cc1xBvubZdCnrZyyxb0Bdmtl1MRUaWU3uY0glwBix0nRdt2NgXUqYzE6aHgl2GrUMI9jB7xs2kxsmOg0HVWkHOLiOu5CLTlbGknGHagdrgNUxFYCxS17LEb1MBmAlNmUpWl8fs546GBiJCFciQ8ZUMVPpcbxxaa3e/yNN2wXGVYAExm9BwSjHBzxbTSeSaYyHWI0uP2S8OE3Oipl4KYdOzFGmbZjIAgchySLavbPBUwRn9o4bmDf8A3GydYmoTYEqjUPs4ol/3tSo4flENHSRdTXb5Ky7nwbVvtHbHcpDxqfINTPsni/46jWFWHEvdmjcH3tw/ZEYb7P8AA0xmFHMR+d73jycYTLD16FIBlM0mZb5GZR4lrVRSS4RJxb5YNs+gWg033LDlPMah3iCEfTwrfyt/4hbDFsxAcadnsMFpsTG+N4K9Qr2jzC0o0ImR4iGi0DoAEprV/Zh1VwJdBDB6uPBo+KZYuIn4IbaVD2tRtMCAWtzDg0Q9w8ZaPEpsUbf6Fm6RYOxu3P4qhD4bVZZwFpES1wHQ34FS7YYZbwJueG+6QbLwIDs2mWTa0k6omg4uqEkmArtJO0IG7TrXaOCxslsEk/1H5IHGvl6Le7Lb+k/FAxgPl8nQX8VOysSebjbkOKXMdrzWaNczI1PdaszFjoPk8hpz5o3C18xPAW8VXa1eIBvoOp3prSrloAA01+aVo1jYLBQ+HxBdu01KnKk1Q4PX1Wi3r6rRMjFQ29XczFUgCcrxp0n9ls911N2kw2d9FzIljrydGrwoAm5Poka2woo20MNDnDqlznEWVj20zh0VfqU+K5bpnsx+5E+HcD737og4YxIJI1FpLTxb8xoUBSPBM8I4HUD68U1lEqFmOwIMO0zSx3jbymD4lIq2EczvhhflOXKLw76B+CuO1cOTTcWCd8TcEGQR5IXZ7gazm2hwDgOoRsMsSnEC7NUH1q7auJD2upiKbDTLWDnmOp1V8wdYt9oJMktI/tyjT/dmWuGHdHRQY91rahLJnDCG3ElNUHmvMqXSqniXJg8EtM65ZHyQSDOEoch9TviGuLDxbB8wUJisU+lBeMzC4NL2i4nQuHX1SqrWIqWJHcafOVLiKlc0zLIpudGY6mwOm6TPkmyuOOXa3+vyDpo/VxxyeH/Y0xbx7QPab5IMcrj1KD2dQAe4sAYCZtvJ1IiwUn8KaZaCZzNa7T8wmFNg9lF7rGxOhJ+IFkE72UlBRjoM2W5lJxDRmcbmO87qT+qc08Q46gNHWT4gWHmq9j3uoE5GyGnKXDQWnRPcES6k3OLkSYtE3/Rc/U9fi6aKc3putEHicl3BNV33gG4tnycB/wCQ8kQKDtYsFBQpd7lFkyfVyt+C78WWOSCnF2jkyR3QNKDxNee6DB+tEWXtIO6BKU4umCJMFus8PEKyaYiRrUrkWdZw3qBjhJnqgn4qTlBJA0m56SpKShOak6R0wg4q2GPIHutzHySfadLGVBFF7KB45RUt/uFinWFG5GvYAtFNglJIobex1evevjaj+IynL4DNA8k72H2epYYdxuYmMznCSeXIdE7Y1bi6qoPyyXelwisY3Z2WoXNlodIkfh4X5Lc1XwHOHeaS15/NFp6p3iKWYObykIStSBBP5h6tAVHtUSI6QDnS67QCSONrBbYBlqlU6uJaOgJ05TmjlCHpPLcOCPecGgci6A343TJ1IMpsYNwA8loKomltmg7tPqtcOyA3+oyfBZr3ho6KQe/H5RCYAEWzWA5+imxzrv5NUmEp/eOdwUNcS5/Np9EUZguf42WlCp96I/A34k/sgq2LAAPGAvVauWmSPefDR4/tKNAsc7Nfncah91s5efPzRtHEEk3jieASltcU6QYNTEIhndaG/idcrUYsWCr7pEbkx9sJHOyrFLEhgy8L9eKd4W0E/wDSnKIUwitqtFmqbrCQcplOqiWOS2iZhHUylGoS7YAL3N4d4Drr+qQ1mwev1KZdoyRVJBgi4tO5AveHtzDfYjgeHRccuWevi9K/QE5t1PRqQh6gWAVkWQ9wtdL8dhDTr061MfdmGOH5Du8CsUawCaYWsCQ2JDoBHEFOmFOtlkZhAxjCZLnjOQTYAmwtv6ofE0mkXlG4ipnqGLR3fABAbRfk5iTB6J5I86Em5/lhOzdg06gzEkAOjrvUW1KeSTuAcPKbH4ozB4hzGwCMriJ5Eawge0T+5Xjg5465RPzRaXaByk5beiv4XH02VQ6sDkFGmZHEk6jwVzzsrUrGWuFjy4rl21L1GU/6WB3RsldB7O4IUaHtar4a4Ahml93iV4n+c6J5ciywk1JVS8fHsxuiaXTR+f8ArGtfZoe2kZjKzK6LkxpHxWmDqtptLiY1id/7o3B4mm5stMcjZVOriPaVHflbMdJ1VsGTJ9GSm914Dbkn+Cx7GrgUnPfEOJkHnyTOnRBGZhBtYbuio7mua4G1xJ6bgrrsen92x15IkjcFx5ujc5ptd0fC83+BWuyPJts+i4Zs3vKeq0imQeKIYd5sosW/uG9l9JFfalVHE3bsTYrDl5DS7K3gNSVDidn0mCO+fFb4baIfVDBuDnT0CxXqZiTFvTembVaGSaYNhcDTmwPmmr9kgAmTIEgILDG8Jy2v3b7hHWySMUNKT9xQTlMWUtGrmtwQ1Y6rXBPuV0KCSIuVhzlCx3eUkoZhuiKSVNQfAqHEM0aNSf8AtEVGodtMGo55/CA0dfeJ9FkZgddg9tTpN0YDUPW7GD4uPgEbi3d4ckDsvvVqjz+bKOjR+6Jrukn64fqiwI3Zx4KOi+5PFZDZEHet6dEDwWoxNTEBCfjJ6I0j5Jc83d4ooBVtq91xbqA4Pb5zCnc/O6kP6nO/4tgfEhb7Ro5jKDpt9m6mTpLm+cfoijDqk6Xlx0b6ollSBmOp+CCPD/cfRE0u93jo34nmsYLwTCSHO6gc+J+Sc0K5mZtvSIV4uXQOSNpYsHLl38VmjWWFjpCyUBRm3e63RdN8+ak0MmVLZlJpoOdHeE+ECbLXBVWuGaA4T6KPYNSaNRvX4t/ZLNiYpop5Sb5jZRl4KeWRdpw01CW91sC0SdNAOqrNDHFrrN7ps4G7nDirJ2hPxj4fQVTq1LkC3Pj+y5pepnrYn/rQ2xDRAIMgiQfRDMbdR4KsQcpEtdu4HiEVUpxoekXSlkaSiMNiIIPC6GA3LUo2MdDD2/euAILCC6DObOBcT1QDcVTeS05t+63qiOzLvb0Kg/EWBh/uaCAf8fNL6TMtQE9UZSlRwQgrafKGmBqsJZT79zaw3lF7dwoZWa2ZzMg9NEH2aw/tKzXDRrnOngB9fFD7Z2oKuIc4aDuDmG7/ABMp4t1bCsaeSl7b+SiOaf4ipP4CWeIN/krtt/aAqexDHS0MaSNwJA+Kq/aEZK7iIGeH6F2og2HMFaUKmXqeUR4JMq759z8F+n6dY8cV7WPqWOIcGg2kSeHRSbVw/sqrQD3X97wgyPNLdn0872N/M4DzMK81OzLarqZdUd93YCBcc0v03KVoj1cljqvP9ivIatWBpZoHwt4q9YelkaGjcAEo2NssMrPNyGGATvJE/AFWCV1Y4KKOPPk7qiuEA7QfDCToFSdsbckZGG3FPu2OLIAY3gXnmbwPVc5wjpaDyC2VtIOCCbtj7s6778Tva70n5K05nFpvu4keip+Cfkc1w1BB8lc2tluZvuPGZp4T+E8wpw4DmX3JiutintEi/i4/NOqVV3sKbyBmeOFr8kndTzPa0bzCfbRID6bNA3K3xcQ0IwT9xZV7CCvWku8VphX3QArd4zrmcPiVPQeu/tpHLY3qOt1UTXRqtPaSAoi6TAS0YMq1crZUYdFKTqQXHqbofabu6GhbbTfDco4f9LUY02MyGk8ST5rZ+p6/XopsCyGBQu18T81jEgPyUrDqogtwUTEhKW1zdx6/FHVXQOZSvGO+fqsAGosk/XFE4vZOdkRYnXrvXsDTuPrerJgqYIAKzdBKXWpuYcr/AHmgAnjYX9EH/HSXOPuMOQN/O+Yvy+tys/a7ZsEVW3B7ruXAnlu8lTsR3qjW/hGaoepP7po72BjPDGTLrndw13BPqbMo1uJVfouuPBPW4x0cVrAZZXeyIu03I8k1obQpkAl0HgUmG0Lx7Mui1husjaTKbrxB0IMgiyzXuZCTs37lTw9Cq9sv+Z5ry8uGfCOnyxh2t1Z0CqTveXl5Rn6melh/jiTYH3v+X+JRWD/lN8fQLC8p+TpXpMb/AA+SxU90dfmV5eRCi5fZr79To35qHav8x/8A9nzXl5O/ScT/AJZ/oY9gf9PV/sKrGB0Xl5M+EN0/ql8AfaH/AFFP+xn+bkFT98+PosryWR2Y+EWHs7/qKf8Ae35rpmD1Xl5Uxnm9f6kTfid1+QW4Xl5XOFlZ7UfzB/aPmufbM9xvRvovLynm4R09P5G9LQK87G/0jervVeXkkDZuAPBfz2dT6FG7d/mD++l/k1ZXlTGRyFOf/Mf/API//Ioqh815eXaznQcdFjCe8vLyQJjaHvt+t4Xto/P9F5eRMG4f3Qg6mviV5eSoxOP0XmLy8iA9idT0CV4nXwPqV5eWMEYDd0HqrDhtB4fJeXkGFGNq/wCnf/Z+i5tV97/b/wCQXl5GHAJB1H6806p+59cFleTGZtS9w/W8I9mi8vLMB//Z">
            <a:extLst>
              <a:ext uri="{FF2B5EF4-FFF2-40B4-BE49-F238E27FC236}">
                <a16:creationId xmlns:a16="http://schemas.microsoft.com/office/drawing/2014/main" id="{8B12A858-E0F5-4C64-9AEE-66B7A4AB0C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4" name="AutoShape 4" descr="data:image/jpeg;base64,/9j/4AAQSkZJRgABAQAAAQABAAD/2wCEAAkGBxQTEhUUEhQVFRUVGBUVFxQXFxcUGBQYGBYXFxcUFRYYHCggGBolHBUUITEhJSksLi4uFx8zODMsNygtLisBCgoKDg0OGhAQGiwkHyQsLCwsLCwsLCwsLCwsLCwsLCwsLCwsLCwsLCwsLCwsLCwsLCwsLCwsLCwsLCwsLCwsLP/AABEIAJEBXAMBIgACEQEDEQH/xAAcAAACAgMBAQAAAAAAAAAAAAAEBQMGAQIHAAj/xABAEAABAwIDBQUFBgUEAQUAAAABAAIRAyEEEjEFQVFhcQYigZGxEzKhwfAHI0JS0eEUM2JysjSCkvHCJENzg6L/xAAaAQADAQEBAQAAAAAAAAAAAAABAgMABAUG/8QAKREAAgICAQMDBAIDAAAAAAAAAAECEQMhMQQSQTJRgRMiYXEz0QUjsf/aAAwDAQACEQMRAD8A6gApmBRtU7AqCkdIXUNQd9E0xdQ1B30DGQEr7cbZ/h8K9+5ok8STAawcySm3Fcv+2nE1h7Olb2Tu/IIzOcJmRrA7sdUGFHMtsbRdVeX1LkmYmQ0cAlhdKlrMKiYQEiGZkBZ6LBKkaNGjeiYzRfdN8BWMgDelWGolzg1okkwAFfuzvY11nPIHJK5UMotg1KtMFh7zL+S6b2U2v7elP4mwHDnxQNLsjSyOLRDy0jrZUXs7tx2GxpZMsLiwg2i8fApoyBKJ2+gsAarXA1JAPEKWNVREhVWFyhKjUwrC5QdUKqFJ9ljvKeoPvVFs0d5T1B94l8hJ6osgKgTCrogqgQCFbK3pil+zBqmCSXIUYSvtLthuEw76rrkWaOLjoOm/wTVUr7WGTgxyqD0KUY41t3aj69Z1Sq+XuJPTg0DcALJI6qbibbuSZ4vAuzTlN+XxCBq0iDEQlsZpkVOoj8LiYdMclnAbJfVItrvT+t2RcwZvkg5IKhIVUXxY6aGPU3TTAOzd15JEyH6OaefwSbEtLTAsRr/2nGy3B1wSDGm/9x+6YU6x2P2mXM9jUMvYAAfzBWB4XMdj4wtfTe2YDgDvgbx0uuoOTCsHcFEQp3BRkLABqgutcqleLrAF0TFhpiw6LzlsBZYckGIHi4WKoW7xcLFRMKB4wW8UEWphjBYdUHCZGCmhT0womqdiDMaU9VBUHfU7dULXfDisYh2njRSY5xIEbyuR9vds0qtmw9xguq6mwMNafy3+Cs32gbaZ7LIxwc55LYBmNJcY5WXKdpVBFuinKXgpGPkXYiuhHLZy0jeUUBkrbXW+HPeBPFRxKmo07gkGJ1goBRa+yNBjagLoE6TbfunwXVME0QuZNxlJ9No94i2XKdI6dFa+yzbEBxAaCYmdATZQb2dKWi94BwIXH+2dJrMWRTH3nt6kxrBLXerirPsXEOr1C4VXZQfcDsojdMXVS2hjG1NpVKjLsbUA4+5DXfFp6qkXaJTjTOz9lw4UWB/vAXTWNUv2DiWvptLNCBc6855pkVdHOxdWbcoOsEdW1QlVVQhLs73kRVH3ig2f7yIqj7xL5CTVNEHUCNfohKiAQjZupTBL9nalMEsuQo8qd9pDczKDIs6qAT4afE+SuKUdqNlnEUC1vvsIqM/ubu8dEoyKRtbCNDrAQLeQSyrsim73mjyTba+Lph8FwnhNwd8hQvdyneuaV2d8NxNtkbOYw91qsVHDA6iVUqfaRzXQ3D1DzAt6KxbE2w+papSynqPSU0YiTfsV7txsOmGe0DADvgR5rn2DGR4LTaRH6LvmIwzarS1wkEQuWnscHYh1JuZsEknUa2KotHPLYJh8eWVQ5uhIzN5nh8Cu0YarnpscNHNa7zEqi4ns9h6bMns35yHFteSYexhdDmzABDTuVy2IP/TUZ19mz/EJ4uxZwcasIcFGQpXKMokyB4us0xcdQsvF1vh295vUImHq1K2KwUgxE4XCw8LY6rD0QAuMFh1QkI3F6BCwmQCZqnYUKxyma5ZmMhLse0SQd4v03ymMql9udqClTcZgyLTc6mOlgPFBhRz/ALb4lvti1jy8MGWSZtazeWqpWLJgDz8UyxdfM8GSS4ZnHmdwjcEprmSVHllfANXF16mJiykxIhZw9S4HNP4FrZZdibJbMuEmxurhR2XScIc0Qk2xbgKxYVcrbbO2EVREdjUqYJa0AI3YJy1GkCy0xrszMswtdj7NNR8mrxEA6QLd2eKy2xqSQ2o9iKLcR7VrnAahrTlg7u8LxpZcgwALcQ7Nr7R4/wD0Zlduxu0f4ejVe8z7NpI/qMQ0eJgLh+EB9oS4yZJPWZldF6ONqmd27Fumk363AKyrn/YvazAGgOEg5SJ1B4DlZdAYZVYPRKa2BVtShKiNq6lCVArImyTBe8ERVHfQ+E1CKqjvpfJiV+iFeinod4QCS7P1KYIDAalMEsgowvLK8gE5N222LSw1Z1QXLpeAZJ70kwNIBQ/ZfaBrTnbEWncVcu3NIGJEy35lVrZFFoEAR3x6KEuTtxJ9tgvailVa5rmSWjUCYHgERsTE1HtAcwNvMwZ8DuVh21la0E74vuS/ARmQ4YyVqyybJBi63NFoqvMCSw+YupcDYKc0pdmGoBA4XVEjmk9lX2Xgaz21GHMKT2kMLzmIcZBLd8AEq006Qa1rRo0Bo6AQPRew9MjVuW3GR4KRyaCpAzZO+VkTgoyFK5RlMRIHaqXCDvt6rR2qmwQ74WMOCsFbLVyUYjIWHLZYciAGxe7xQxCJxW5QQmQDSm1TtChplTNKJjFXRce7c7QY59UG5nIP6Q3U9Sf8V13G1MrCV8/9paj/AG1QFv4zeRvJOnDepz4HgIHP7w5T8ELILvFZrVDvsoQlSGbJ8c3ehQwomnUkRv3KLPf1RQGW7svtAHunVXLD6rmuxm3nerps/HuAg35rlyKmdmOX2jPE4H2h95w/pBgI3ZWwm5tHNMWeHvsdxy6HxUeHxbTeU0O3aeHovq1CMrBpvcdzWjeSbJoDSbjEqP2n7ZcPZYUGXECpVPGCcg8wXeAVHomT3t9reqj2ltJ2IrPq1PeqOn+0bmjkBAW+HMECLzM8f2Vqo47tl07GYFxcS1xkCfEcPPRdj2VVJaM2sCfJcn7JbVyQ4FsgGWGQbCY4Xiynpfak9rnZKDMswMznEx4J8YmQ6jV1QrwqHS+1Cffot8HkerVaNi9oKOLB9mYcLlpIkDjY6K6JDfDahF1veQtDVF1h3gh5MbOUDkQ5QOCASXAalMEBgdSmCWXIUYWFssJQld7ZUJpNdwJHn/0qO3GezgRN5t0A+S6ltDCirTcw7xY8DuK5htHAvbULLNImZE+X1vUprdnXgnrtCa2PqVg5s9zTLAkePFbYZuU2tyPySrA0qhMOdlveIE9dU6dsxhIIu8fiJM9OQSstL7dWOMFi4gJ7Rfoq01lwnVF8QFSJyT5Gj3C3OY8FG5B1sT97Qbze49A3L6vCZVqPDhvTolJUCOWhUzmGY16LSpTI1EIigxRGAHfHih3C6L2cO/4FYw0WCsrBSjGiw5ZWHLGBsTuUKnxOoUKdAIqamaoWKZqICHE0MwI49fRcw+0Xs+yk1lVhgg5S3Uu4HrquqV6ga0lxAA1JtCpe3ttUM2cNFRzfcJkAHkNSknVbKY4yb0jhmPwz2nvNLeog35FQPp23qz7exIqPc7LLnEku8dw3JFU1upJlXjAKcz6LYmTK2qjgo2M4pyRZtgUrAq0YTDybKsdmq1yOF1fcC0Bc81s6sfBG/BhrSSNBK5Piqxc8ySe8YkkxfdwXVu0WJy0nRqRC5PVYQTOqpjRPM2ebqm+w9nVcS72dJhMQS42bTHEnd01UPZ7YdbE1Aym0xPeqH3WDiTvPJdYpYelgaEM/l02yT+J53k8yUZSrgWELE+1sFSoYB4c7NVDQ0VYgucSMrG/0i4vuVI2VSY6rTbUcGsL2hziYAaSJJO4QptvbXfiauZ1mtkNYNG9eJ58kAqY00tk8sk3obbYpMYMoFLPm1pvLwAJmTmLbkiN9jKt32TbOJdVxB0A9k3nJDnejPNc9o0872tmMzmtnhJAld87PbKZh8MylTJIALiTEkuMkmOseCopK6E7XVjGjqjK2oQlJFVBcJmIblQuU5bZQuQTsJLgdUZXrBglxgfWiDwepS3b1eXjgG6cySpzdDwjbogxm33udDBlbx39STos1O2uGY0ZnEnfAAEjW7iJVV7f4N5wQdSzueXsJYwE5mmWxA1AJBVCZsjaLw0Cg4MbZuctaBxgF0/BCOtyY896ijrbvtEw0gaAn3i5tucApJ2q2uHVA4xBhoI4biqfS7E45w7/sRw7x8rCE12vQeMO3O0h7HMDxwLXZXX+tQmdNaBG4u2F0qxmfVNaFXQz9cEmqUCPHQ7it6LX7h81zqjplJtFqp1gO8VNSxV0ioA/iPgs4uo9wDGd3NaeA3kDpKayfb7jvYjzWrvrfhEU6fOCcx8T/AIqybQxWRpIvNgEF2ewYp0mgaBoA/U817atWGnjFuq6Irwc8nbC8JW7oLovogdp4t0ZbG+u9eq18tOmDe1x4apbROepHNNQo6pVQ4DOLxbn5KZrw1wytmRB/VK8Xi8rjaW2aB8BB3FF4apkaAbuOqzRrHDXTyWSgxW03oyVJqhkzVYcshYcgEGxGqiUuI1UadAIGKZpUDXAarFTEtDXEEGATrwCLAU3tZtMl5Ektafd58Y+tFUMU/PP0URtTEkvMkoRpXHduz2IQUUoi7GYUxa44fqkGJwk6TbUK6mmHaHK4b/rUIHFYAG4GV4vEaj8zeI5bkyZpYlIo9VkIvBYYVTlkDjx8EZtHAm7hFruHLj0QlHCtJGaeYHXcnvRxZMbjIueztigBrmAWiY39VZGUCCql2eDsLiKdMkup1rAH8J1EfW9dCZhy6w8TwUmh4vQh2nhC9sAEngLpbs7sI0uz4g2OlNpuf7nDToPNXc02sEDXeeK0dUQtrgzSZBh8Eym0MpAMaNGtED9yl/aHZL67MrHAEOmDIBgERbmQntOkIslmIq4lmYspsqgaNByuI8bSskMjl20dgYjDguq04bPvtIc2TxI08Utc9drwD6eLo1KdRjmZg5j6bxlc06aeRBHIrm3Zjsn7evUFV33dF7mQP/cc1xBvubZdCnrZyyxb0Bdmtl1MRUaWU3uY0glwBix0nRdt2NgXUqYzE6aHgl2GrUMI9jB7xs2kxsmOg0HVWkHOLiOu5CLTlbGknGHagdrgNUxFYCxS17LEb1MBmAlNmUpWl8fs546GBiJCFciQ8ZUMVPpcbxxaa3e/yNN2wXGVYAExm9BwSjHBzxbTSeSaYyHWI0uP2S8OE3Oipl4KYdOzFGmbZjIAgchySLavbPBUwRn9o4bmDf8A3GydYmoTYEqjUPs4ol/3tSo4flENHSRdTXb5Ky7nwbVvtHbHcpDxqfINTPsni/46jWFWHEvdmjcH3tw/ZEYb7P8AA0xmFHMR+d73jycYTLD16FIBlM0mZb5GZR4lrVRSS4RJxb5YNs+gWg033LDlPMah3iCEfTwrfyt/4hbDFsxAcadnsMFpsTG+N4K9Qr2jzC0o0ImR4iGi0DoAEprV/Zh1VwJdBDB6uPBo+KZYuIn4IbaVD2tRtMCAWtzDg0Q9w8ZaPEpsUbf6Fm6RYOxu3P4qhD4bVZZwFpES1wHQ34FS7YYZbwJueG+6QbLwIDs2mWTa0k6omg4uqEkmArtJO0IG7TrXaOCxslsEk/1H5IHGvl6Le7Lb+k/FAxgPl8nQX8VOysSebjbkOKXMdrzWaNczI1PdaszFjoPk8hpz5o3C18xPAW8VXa1eIBvoOp3prSrloAA01+aVo1jYLBQ+HxBdu01KnKk1Q4PX1Wi3r6rRMjFQ29XczFUgCcrxp0n9ls911N2kw2d9FzIljrydGrwoAm5Poka2woo20MNDnDqlznEWVj20zh0VfqU+K5bpnsx+5E+HcD737og4YxIJI1FpLTxb8xoUBSPBM8I4HUD68U1lEqFmOwIMO0zSx3jbymD4lIq2EczvhhflOXKLw76B+CuO1cOTTcWCd8TcEGQR5IXZ7gazm2hwDgOoRsMsSnEC7NUH1q7auJD2upiKbDTLWDnmOp1V8wdYt9oJMktI/tyjT/dmWuGHdHRQY91rahLJnDCG3ElNUHmvMqXSqniXJg8EtM65ZHyQSDOEoch9TviGuLDxbB8wUJisU+lBeMzC4NL2i4nQuHX1SqrWIqWJHcafOVLiKlc0zLIpudGY6mwOm6TPkmyuOOXa3+vyDpo/VxxyeH/Y0xbx7QPab5IMcrj1KD2dQAe4sAYCZtvJ1IiwUn8KaZaCZzNa7T8wmFNg9lF7rGxOhJ+IFkE72UlBRjoM2W5lJxDRmcbmO87qT+qc08Q46gNHWT4gWHmq9j3uoE5GyGnKXDQWnRPcES6k3OLkSYtE3/Rc/U9fi6aKc3putEHicl3BNV33gG4tnycB/wCQ8kQKDtYsFBQpd7lFkyfVyt+C78WWOSCnF2jkyR3QNKDxNee6DB+tEWXtIO6BKU4umCJMFus8PEKyaYiRrUrkWdZw3qBjhJnqgn4qTlBJA0m56SpKShOak6R0wg4q2GPIHutzHySfadLGVBFF7KB45RUt/uFinWFG5GvYAtFNglJIobex1evevjaj+IynL4DNA8k72H2epYYdxuYmMznCSeXIdE7Y1bi6qoPyyXelwisY3Z2WoXNlodIkfh4X5Lc1XwHOHeaS15/NFp6p3iKWYObykIStSBBP5h6tAVHtUSI6QDnS67QCSONrBbYBlqlU6uJaOgJ05TmjlCHpPLcOCPecGgci6A343TJ1IMpsYNwA8loKomltmg7tPqtcOyA3+oyfBZr3ho6KQe/H5RCYAEWzWA5+imxzrv5NUmEp/eOdwUNcS5/Np9EUZguf42WlCp96I/A34k/sgq2LAAPGAvVauWmSPefDR4/tKNAsc7Nfncah91s5efPzRtHEEk3jieASltcU6QYNTEIhndaG/idcrUYsWCr7pEbkx9sJHOyrFLEhgy8L9eKd4W0E/wDSnKIUwitqtFmqbrCQcplOqiWOS2iZhHUylGoS7YAL3N4d4Drr+qQ1mwev1KZdoyRVJBgi4tO5AveHtzDfYjgeHRccuWevi9K/QE5t1PRqQh6gWAVkWQ9wtdL8dhDTr061MfdmGOH5Du8CsUawCaYWsCQ2JDoBHEFOmFOtlkZhAxjCZLnjOQTYAmwtv6ofE0mkXlG4ipnqGLR3fABAbRfk5iTB6J5I86Em5/lhOzdg06gzEkAOjrvUW1KeSTuAcPKbH4ozB4hzGwCMriJ5Eawge0T+5Xjg5465RPzRaXaByk5beiv4XH02VQ6sDkFGmZHEk6jwVzzsrUrGWuFjy4rl21L1GU/6WB3RsldB7O4IUaHtar4a4Ahml93iV4n+c6J5ciywk1JVS8fHsxuiaXTR+f8ArGtfZoe2kZjKzK6LkxpHxWmDqtptLiY1id/7o3B4mm5stMcjZVOriPaVHflbMdJ1VsGTJ9GSm914Dbkn+Cx7GrgUnPfEOJkHnyTOnRBGZhBtYbuio7mua4G1xJ6bgrrsen92x15IkjcFx5ujc5ptd0fC83+BWuyPJts+i4Zs3vKeq0imQeKIYd5sosW/uG9l9JFfalVHE3bsTYrDl5DS7K3gNSVDidn0mCO+fFb4baIfVDBuDnT0CxXqZiTFvTembVaGSaYNhcDTmwPmmr9kgAmTIEgILDG8Jy2v3b7hHWySMUNKT9xQTlMWUtGrmtwQ1Y6rXBPuV0KCSIuVhzlCx3eUkoZhuiKSVNQfAqHEM0aNSf8AtEVGodtMGo55/CA0dfeJ9FkZgddg9tTpN0YDUPW7GD4uPgEbi3d4ckDsvvVqjz+bKOjR+6Jrukn64fqiwI3Zx4KOi+5PFZDZEHet6dEDwWoxNTEBCfjJ6I0j5Jc83d4ooBVtq91xbqA4Pb5zCnc/O6kP6nO/4tgfEhb7Ro5jKDpt9m6mTpLm+cfoijDqk6Xlx0b6ollSBmOp+CCPD/cfRE0u93jo34nmsYLwTCSHO6gc+J+Sc0K5mZtvSIV4uXQOSNpYsHLl38VmjWWFjpCyUBRm3e63RdN8+ak0MmVLZlJpoOdHeE+ECbLXBVWuGaA4T6KPYNSaNRvX4t/ZLNiYpop5Sb5jZRl4KeWRdpw01CW91sC0SdNAOqrNDHFrrN7ps4G7nDirJ2hPxj4fQVTq1LkC3Pj+y5pepnrYn/rQ2xDRAIMgiQfRDMbdR4KsQcpEtdu4HiEVUpxoekXSlkaSiMNiIIPC6GA3LUo2MdDD2/euAILCC6DObOBcT1QDcVTeS05t+63qiOzLvb0Kg/EWBh/uaCAf8fNL6TMtQE9UZSlRwQgrafKGmBqsJZT79zaw3lF7dwoZWa2ZzMg9NEH2aw/tKzXDRrnOngB9fFD7Z2oKuIc4aDuDmG7/ABMp4t1bCsaeSl7b+SiOaf4ipP4CWeIN/krtt/aAqexDHS0MaSNwJA+Kq/aEZK7iIGeH6F2og2HMFaUKmXqeUR4JMq759z8F+n6dY8cV7WPqWOIcGg2kSeHRSbVw/sqrQD3X97wgyPNLdn0872N/M4DzMK81OzLarqZdUd93YCBcc0v03KVoj1cljqvP9ivIatWBpZoHwt4q9YelkaGjcAEo2NssMrPNyGGATvJE/AFWCV1Y4KKOPPk7qiuEA7QfDCToFSdsbckZGG3FPu2OLIAY3gXnmbwPVc5wjpaDyC2VtIOCCbtj7s6778Tva70n5K05nFpvu4keip+Cfkc1w1BB8lc2tluZvuPGZp4T+E8wpw4DmX3JiutintEi/i4/NOqVV3sKbyBmeOFr8kndTzPa0bzCfbRID6bNA3K3xcQ0IwT9xZV7CCvWku8VphX3QArd4zrmcPiVPQeu/tpHLY3qOt1UTXRqtPaSAoi6TAS0YMq1crZUYdFKTqQXHqbofabu6GhbbTfDco4f9LUY02MyGk8ST5rZ+p6/XopsCyGBQu18T81jEgPyUrDqogtwUTEhKW1zdx6/FHVXQOZSvGO+fqsAGosk/XFE4vZOdkRYnXrvXsDTuPrerJgqYIAKzdBKXWpuYcr/AHmgAnjYX9EH/HSXOPuMOQN/O+Yvy+tys/a7ZsEVW3B7ruXAnlu8lTsR3qjW/hGaoepP7po72BjPDGTLrndw13BPqbMo1uJVfouuPBPW4x0cVrAZZXeyIu03I8k1obQpkAl0HgUmG0Lx7Mui1husjaTKbrxB0IMgiyzXuZCTs37lTw9Cq9sv+Z5ry8uGfCOnyxh2t1Z0CqTveXl5Rn6melh/jiTYH3v+X+JRWD/lN8fQLC8p+TpXpMb/AA+SxU90dfmV5eRCi5fZr79To35qHav8x/8A9nzXl5O/ScT/AJZ/oY9gf9PV/sKrGB0Xl5M+EN0/ql8AfaH/AFFP+xn+bkFT98+PosryWR2Y+EWHs7/qKf8Ae35rpmD1Xl5Uxnm9f6kTfid1+QW4Xl5XOFlZ7UfzB/aPmufbM9xvRvovLynm4R09P5G9LQK87G/0jervVeXkkDZuAPBfz2dT6FG7d/mD++l/k1ZXlTGRyFOf/Mf/API//Ioqh815eXaznQcdFjCe8vLyQJjaHvt+t4Xto/P9F5eRMG4f3Qg6mviV5eSoxOP0XmLy8iA9idT0CV4nXwPqV5eWMEYDd0HqrDhtB4fJeXkGFGNq/wCnf/Z+i5tV97/b/wCQXl5GHAJB1H6806p+59cFleTGZtS9w/W8I9mi8vLMB//Z">
            <a:extLst>
              <a:ext uri="{FF2B5EF4-FFF2-40B4-BE49-F238E27FC236}">
                <a16:creationId xmlns:a16="http://schemas.microsoft.com/office/drawing/2014/main" id="{4E4CE702-9717-48B6-A0E3-4702B5DAD8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5" name="AutoShape 6" descr="data:image/jpeg;base64,/9j/4AAQSkZJRgABAQAAAQABAAD/2wCEAAkGBxQTEhUUEhQVFRUVGBUVFxQXFxcUGBQYGBYXFxcUFRYYHCggGBolHBUUITEhJSksLi4uFx8zODMsNygtLisBCgoKDg0OGhAQGiwkHyQsLCwsLCwsLCwsLCwsLCwsLCwsLCwsLCwsLCwsLCwsLCwsLCwsLCwsLCwsLCwsLCwsLP/AABEIAJEBXAMBIgACEQEDEQH/xAAcAAACAgMBAQAAAAAAAAAAAAAEBQMGAQIHAAj/xABAEAABAwIDBQUFBgUEAQUAAAABAAIRAyEEEjEFQVFhcQYigZGxEzKhwfAHI0JS0eEUM2JysjSCkvHCJENzg6L/xAAaAQADAQEBAQAAAAAAAAAAAAABAgMABAUG/8QAKREAAgICAQMDBAIDAAAAAAAAAAECEQMhMQQSQTJRgRMiYXEz0QUjsf/aAAwDAQACEQMRAD8A6gApmBRtU7AqCkdIXUNQd9E0xdQ1B30DGQEr7cbZ/h8K9+5ok8STAawcySm3Fcv+2nE1h7Olb2Tu/IIzOcJmRrA7sdUGFHMtsbRdVeX1LkmYmQ0cAlhdKlrMKiYQEiGZkBZ6LBKkaNGjeiYzRfdN8BWMgDelWGolzg1okkwAFfuzvY11nPIHJK5UMotg1KtMFh7zL+S6b2U2v7elP4mwHDnxQNLsjSyOLRDy0jrZUXs7tx2GxpZMsLiwg2i8fApoyBKJ2+gsAarXA1JAPEKWNVREhVWFyhKjUwrC5QdUKqFJ9ljvKeoPvVFs0d5T1B94l8hJ6osgKgTCrogqgQCFbK3pil+zBqmCSXIUYSvtLthuEw76rrkWaOLjoOm/wTVUr7WGTgxyqD0KUY41t3aj69Z1Sq+XuJPTg0DcALJI6qbibbuSZ4vAuzTlN+XxCBq0iDEQlsZpkVOoj8LiYdMclnAbJfVItrvT+t2RcwZvkg5IKhIVUXxY6aGPU3TTAOzd15JEyH6OaefwSbEtLTAsRr/2nGy3B1wSDGm/9x+6YU6x2P2mXM9jUMvYAAfzBWB4XMdj4wtfTe2YDgDvgbx0uuoOTCsHcFEQp3BRkLABqgutcqleLrAF0TFhpiw6LzlsBZYckGIHi4WKoW7xcLFRMKB4wW8UEWphjBYdUHCZGCmhT0womqdiDMaU9VBUHfU7dULXfDisYh2njRSY5xIEbyuR9vds0qtmw9xguq6mwMNafy3+Cs32gbaZ7LIxwc55LYBmNJcY5WXKdpVBFuinKXgpGPkXYiuhHLZy0jeUUBkrbXW+HPeBPFRxKmo07gkGJ1goBRa+yNBjagLoE6TbfunwXVME0QuZNxlJ9No94i2XKdI6dFa+yzbEBxAaCYmdATZQb2dKWi94BwIXH+2dJrMWRTH3nt6kxrBLXerirPsXEOr1C4VXZQfcDsojdMXVS2hjG1NpVKjLsbUA4+5DXfFp6qkXaJTjTOz9lw4UWB/vAXTWNUv2DiWvptLNCBc6855pkVdHOxdWbcoOsEdW1QlVVQhLs73kRVH3ig2f7yIqj7xL5CTVNEHUCNfohKiAQjZupTBL9nalMEsuQo8qd9pDczKDIs6qAT4afE+SuKUdqNlnEUC1vvsIqM/ubu8dEoyKRtbCNDrAQLeQSyrsim73mjyTba+Lph8FwnhNwd8hQvdyneuaV2d8NxNtkbOYw91qsVHDA6iVUqfaRzXQ3D1DzAt6KxbE2w+papSynqPSU0YiTfsV7txsOmGe0DADvgR5rn2DGR4LTaRH6LvmIwzarS1wkEQuWnscHYh1JuZsEknUa2KotHPLYJh8eWVQ5uhIzN5nh8Cu0YarnpscNHNa7zEqi4ns9h6bMns35yHFteSYexhdDmzABDTuVy2IP/TUZ19mz/EJ4uxZwcasIcFGQpXKMokyB4us0xcdQsvF1vh295vUImHq1K2KwUgxE4XCw8LY6rD0QAuMFh1QkI3F6BCwmQCZqnYUKxyma5ZmMhLse0SQd4v03ymMql9udqClTcZgyLTc6mOlgPFBhRz/ALb4lvti1jy8MGWSZtazeWqpWLJgDz8UyxdfM8GSS4ZnHmdwjcEprmSVHllfANXF16mJiykxIhZw9S4HNP4FrZZdibJbMuEmxurhR2XScIc0Qk2xbgKxYVcrbbO2EVREdjUqYJa0AI3YJy1GkCy0xrszMswtdj7NNR8mrxEA6QLd2eKy2xqSQ2o9iKLcR7VrnAahrTlg7u8LxpZcgwALcQ7Nr7R4/wD0Zlduxu0f4ejVe8z7NpI/qMQ0eJgLh+EB9oS4yZJPWZldF6ONqmd27Fumk363AKyrn/YvazAGgOEg5SJ1B4DlZdAYZVYPRKa2BVtShKiNq6lCVArImyTBe8ERVHfQ+E1CKqjvpfJiV+iFeinod4QCS7P1KYIDAalMEsgowvLK8gE5N222LSw1Z1QXLpeAZJ70kwNIBQ/ZfaBrTnbEWncVcu3NIGJEy35lVrZFFoEAR3x6KEuTtxJ9tgvailVa5rmSWjUCYHgERsTE1HtAcwNvMwZ8DuVh21la0E74vuS/ARmQ4YyVqyybJBi63NFoqvMCSw+YupcDYKc0pdmGoBA4XVEjmk9lX2Xgaz21GHMKT2kMLzmIcZBLd8AEq006Qa1rRo0Bo6AQPRew9MjVuW3GR4KRyaCpAzZO+VkTgoyFK5RlMRIHaqXCDvt6rR2qmwQ74WMOCsFbLVyUYjIWHLZYciAGxe7xQxCJxW5QQmQDSm1TtChplTNKJjFXRce7c7QY59UG5nIP6Q3U9Sf8V13G1MrCV8/9paj/AG1QFv4zeRvJOnDepz4HgIHP7w5T8ELILvFZrVDvsoQlSGbJ8c3ehQwomnUkRv3KLPf1RQGW7svtAHunVXLD6rmuxm3nerps/HuAg35rlyKmdmOX2jPE4H2h95w/pBgI3ZWwm5tHNMWeHvsdxy6HxUeHxbTeU0O3aeHovq1CMrBpvcdzWjeSbJoDSbjEqP2n7ZcPZYUGXECpVPGCcg8wXeAVHomT3t9reqj2ltJ2IrPq1PeqOn+0bmjkBAW+HMECLzM8f2Vqo47tl07GYFxcS1xkCfEcPPRdj2VVJaM2sCfJcn7JbVyQ4FsgGWGQbCY4Xiynpfak9rnZKDMswMznEx4J8YmQ6jV1QrwqHS+1Cffot8HkerVaNi9oKOLB9mYcLlpIkDjY6K6JDfDahF1veQtDVF1h3gh5MbOUDkQ5QOCASXAalMEBgdSmCWXIUYWFssJQld7ZUJpNdwJHn/0qO3GezgRN5t0A+S6ltDCirTcw7xY8DuK5htHAvbULLNImZE+X1vUprdnXgnrtCa2PqVg5s9zTLAkePFbYZuU2tyPySrA0qhMOdlveIE9dU6dsxhIIu8fiJM9OQSstL7dWOMFi4gJ7Rfoq01lwnVF8QFSJyT5Gj3C3OY8FG5B1sT97Qbze49A3L6vCZVqPDhvTolJUCOWhUzmGY16LSpTI1EIigxRGAHfHih3C6L2cO/4FYw0WCsrBSjGiw5ZWHLGBsTuUKnxOoUKdAIqamaoWKZqICHE0MwI49fRcw+0Xs+yk1lVhgg5S3Uu4HrquqV6ga0lxAA1JtCpe3ttUM2cNFRzfcJkAHkNSknVbKY4yb0jhmPwz2nvNLeog35FQPp23qz7exIqPc7LLnEku8dw3JFU1upJlXjAKcz6LYmTK2qjgo2M4pyRZtgUrAq0YTDybKsdmq1yOF1fcC0Bc81s6sfBG/BhrSSNBK5Piqxc8ySe8YkkxfdwXVu0WJy0nRqRC5PVYQTOqpjRPM2ebqm+w9nVcS72dJhMQS42bTHEnd01UPZ7YdbE1Aym0xPeqH3WDiTvPJdYpYelgaEM/l02yT+J53k8yUZSrgWELE+1sFSoYB4c7NVDQ0VYgucSMrG/0i4vuVI2VSY6rTbUcGsL2hziYAaSJJO4QptvbXfiauZ1mtkNYNG9eJ58kAqY00tk8sk3obbYpMYMoFLPm1pvLwAJmTmLbkiN9jKt32TbOJdVxB0A9k3nJDnejPNc9o0872tmMzmtnhJAld87PbKZh8MylTJIALiTEkuMkmOseCopK6E7XVjGjqjK2oQlJFVBcJmIblQuU5bZQuQTsJLgdUZXrBglxgfWiDwepS3b1eXjgG6cySpzdDwjbogxm33udDBlbx39STos1O2uGY0ZnEnfAAEjW7iJVV7f4N5wQdSzueXsJYwE5mmWxA1AJBVCZsjaLw0Cg4MbZuctaBxgF0/BCOtyY896ijrbvtEw0gaAn3i5tucApJ2q2uHVA4xBhoI4biqfS7E45w7/sRw7x8rCE12vQeMO3O0h7HMDxwLXZXX+tQmdNaBG4u2F0qxmfVNaFXQz9cEmqUCPHQ7it6LX7h81zqjplJtFqp1gO8VNSxV0ioA/iPgs4uo9wDGd3NaeA3kDpKayfb7jvYjzWrvrfhEU6fOCcx8T/AIqybQxWRpIvNgEF2ewYp0mgaBoA/U817atWGnjFuq6Irwc8nbC8JW7oLovogdp4t0ZbG+u9eq18tOmDe1x4apbROepHNNQo6pVQ4DOLxbn5KZrw1wytmRB/VK8Xi8rjaW2aB8BB3FF4apkaAbuOqzRrHDXTyWSgxW03oyVJqhkzVYcshYcgEGxGqiUuI1UadAIGKZpUDXAarFTEtDXEEGATrwCLAU3tZtMl5Ektafd58Y+tFUMU/PP0URtTEkvMkoRpXHduz2IQUUoi7GYUxa44fqkGJwk6TbUK6mmHaHK4b/rUIHFYAG4GV4vEaj8zeI5bkyZpYlIo9VkIvBYYVTlkDjx8EZtHAm7hFruHLj0QlHCtJGaeYHXcnvRxZMbjIueztigBrmAWiY39VZGUCCql2eDsLiKdMkup1rAH8J1EfW9dCZhy6w8TwUmh4vQh2nhC9sAEngLpbs7sI0uz4g2OlNpuf7nDToPNXc02sEDXeeK0dUQtrgzSZBh8Eym0MpAMaNGtED9yl/aHZL67MrHAEOmDIBgERbmQntOkIslmIq4lmYspsqgaNByuI8bSskMjl20dgYjDguq04bPvtIc2TxI08Utc9drwD6eLo1KdRjmZg5j6bxlc06aeRBHIrm3Zjsn7evUFV33dF7mQP/cc1xBvubZdCnrZyyxb0Bdmtl1MRUaWU3uY0glwBix0nRdt2NgXUqYzE6aHgl2GrUMI9jB7xs2kxsmOg0HVWkHOLiOu5CLTlbGknGHagdrgNUxFYCxS17LEb1MBmAlNmUpWl8fs546GBiJCFciQ8ZUMVPpcbxxaa3e/yNN2wXGVYAExm9BwSjHBzxbTSeSaYyHWI0uP2S8OE3Oipl4KYdOzFGmbZjIAgchySLavbPBUwRn9o4bmDf8A3GydYmoTYEqjUPs4ol/3tSo4flENHSRdTXb5Ky7nwbVvtHbHcpDxqfINTPsni/46jWFWHEvdmjcH3tw/ZEYb7P8AA0xmFHMR+d73jycYTLD16FIBlM0mZb5GZR4lrVRSS4RJxb5YNs+gWg033LDlPMah3iCEfTwrfyt/4hbDFsxAcadnsMFpsTG+N4K9Qr2jzC0o0ImR4iGi0DoAEprV/Zh1VwJdBDB6uPBo+KZYuIn4IbaVD2tRtMCAWtzDg0Q9w8ZaPEpsUbf6Fm6RYOxu3P4qhD4bVZZwFpES1wHQ34FS7YYZbwJueG+6QbLwIDs2mWTa0k6omg4uqEkmArtJO0IG7TrXaOCxslsEk/1H5IHGvl6Le7Lb+k/FAxgPl8nQX8VOysSebjbkOKXMdrzWaNczI1PdaszFjoPk8hpz5o3C18xPAW8VXa1eIBvoOp3prSrloAA01+aVo1jYLBQ+HxBdu01KnKk1Q4PX1Wi3r6rRMjFQ29XczFUgCcrxp0n9ls911N2kw2d9FzIljrydGrwoAm5Poka2woo20MNDnDqlznEWVj20zh0VfqU+K5bpnsx+5E+HcD737og4YxIJI1FpLTxb8xoUBSPBM8I4HUD68U1lEqFmOwIMO0zSx3jbymD4lIq2EczvhhflOXKLw76B+CuO1cOTTcWCd8TcEGQR5IXZ7gazm2hwDgOoRsMsSnEC7NUH1q7auJD2upiKbDTLWDnmOp1V8wdYt9oJMktI/tyjT/dmWuGHdHRQY91rahLJnDCG3ElNUHmvMqXSqniXJg8EtM65ZHyQSDOEoch9TviGuLDxbB8wUJisU+lBeMzC4NL2i4nQuHX1SqrWIqWJHcafOVLiKlc0zLIpudGY6mwOm6TPkmyuOOXa3+vyDpo/VxxyeH/Y0xbx7QPab5IMcrj1KD2dQAe4sAYCZtvJ1IiwUn8KaZaCZzNa7T8wmFNg9lF7rGxOhJ+IFkE72UlBRjoM2W5lJxDRmcbmO87qT+qc08Q46gNHWT4gWHmq9j3uoE5GyGnKXDQWnRPcES6k3OLkSYtE3/Rc/U9fi6aKc3putEHicl3BNV33gG4tnycB/wCQ8kQKDtYsFBQpd7lFkyfVyt+C78WWOSCnF2jkyR3QNKDxNee6DB+tEWXtIO6BKU4umCJMFus8PEKyaYiRrUrkWdZw3qBjhJnqgn4qTlBJA0m56SpKShOak6R0wg4q2GPIHutzHySfadLGVBFF7KB45RUt/uFinWFG5GvYAtFNglJIobex1evevjaj+IynL4DNA8k72H2epYYdxuYmMznCSeXIdE7Y1bi6qoPyyXelwisY3Z2WoXNlodIkfh4X5Lc1XwHOHeaS15/NFp6p3iKWYObykIStSBBP5h6tAVHtUSI6QDnS67QCSONrBbYBlqlU6uJaOgJ05TmjlCHpPLcOCPecGgci6A343TJ1IMpsYNwA8loKomltmg7tPqtcOyA3+oyfBZr3ho6KQe/H5RCYAEWzWA5+imxzrv5NUmEp/eOdwUNcS5/Np9EUZguf42WlCp96I/A34k/sgq2LAAPGAvVauWmSPefDR4/tKNAsc7Nfncah91s5efPzRtHEEk3jieASltcU6QYNTEIhndaG/idcrUYsWCr7pEbkx9sJHOyrFLEhgy8L9eKd4W0E/wDSnKIUwitqtFmqbrCQcplOqiWOS2iZhHUylGoS7YAL3N4d4Drr+qQ1mwev1KZdoyRVJBgi4tO5AveHtzDfYjgeHRccuWevi9K/QE5t1PRqQh6gWAVkWQ9wtdL8dhDTr061MfdmGOH5Du8CsUawCaYWsCQ2JDoBHEFOmFOtlkZhAxjCZLnjOQTYAmwtv6ofE0mkXlG4ipnqGLR3fABAbRfk5iTB6J5I86Em5/lhOzdg06gzEkAOjrvUW1KeSTuAcPKbH4ozB4hzGwCMriJ5Eawge0T+5Xjg5465RPzRaXaByk5beiv4XH02VQ6sDkFGmZHEk6jwVzzsrUrGWuFjy4rl21L1GU/6WB3RsldB7O4IUaHtar4a4Ahml93iV4n+c6J5ciywk1JVS8fHsxuiaXTR+f8ArGtfZoe2kZjKzK6LkxpHxWmDqtptLiY1id/7o3B4mm5stMcjZVOriPaVHflbMdJ1VsGTJ9GSm914Dbkn+Cx7GrgUnPfEOJkHnyTOnRBGZhBtYbuio7mua4G1xJ6bgrrsen92x15IkjcFx5ujc5ptd0fC83+BWuyPJts+i4Zs3vKeq0imQeKIYd5sosW/uG9l9JFfalVHE3bsTYrDl5DS7K3gNSVDidn0mCO+fFb4baIfVDBuDnT0CxXqZiTFvTembVaGSaYNhcDTmwPmmr9kgAmTIEgILDG8Jy2v3b7hHWySMUNKT9xQTlMWUtGrmtwQ1Y6rXBPuV0KCSIuVhzlCx3eUkoZhuiKSVNQfAqHEM0aNSf8AtEVGodtMGo55/CA0dfeJ9FkZgddg9tTpN0YDUPW7GD4uPgEbi3d4ckDsvvVqjz+bKOjR+6Jrukn64fqiwI3Zx4KOi+5PFZDZEHet6dEDwWoxNTEBCfjJ6I0j5Jc83d4ooBVtq91xbqA4Pb5zCnc/O6kP6nO/4tgfEhb7Ro5jKDpt9m6mTpLm+cfoijDqk6Xlx0b6ollSBmOp+CCPD/cfRE0u93jo34nmsYLwTCSHO6gc+J+Sc0K5mZtvSIV4uXQOSNpYsHLl38VmjWWFjpCyUBRm3e63RdN8+ak0MmVLZlJpoOdHeE+ECbLXBVWuGaA4T6KPYNSaNRvX4t/ZLNiYpop5Sb5jZRl4KeWRdpw01CW91sC0SdNAOqrNDHFrrN7ps4G7nDirJ2hPxj4fQVTq1LkC3Pj+y5pepnrYn/rQ2xDRAIMgiQfRDMbdR4KsQcpEtdu4HiEVUpxoekXSlkaSiMNiIIPC6GA3LUo2MdDD2/euAILCC6DObOBcT1QDcVTeS05t+63qiOzLvb0Kg/EWBh/uaCAf8fNL6TMtQE9UZSlRwQgrafKGmBqsJZT79zaw3lF7dwoZWa2ZzMg9NEH2aw/tKzXDRrnOngB9fFD7Z2oKuIc4aDuDmG7/ABMp4t1bCsaeSl7b+SiOaf4ipP4CWeIN/krtt/aAqexDHS0MaSNwJA+Kq/aEZK7iIGeH6F2og2HMFaUKmXqeUR4JMq759z8F+n6dY8cV7WPqWOIcGg2kSeHRSbVw/sqrQD3X97wgyPNLdn0872N/M4DzMK81OzLarqZdUd93YCBcc0v03KVoj1cljqvP9ivIatWBpZoHwt4q9YelkaGjcAEo2NssMrPNyGGATvJE/AFWCV1Y4KKOPPk7qiuEA7QfDCToFSdsbckZGG3FPu2OLIAY3gXnmbwPVc5wjpaDyC2VtIOCCbtj7s6778Tva70n5K05nFpvu4keip+Cfkc1w1BB8lc2tluZvuPGZp4T+E8wpw4DmX3JiutintEi/i4/NOqVV3sKbyBmeOFr8kndTzPa0bzCfbRID6bNA3K3xcQ0IwT9xZV7CCvWku8VphX3QArd4zrmcPiVPQeu/tpHLY3qOt1UTXRqtPaSAoi6TAS0YMq1crZUYdFKTqQXHqbofabu6GhbbTfDco4f9LUY02MyGk8ST5rZ+p6/XopsCyGBQu18T81jEgPyUrDqogtwUTEhKW1zdx6/FHVXQOZSvGO+fqsAGosk/XFE4vZOdkRYnXrvXsDTuPrerJgqYIAKzdBKXWpuYcr/AHmgAnjYX9EH/HSXOPuMOQN/O+Yvy+tys/a7ZsEVW3B7ruXAnlu8lTsR3qjW/hGaoepP7po72BjPDGTLrndw13BPqbMo1uJVfouuPBPW4x0cVrAZZXeyIu03I8k1obQpkAl0HgUmG0Lx7Mui1husjaTKbrxB0IMgiyzXuZCTs37lTw9Cq9sv+Z5ry8uGfCOnyxh2t1Z0CqTveXl5Rn6melh/jiTYH3v+X+JRWD/lN8fQLC8p+TpXpMb/AA+SxU90dfmV5eRCi5fZr79To35qHav8x/8A9nzXl5O/ScT/AJZ/oY9gf9PV/sKrGB0Xl5M+EN0/ql8AfaH/AFFP+xn+bkFT98+PosryWR2Y+EWHs7/qKf8Ae35rpmD1Xl5Uxnm9f6kTfid1+QW4Xl5XOFlZ7UfzB/aPmufbM9xvRvovLynm4R09P5G9LQK87G/0jervVeXkkDZuAPBfz2dT6FG7d/mD++l/k1ZXlTGRyFOf/Mf/API//Ioqh815eXaznQcdFjCe8vLyQJjaHvt+t4Xto/P9F5eRMG4f3Qg6mviV5eSoxOP0XmLy8iA9idT0CV4nXwPqV5eWMEYDd0HqrDhtB4fJeXkGFGNq/wCnf/Z+i5tV97/b/wCQXl5GHAJB1H6806p+59cFleTGZtS9w/W8I9mi8vLMB//Z">
            <a:extLst>
              <a:ext uri="{FF2B5EF4-FFF2-40B4-BE49-F238E27FC236}">
                <a16:creationId xmlns:a16="http://schemas.microsoft.com/office/drawing/2014/main" id="{2AB78A0B-6FE1-400E-AB50-F1C7E540E1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3016" name="Picture 8" descr="http://assets.nydailynews.com/polopoly_fs/1.192468!/img/httpImage/image.jpg_gen/derivatives/landscape_635/alg-texting-dining-jpg.jpg">
            <a:extLst>
              <a:ext uri="{FF2B5EF4-FFF2-40B4-BE49-F238E27FC236}">
                <a16:creationId xmlns:a16="http://schemas.microsoft.com/office/drawing/2014/main" id="{EFC27245-0C38-46E4-9031-32C66DAC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429577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D191C7-6F28-4A2B-9735-08851B158B18}"/>
              </a:ext>
            </a:extLst>
          </p:cNvPr>
          <p:cNvSpPr txBox="1"/>
          <p:nvPr/>
        </p:nvSpPr>
        <p:spPr>
          <a:xfrm>
            <a:off x="3962400" y="762000"/>
            <a:ext cx="4572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Have You Really Tried This?</a:t>
            </a:r>
          </a:p>
        </p:txBody>
      </p:sp>
      <p:pic>
        <p:nvPicPr>
          <p:cNvPr id="13315" name="Picture 4" descr="http://www.godsplanforfreedom.com/images/Marriage-Crisis.jpg">
            <a:extLst>
              <a:ext uri="{FF2B5EF4-FFF2-40B4-BE49-F238E27FC236}">
                <a16:creationId xmlns:a16="http://schemas.microsoft.com/office/drawing/2014/main" id="{12FEEE2A-3EFB-47A1-817B-487A9CDF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8956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0D7A5C-2753-40EC-9BAB-18D94E6DA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657600"/>
            <a:ext cx="2667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</a:rPr>
              <a:t>Ask your Father and listen to His counsel. </a:t>
            </a:r>
          </a:p>
        </p:txBody>
      </p:sp>
      <p:sp>
        <p:nvSpPr>
          <p:cNvPr id="13317" name="AutoShape 2" descr="data:image/jpeg;base64,/9j/4AAQSkZJRgABAQAAAQABAAD/2wCEAAkGBxQTEhUUEhQVFRUVGBUVFxQXFxcUGBQYGBYXFxcUFRYYHCggGBolHBUUITEhJSksLi4uFx8zODMsNygtLisBCgoKDg0OGhAQGiwkHyQsLCwsLCwsLCwsLCwsLCwsLCwsLCwsLCwsLCwsLCwsLCwsLCwsLCwsLCwsLCwsLCwsLP/AABEIAJEBXAMBIgACEQEDEQH/xAAcAAACAgMBAQAAAAAAAAAAAAAEBQMGAQIHAAj/xABAEAABAwIDBQUFBgUEAQUAAAABAAIRAyEEEjEFQVFhcQYigZGxEzKhwfAHI0JS0eEUM2JysjSCkvHCJENzg6L/xAAaAQADAQEBAQAAAAAAAAAAAAABAgMABAUG/8QAKREAAgICAQMDBAIDAAAAAAAAAAECEQMhMQQSQTJRgRMiYXEz0QUjsf/aAAwDAQACEQMRAD8A6gApmBRtU7AqCkdIXUNQd9E0xdQ1B30DGQEr7cbZ/h8K9+5ok8STAawcySm3Fcv+2nE1h7Olb2Tu/IIzOcJmRrA7sdUGFHMtsbRdVeX1LkmYmQ0cAlhdKlrMKiYQEiGZkBZ6LBKkaNGjeiYzRfdN8BWMgDelWGolzg1okkwAFfuzvY11nPIHJK5UMotg1KtMFh7zL+S6b2U2v7elP4mwHDnxQNLsjSyOLRDy0jrZUXs7tx2GxpZMsLiwg2i8fApoyBKJ2+gsAarXA1JAPEKWNVREhVWFyhKjUwrC5QdUKqFJ9ljvKeoPvVFs0d5T1B94l8hJ6osgKgTCrogqgQCFbK3pil+zBqmCSXIUYSvtLthuEw76rrkWaOLjoOm/wTVUr7WGTgxyqD0KUY41t3aj69Z1Sq+XuJPTg0DcALJI6qbibbuSZ4vAuzTlN+XxCBq0iDEQlsZpkVOoj8LiYdMclnAbJfVItrvT+t2RcwZvkg5IKhIVUXxY6aGPU3TTAOzd15JEyH6OaefwSbEtLTAsRr/2nGy3B1wSDGm/9x+6YU6x2P2mXM9jUMvYAAfzBWB4XMdj4wtfTe2YDgDvgbx0uuoOTCsHcFEQp3BRkLABqgutcqleLrAF0TFhpiw6LzlsBZYckGIHi4WKoW7xcLFRMKB4wW8UEWphjBYdUHCZGCmhT0womqdiDMaU9VBUHfU7dULXfDisYh2njRSY5xIEbyuR9vds0qtmw9xguq6mwMNafy3+Cs32gbaZ7LIxwc55LYBmNJcY5WXKdpVBFuinKXgpGPkXYiuhHLZy0jeUUBkrbXW+HPeBPFRxKmo07gkGJ1goBRa+yNBjagLoE6TbfunwXVME0QuZNxlJ9No94i2XKdI6dFa+yzbEBxAaCYmdATZQb2dKWi94BwIXH+2dJrMWRTH3nt6kxrBLXerirPsXEOr1C4VXZQfcDsojdMXVS2hjG1NpVKjLsbUA4+5DXfFp6qkXaJTjTOz9lw4UWB/vAXTWNUv2DiWvptLNCBc6855pkVdHOxdWbcoOsEdW1QlVVQhLs73kRVH3ig2f7yIqj7xL5CTVNEHUCNfohKiAQjZupTBL9nalMEsuQo8qd9pDczKDIs6qAT4afE+SuKUdqNlnEUC1vvsIqM/ubu8dEoyKRtbCNDrAQLeQSyrsim73mjyTba+Lph8FwnhNwd8hQvdyneuaV2d8NxNtkbOYw91qsVHDA6iVUqfaRzXQ3D1DzAt6KxbE2w+papSynqPSU0YiTfsV7txsOmGe0DADvgR5rn2DGR4LTaRH6LvmIwzarS1wkEQuWnscHYh1JuZsEknUa2KotHPLYJh8eWVQ5uhIzN5nh8Cu0YarnpscNHNa7zEqi4ns9h6bMns35yHFteSYexhdDmzABDTuVy2IP/TUZ19mz/EJ4uxZwcasIcFGQpXKMokyB4us0xcdQsvF1vh295vUImHq1K2KwUgxE4XCw8LY6rD0QAuMFh1QkI3F6BCwmQCZqnYUKxyma5ZmMhLse0SQd4v03ymMql9udqClTcZgyLTc6mOlgPFBhRz/ALb4lvti1jy8MGWSZtazeWqpWLJgDz8UyxdfM8GSS4ZnHmdwjcEprmSVHllfANXF16mJiykxIhZw9S4HNP4FrZZdibJbMuEmxurhR2XScIc0Qk2xbgKxYVcrbbO2EVREdjUqYJa0AI3YJy1GkCy0xrszMswtdj7NNR8mrxEA6QLd2eKy2xqSQ2o9iKLcR7VrnAahrTlg7u8LxpZcgwALcQ7Nr7R4/wD0Zlduxu0f4ejVe8z7NpI/qMQ0eJgLh+EB9oS4yZJPWZldF6ONqmd27Fumk363AKyrn/YvazAGgOEg5SJ1B4DlZdAYZVYPRKa2BVtShKiNq6lCVArImyTBe8ERVHfQ+E1CKqjvpfJiV+iFeinod4QCS7P1KYIDAalMEsgowvLK8gE5N222LSw1Z1QXLpeAZJ70kwNIBQ/ZfaBrTnbEWncVcu3NIGJEy35lVrZFFoEAR3x6KEuTtxJ9tgvailVa5rmSWjUCYHgERsTE1HtAcwNvMwZ8DuVh21la0E74vuS/ARmQ4YyVqyybJBi63NFoqvMCSw+YupcDYKc0pdmGoBA4XVEjmk9lX2Xgaz21GHMKT2kMLzmIcZBLd8AEq006Qa1rRo0Bo6AQPRew9MjVuW3GR4KRyaCpAzZO+VkTgoyFK5RlMRIHaqXCDvt6rR2qmwQ74WMOCsFbLVyUYjIWHLZYciAGxe7xQxCJxW5QQmQDSm1TtChplTNKJjFXRce7c7QY59UG5nIP6Q3U9Sf8V13G1MrCV8/9paj/AG1QFv4zeRvJOnDepz4HgIHP7w5T8ELILvFZrVDvsoQlSGbJ8c3ehQwomnUkRv3KLPf1RQGW7svtAHunVXLD6rmuxm3nerps/HuAg35rlyKmdmOX2jPE4H2h95w/pBgI3ZWwm5tHNMWeHvsdxy6HxUeHxbTeU0O3aeHovq1CMrBpvcdzWjeSbJoDSbjEqP2n7ZcPZYUGXECpVPGCcg8wXeAVHomT3t9reqj2ltJ2IrPq1PeqOn+0bmjkBAW+HMECLzM8f2Vqo47tl07GYFxcS1xkCfEcPPRdj2VVJaM2sCfJcn7JbVyQ4FsgGWGQbCY4Xiynpfak9rnZKDMswMznEx4J8YmQ6jV1QrwqHS+1Cffot8HkerVaNi9oKOLB9mYcLlpIkDjY6K6JDfDahF1veQtDVF1h3gh5MbOUDkQ5QOCASXAalMEBgdSmCWXIUYWFssJQld7ZUJpNdwJHn/0qO3GezgRN5t0A+S6ltDCirTcw7xY8DuK5htHAvbULLNImZE+X1vUprdnXgnrtCa2PqVg5s9zTLAkePFbYZuU2tyPySrA0qhMOdlveIE9dU6dsxhIIu8fiJM9OQSstL7dWOMFi4gJ7Rfoq01lwnVF8QFSJyT5Gj3C3OY8FG5B1sT97Qbze49A3L6vCZVqPDhvTolJUCOWhUzmGY16LSpTI1EIigxRGAHfHih3C6L2cO/4FYw0WCsrBSjGiw5ZWHLGBsTuUKnxOoUKdAIqamaoWKZqICHE0MwI49fRcw+0Xs+yk1lVhgg5S3Uu4HrquqV6ga0lxAA1JtCpe3ttUM2cNFRzfcJkAHkNSknVbKY4yb0jhmPwz2nvNLeog35FQPp23qz7exIqPc7LLnEku8dw3JFU1upJlXjAKcz6LYmTK2qjgo2M4pyRZtgUrAq0YTDybKsdmq1yOF1fcC0Bc81s6sfBG/BhrSSNBK5Piqxc8ySe8YkkxfdwXVu0WJy0nRqRC5PVYQTOqpjRPM2ebqm+w9nVcS72dJhMQS42bTHEnd01UPZ7YdbE1Aym0xPeqH3WDiTvPJdYpYelgaEM/l02yT+J53k8yUZSrgWELE+1sFSoYB4c7NVDQ0VYgucSMrG/0i4vuVI2VSY6rTbUcGsL2hziYAaSJJO4QptvbXfiauZ1mtkNYNG9eJ58kAqY00tk8sk3obbYpMYMoFLPm1pvLwAJmTmLbkiN9jKt32TbOJdVxB0A9k3nJDnejPNc9o0872tmMzmtnhJAld87PbKZh8MylTJIALiTEkuMkmOseCopK6E7XVjGjqjK2oQlJFVBcJmIblQuU5bZQuQTsJLgdUZXrBglxgfWiDwepS3b1eXjgG6cySpzdDwjbogxm33udDBlbx39STos1O2uGY0ZnEnfAAEjW7iJVV7f4N5wQdSzueXsJYwE5mmWxA1AJBVCZsjaLw0Cg4MbZuctaBxgF0/BCOtyY896ijrbvtEw0gaAn3i5tucApJ2q2uHVA4xBhoI4biqfS7E45w7/sRw7x8rCE12vQeMO3O0h7HMDxwLXZXX+tQmdNaBG4u2F0qxmfVNaFXQz9cEmqUCPHQ7it6LX7h81zqjplJtFqp1gO8VNSxV0ioA/iPgs4uo9wDGd3NaeA3kDpKayfb7jvYjzWrvrfhEU6fOCcx8T/AIqybQxWRpIvNgEF2ewYp0mgaBoA/U817atWGnjFuq6Irwc8nbC8JW7oLovogdp4t0ZbG+u9eq18tOmDe1x4apbROepHNNQo6pVQ4DOLxbn5KZrw1wytmRB/VK8Xi8rjaW2aB8BB3FF4apkaAbuOqzRrHDXTyWSgxW03oyVJqhkzVYcshYcgEGxGqiUuI1UadAIGKZpUDXAarFTEtDXEEGATrwCLAU3tZtMl5Ektafd58Y+tFUMU/PP0URtTEkvMkoRpXHduz2IQUUoi7GYUxa44fqkGJwk6TbUK6mmHaHK4b/rUIHFYAG4GV4vEaj8zeI5bkyZpYlIo9VkIvBYYVTlkDjx8EZtHAm7hFruHLj0QlHCtJGaeYHXcnvRxZMbjIueztigBrmAWiY39VZGUCCql2eDsLiKdMkup1rAH8J1EfW9dCZhy6w8TwUmh4vQh2nhC9sAEngLpbs7sI0uz4g2OlNpuf7nDToPNXc02sEDXeeK0dUQtrgzSZBh8Eym0MpAMaNGtED9yl/aHZL67MrHAEOmDIBgERbmQntOkIslmIq4lmYspsqgaNByuI8bSskMjl20dgYjDguq04bPvtIc2TxI08Utc9drwD6eLo1KdRjmZg5j6bxlc06aeRBHIrm3Zjsn7evUFV33dF7mQP/cc1xBvubZdCnrZyyxb0Bdmtl1MRUaWU3uY0glwBix0nRdt2NgXUqYzE6aHgl2GrUMI9jB7xs2kxsmOg0HVWkHOLiOu5CLTlbGknGHagdrgNUxFYCxS17LEb1MBmAlNmUpWl8fs546GBiJCFciQ8ZUMVPpcbxxaa3e/yNN2wXGVYAExm9BwSjHBzxbTSeSaYyHWI0uP2S8OE3Oipl4KYdOzFGmbZjIAgchySLavbPBUwRn9o4bmDf8A3GydYmoTYEqjUPs4ol/3tSo4flENHSRdTXb5Ky7nwbVvtHbHcpDxqfINTPsni/46jWFWHEvdmjcH3tw/ZEYb7P8AA0xmFHMR+d73jycYTLD16FIBlM0mZb5GZR4lrVRSS4RJxb5YNs+gWg033LDlPMah3iCEfTwrfyt/4hbDFsxAcadnsMFpsTG+N4K9Qr2jzC0o0ImR4iGi0DoAEprV/Zh1VwJdBDB6uPBo+KZYuIn4IbaVD2tRtMCAWtzDg0Q9w8ZaPEpsUbf6Fm6RYOxu3P4qhD4bVZZwFpES1wHQ34FS7YYZbwJueG+6QbLwIDs2mWTa0k6omg4uqEkmArtJO0IG7TrXaOCxslsEk/1H5IHGvl6Le7Lb+k/FAxgPl8nQX8VOysSebjbkOKXMdrzWaNczI1PdaszFjoPk8hpz5o3C18xPAW8VXa1eIBvoOp3prSrloAA01+aVo1jYLBQ+HxBdu01KnKk1Q4PX1Wi3r6rRMjFQ29XczFUgCcrxp0n9ls911N2kw2d9FzIljrydGrwoAm5Poka2woo20MNDnDqlznEWVj20zh0VfqU+K5bpnsx+5E+HcD737og4YxIJI1FpLTxb8xoUBSPBM8I4HUD68U1lEqFmOwIMO0zSx3jbymD4lIq2EczvhhflOXKLw76B+CuO1cOTTcWCd8TcEGQR5IXZ7gazm2hwDgOoRsMsSnEC7NUH1q7auJD2upiKbDTLWDnmOp1V8wdYt9oJMktI/tyjT/dmWuGHdHRQY91rahLJnDCG3ElNUHmvMqXSqniXJg8EtM65ZHyQSDOEoch9TviGuLDxbB8wUJisU+lBeMzC4NL2i4nQuHX1SqrWIqWJHcafOVLiKlc0zLIpudGY6mwOm6TPkmyuOOXa3+vyDpo/VxxyeH/Y0xbx7QPab5IMcrj1KD2dQAe4sAYCZtvJ1IiwUn8KaZaCZzNa7T8wmFNg9lF7rGxOhJ+IFkE72UlBRjoM2W5lJxDRmcbmO87qT+qc08Q46gNHWT4gWHmq9j3uoE5GyGnKXDQWnRPcES6k3OLkSYtE3/Rc/U9fi6aKc3putEHicl3BNV33gG4tnycB/wCQ8kQKDtYsFBQpd7lFkyfVyt+C78WWOSCnF2jkyR3QNKDxNee6DB+tEWXtIO6BKU4umCJMFus8PEKyaYiRrUrkWdZw3qBjhJnqgn4qTlBJA0m56SpKShOak6R0wg4q2GPIHutzHySfadLGVBFF7KB45RUt/uFinWFG5GvYAtFNglJIobex1evevjaj+IynL4DNA8k72H2epYYdxuYmMznCSeXIdE7Y1bi6qoPyyXelwisY3Z2WoXNlodIkfh4X5Lc1XwHOHeaS15/NFp6p3iKWYObykIStSBBP5h6tAVHtUSI6QDnS67QCSONrBbYBlqlU6uJaOgJ05TmjlCHpPLcOCPecGgci6A343TJ1IMpsYNwA8loKomltmg7tPqtcOyA3+oyfBZr3ho6KQe/H5RCYAEWzWA5+imxzrv5NUmEp/eOdwUNcS5/Np9EUZguf42WlCp96I/A34k/sgq2LAAPGAvVauWmSPefDR4/tKNAsc7Nfncah91s5efPzRtHEEk3jieASltcU6QYNTEIhndaG/idcrUYsWCr7pEbkx9sJHOyrFLEhgy8L9eKd4W0E/wDSnKIUwitqtFmqbrCQcplOqiWOS2iZhHUylGoS7YAL3N4d4Drr+qQ1mwev1KZdoyRVJBgi4tO5AveHtzDfYjgeHRccuWevi9K/QE5t1PRqQh6gWAVkWQ9wtdL8dhDTr061MfdmGOH5Du8CsUawCaYWsCQ2JDoBHEFOmFOtlkZhAxjCZLnjOQTYAmwtv6ofE0mkXlG4ipnqGLR3fABAbRfk5iTB6J5I86Em5/lhOzdg06gzEkAOjrvUW1KeSTuAcPKbH4ozB4hzGwCMriJ5Eawge0T+5Xjg5465RPzRaXaByk5beiv4XH02VQ6sDkFGmZHEk6jwVzzsrUrGWuFjy4rl21L1GU/6WB3RsldB7O4IUaHtar4a4Ahml93iV4n+c6J5ciywk1JVS8fHsxuiaXTR+f8ArGtfZoe2kZjKzK6LkxpHxWmDqtptLiY1id/7o3B4mm5stMcjZVOriPaVHflbMdJ1VsGTJ9GSm914Dbkn+Cx7GrgUnPfEOJkHnyTOnRBGZhBtYbuio7mua4G1xJ6bgrrsen92x15IkjcFx5ujc5ptd0fC83+BWuyPJts+i4Zs3vKeq0imQeKIYd5sosW/uG9l9JFfalVHE3bsTYrDl5DS7K3gNSVDidn0mCO+fFb4baIfVDBuDnT0CxXqZiTFvTembVaGSaYNhcDTmwPmmr9kgAmTIEgILDG8Jy2v3b7hHWySMUNKT9xQTlMWUtGrmtwQ1Y6rXBPuV0KCSIuVhzlCx3eUkoZhuiKSVNQfAqHEM0aNSf8AtEVGodtMGo55/CA0dfeJ9FkZgddg9tTpN0YDUPW7GD4uPgEbi3d4ckDsvvVqjz+bKOjR+6Jrukn64fqiwI3Zx4KOi+5PFZDZEHet6dEDwWoxNTEBCfjJ6I0j5Jc83d4ooBVtq91xbqA4Pb5zCnc/O6kP6nO/4tgfEhb7Ro5jKDpt9m6mTpLm+cfoijDqk6Xlx0b6ollSBmOp+CCPD/cfRE0u93jo34nmsYLwTCSHO6gc+J+Sc0K5mZtvSIV4uXQOSNpYsHLl38VmjWWFjpCyUBRm3e63RdN8+ak0MmVLZlJpoOdHeE+ECbLXBVWuGaA4T6KPYNSaNRvX4t/ZLNiYpop5Sb5jZRl4KeWRdpw01CW91sC0SdNAOqrNDHFrrN7ps4G7nDirJ2hPxj4fQVTq1LkC3Pj+y5pepnrYn/rQ2xDRAIMgiQfRDMbdR4KsQcpEtdu4HiEVUpxoekXSlkaSiMNiIIPC6GA3LUo2MdDD2/euAILCC6DObOBcT1QDcVTeS05t+63qiOzLvb0Kg/EWBh/uaCAf8fNL6TMtQE9UZSlRwQgrafKGmBqsJZT79zaw3lF7dwoZWa2ZzMg9NEH2aw/tKzXDRrnOngB9fFD7Z2oKuIc4aDuDmG7/ABMp4t1bCsaeSl7b+SiOaf4ipP4CWeIN/krtt/aAqexDHS0MaSNwJA+Kq/aEZK7iIGeH6F2og2HMFaUKmXqeUR4JMq759z8F+n6dY8cV7WPqWOIcGg2kSeHRSbVw/sqrQD3X97wgyPNLdn0872N/M4DzMK81OzLarqZdUd93YCBcc0v03KVoj1cljqvP9ivIatWBpZoHwt4q9YelkaGjcAEo2NssMrPNyGGATvJE/AFWCV1Y4KKOPPk7qiuEA7QfDCToFSdsbckZGG3FPu2OLIAY3gXnmbwPVc5wjpaDyC2VtIOCCbtj7s6778Tva70n5K05nFpvu4keip+Cfkc1w1BB8lc2tluZvuPGZp4T+E8wpw4DmX3JiutintEi/i4/NOqVV3sKbyBmeOFr8kndTzPa0bzCfbRID6bNA3K3xcQ0IwT9xZV7CCvWku8VphX3QArd4zrmcPiVPQeu/tpHLY3qOt1UTXRqtPaSAoi6TAS0YMq1crZUYdFKTqQXHqbofabu6GhbbTfDco4f9LUY02MyGk8ST5rZ+p6/XopsCyGBQu18T81jEgPyUrDqogtwUTEhKW1zdx6/FHVXQOZSvGO+fqsAGosk/XFE4vZOdkRYnXrvXsDTuPrerJgqYIAKzdBKXWpuYcr/AHmgAnjYX9EH/HSXOPuMOQN/O+Yvy+tys/a7ZsEVW3B7ruXAnlu8lTsR3qjW/hGaoepP7po72BjPDGTLrndw13BPqbMo1uJVfouuPBPW4x0cVrAZZXeyIu03I8k1obQpkAl0HgUmG0Lx7Mui1husjaTKbrxB0IMgiyzXuZCTs37lTw9Cq9sv+Z5ry8uGfCOnyxh2t1Z0CqTveXl5Rn6melh/jiTYH3v+X+JRWD/lN8fQLC8p+TpXpMb/AA+SxU90dfmV5eRCi5fZr79To35qHav8x/8A9nzXl5O/ScT/AJZ/oY9gf9PV/sKrGB0Xl5M+EN0/ql8AfaH/AFFP+xn+bkFT98+PosryWR2Y+EWHs7/qKf8Ae35rpmD1Xl5Uxnm9f6kTfid1+QW4Xl5XOFlZ7UfzB/aPmufbM9xvRvovLynm4R09P5G9LQK87G/0jervVeXkkDZuAPBfz2dT6FG7d/mD++l/k1ZXlTGRyFOf/Mf/API//Ioqh815eXaznQcdFjCe8vLyQJjaHvt+t4Xto/P9F5eRMG4f3Qg6mviV5eSoxOP0XmLy8iA9idT0CV4nXwPqV5eWMEYDd0HqrDhtB4fJeXkGFGNq/wCnf/Z+i5tV97/b/wCQXl5GHAJB1H6806p+59cFleTGZtS9w/W8I9mi8vLMB//Z">
            <a:extLst>
              <a:ext uri="{FF2B5EF4-FFF2-40B4-BE49-F238E27FC236}">
                <a16:creationId xmlns:a16="http://schemas.microsoft.com/office/drawing/2014/main" id="{2F79E5A7-58F6-41AD-AF1F-A0915B74F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8" name="AutoShape 4" descr="data:image/jpeg;base64,/9j/4AAQSkZJRgABAQAAAQABAAD/2wCEAAkGBxQTEhUUEhQVFRUVGBUVFxQXFxcUGBQYGBYXFxcUFRYYHCggGBolHBUUITEhJSksLi4uFx8zODMsNygtLisBCgoKDg0OGhAQGiwkHyQsLCwsLCwsLCwsLCwsLCwsLCwsLCwsLCwsLCwsLCwsLCwsLCwsLCwsLCwsLCwsLCwsLP/AABEIAJEBXAMBIgACEQEDEQH/xAAcAAACAgMBAQAAAAAAAAAAAAAEBQMGAQIHAAj/xABAEAABAwIDBQUFBgUEAQUAAAABAAIRAyEEEjEFQVFhcQYigZGxEzKhwfAHI0JS0eEUM2JysjSCkvHCJENzg6L/xAAaAQADAQEBAQAAAAAAAAAAAAABAgMABAUG/8QAKREAAgICAQMDBAIDAAAAAAAAAAECEQMhMQQSQTJRgRMiYXEz0QUjsf/aAAwDAQACEQMRAD8A6gApmBRtU7AqCkdIXUNQd9E0xdQ1B30DGQEr7cbZ/h8K9+5ok8STAawcySm3Fcv+2nE1h7Olb2Tu/IIzOcJmRrA7sdUGFHMtsbRdVeX1LkmYmQ0cAlhdKlrMKiYQEiGZkBZ6LBKkaNGjeiYzRfdN8BWMgDelWGolzg1okkwAFfuzvY11nPIHJK5UMotg1KtMFh7zL+S6b2U2v7elP4mwHDnxQNLsjSyOLRDy0jrZUXs7tx2GxpZMsLiwg2i8fApoyBKJ2+gsAarXA1JAPEKWNVREhVWFyhKjUwrC5QdUKqFJ9ljvKeoPvVFs0d5T1B94l8hJ6osgKgTCrogqgQCFbK3pil+zBqmCSXIUYSvtLthuEw76rrkWaOLjoOm/wTVUr7WGTgxyqD0KUY41t3aj69Z1Sq+XuJPTg0DcALJI6qbibbuSZ4vAuzTlN+XxCBq0iDEQlsZpkVOoj8LiYdMclnAbJfVItrvT+t2RcwZvkg5IKhIVUXxY6aGPU3TTAOzd15JEyH6OaefwSbEtLTAsRr/2nGy3B1wSDGm/9x+6YU6x2P2mXM9jUMvYAAfzBWB4XMdj4wtfTe2YDgDvgbx0uuoOTCsHcFEQp3BRkLABqgutcqleLrAF0TFhpiw6LzlsBZYckGIHi4WKoW7xcLFRMKB4wW8UEWphjBYdUHCZGCmhT0womqdiDMaU9VBUHfU7dULXfDisYh2njRSY5xIEbyuR9vds0qtmw9xguq6mwMNafy3+Cs32gbaZ7LIxwc55LYBmNJcY5WXKdpVBFuinKXgpGPkXYiuhHLZy0jeUUBkrbXW+HPeBPFRxKmo07gkGJ1goBRa+yNBjagLoE6TbfunwXVME0QuZNxlJ9No94i2XKdI6dFa+yzbEBxAaCYmdATZQb2dKWi94BwIXH+2dJrMWRTH3nt6kxrBLXerirPsXEOr1C4VXZQfcDsojdMXVS2hjG1NpVKjLsbUA4+5DXfFp6qkXaJTjTOz9lw4UWB/vAXTWNUv2DiWvptLNCBc6855pkVdHOxdWbcoOsEdW1QlVVQhLs73kRVH3ig2f7yIqj7xL5CTVNEHUCNfohKiAQjZupTBL9nalMEsuQo8qd9pDczKDIs6qAT4afE+SuKUdqNlnEUC1vvsIqM/ubu8dEoyKRtbCNDrAQLeQSyrsim73mjyTba+Lph8FwnhNwd8hQvdyneuaV2d8NxNtkbOYw91qsVHDA6iVUqfaRzXQ3D1DzAt6KxbE2w+papSynqPSU0YiTfsV7txsOmGe0DADvgR5rn2DGR4LTaRH6LvmIwzarS1wkEQuWnscHYh1JuZsEknUa2KotHPLYJh8eWVQ5uhIzN5nh8Cu0YarnpscNHNa7zEqi4ns9h6bMns35yHFteSYexhdDmzABDTuVy2IP/TUZ19mz/EJ4uxZwcasIcFGQpXKMokyB4us0xcdQsvF1vh295vUImHq1K2KwUgxE4XCw8LY6rD0QAuMFh1QkI3F6BCwmQCZqnYUKxyma5ZmMhLse0SQd4v03ymMql9udqClTcZgyLTc6mOlgPFBhRz/ALb4lvti1jy8MGWSZtazeWqpWLJgDz8UyxdfM8GSS4ZnHmdwjcEprmSVHllfANXF16mJiykxIhZw9S4HNP4FrZZdibJbMuEmxurhR2XScIc0Qk2xbgKxYVcrbbO2EVREdjUqYJa0AI3YJy1GkCy0xrszMswtdj7NNR8mrxEA6QLd2eKy2xqSQ2o9iKLcR7VrnAahrTlg7u8LxpZcgwALcQ7Nr7R4/wD0Zlduxu0f4ejVe8z7NpI/qMQ0eJgLh+EB9oS4yZJPWZldF6ONqmd27Fumk363AKyrn/YvazAGgOEg5SJ1B4DlZdAYZVYPRKa2BVtShKiNq6lCVArImyTBe8ERVHfQ+E1CKqjvpfJiV+iFeinod4QCS7P1KYIDAalMEsgowvLK8gE5N222LSw1Z1QXLpeAZJ70kwNIBQ/ZfaBrTnbEWncVcu3NIGJEy35lVrZFFoEAR3x6KEuTtxJ9tgvailVa5rmSWjUCYHgERsTE1HtAcwNvMwZ8DuVh21la0E74vuS/ARmQ4YyVqyybJBi63NFoqvMCSw+YupcDYKc0pdmGoBA4XVEjmk9lX2Xgaz21GHMKT2kMLzmIcZBLd8AEq006Qa1rRo0Bo6AQPRew9MjVuW3GR4KRyaCpAzZO+VkTgoyFK5RlMRIHaqXCDvt6rR2qmwQ74WMOCsFbLVyUYjIWHLZYciAGxe7xQxCJxW5QQmQDSm1TtChplTNKJjFXRce7c7QY59UG5nIP6Q3U9Sf8V13G1MrCV8/9paj/AG1QFv4zeRvJOnDepz4HgIHP7w5T8ELILvFZrVDvsoQlSGbJ8c3ehQwomnUkRv3KLPf1RQGW7svtAHunVXLD6rmuxm3nerps/HuAg35rlyKmdmOX2jPE4H2h95w/pBgI3ZWwm5tHNMWeHvsdxy6HxUeHxbTeU0O3aeHovq1CMrBpvcdzWjeSbJoDSbjEqP2n7ZcPZYUGXECpVPGCcg8wXeAVHomT3t9reqj2ltJ2IrPq1PeqOn+0bmjkBAW+HMECLzM8f2Vqo47tl07GYFxcS1xkCfEcPPRdj2VVJaM2sCfJcn7JbVyQ4FsgGWGQbCY4Xiynpfak9rnZKDMswMznEx4J8YmQ6jV1QrwqHS+1Cffot8HkerVaNi9oKOLB9mYcLlpIkDjY6K6JDfDahF1veQtDVF1h3gh5MbOUDkQ5QOCASXAalMEBgdSmCWXIUYWFssJQld7ZUJpNdwJHn/0qO3GezgRN5t0A+S6ltDCirTcw7xY8DuK5htHAvbULLNImZE+X1vUprdnXgnrtCa2PqVg5s9zTLAkePFbYZuU2tyPySrA0qhMOdlveIE9dU6dsxhIIu8fiJM9OQSstL7dWOMFi4gJ7Rfoq01lwnVF8QFSJyT5Gj3C3OY8FG5B1sT97Qbze49A3L6vCZVqPDhvTolJUCOWhUzmGY16LSpTI1EIigxRGAHfHih3C6L2cO/4FYw0WCsrBSjGiw5ZWHLGBsTuUKnxOoUKdAIqamaoWKZqICHE0MwI49fRcw+0Xs+yk1lVhgg5S3Uu4HrquqV6ga0lxAA1JtCpe3ttUM2cNFRzfcJkAHkNSknVbKY4yb0jhmPwz2nvNLeog35FQPp23qz7exIqPc7LLnEku8dw3JFU1upJlXjAKcz6LYmTK2qjgo2M4pyRZtgUrAq0YTDybKsdmq1yOF1fcC0Bc81s6sfBG/BhrSSNBK5Piqxc8ySe8YkkxfdwXVu0WJy0nRqRC5PVYQTOqpjRPM2ebqm+w9nVcS72dJhMQS42bTHEnd01UPZ7YdbE1Aym0xPeqH3WDiTvPJdYpYelgaEM/l02yT+J53k8yUZSrgWELE+1sFSoYB4c7NVDQ0VYgucSMrG/0i4vuVI2VSY6rTbUcGsL2hziYAaSJJO4QptvbXfiauZ1mtkNYNG9eJ58kAqY00tk8sk3obbYpMYMoFLPm1pvLwAJmTmLbkiN9jKt32TbOJdVxB0A9k3nJDnejPNc9o0872tmMzmtnhJAld87PbKZh8MylTJIALiTEkuMkmOseCopK6E7XVjGjqjK2oQlJFVBcJmIblQuU5bZQuQTsJLgdUZXrBglxgfWiDwepS3b1eXjgG6cySpzdDwjbogxm33udDBlbx39STos1O2uGY0ZnEnfAAEjW7iJVV7f4N5wQdSzueXsJYwE5mmWxA1AJBVCZsjaLw0Cg4MbZuctaBxgF0/BCOtyY896ijrbvtEw0gaAn3i5tucApJ2q2uHVA4xBhoI4biqfS7E45w7/sRw7x8rCE12vQeMO3O0h7HMDxwLXZXX+tQmdNaBG4u2F0qxmfVNaFXQz9cEmqUCPHQ7it6LX7h81zqjplJtFqp1gO8VNSxV0ioA/iPgs4uo9wDGd3NaeA3kDpKayfb7jvYjzWrvrfhEU6fOCcx8T/AIqybQxWRpIvNgEF2ewYp0mgaBoA/U817atWGnjFuq6Irwc8nbC8JW7oLovogdp4t0ZbG+u9eq18tOmDe1x4apbROepHNNQo6pVQ4DOLxbn5KZrw1wytmRB/VK8Xi8rjaW2aB8BB3FF4apkaAbuOqzRrHDXTyWSgxW03oyVJqhkzVYcshYcgEGxGqiUuI1UadAIGKZpUDXAarFTEtDXEEGATrwCLAU3tZtMl5Ektafd58Y+tFUMU/PP0URtTEkvMkoRpXHduz2IQUUoi7GYUxa44fqkGJwk6TbUK6mmHaHK4b/rUIHFYAG4GV4vEaj8zeI5bkyZpYlIo9VkIvBYYVTlkDjx8EZtHAm7hFruHLj0QlHCtJGaeYHXcnvRxZMbjIueztigBrmAWiY39VZGUCCql2eDsLiKdMkup1rAH8J1EfW9dCZhy6w8TwUmh4vQh2nhC9sAEngLpbs7sI0uz4g2OlNpuf7nDToPNXc02sEDXeeK0dUQtrgzSZBh8Eym0MpAMaNGtED9yl/aHZL67MrHAEOmDIBgERbmQntOkIslmIq4lmYspsqgaNByuI8bSskMjl20dgYjDguq04bPvtIc2TxI08Utc9drwD6eLo1KdRjmZg5j6bxlc06aeRBHIrm3Zjsn7evUFV33dF7mQP/cc1xBvubZdCnrZyyxb0Bdmtl1MRUaWU3uY0glwBix0nRdt2NgXUqYzE6aHgl2GrUMI9jB7xs2kxsmOg0HVWkHOLiOu5CLTlbGknGHagdrgNUxFYCxS17LEb1MBmAlNmUpWl8fs546GBiJCFciQ8ZUMVPpcbxxaa3e/yNN2wXGVYAExm9BwSjHBzxbTSeSaYyHWI0uP2S8OE3Oipl4KYdOzFGmbZjIAgchySLavbPBUwRn9o4bmDf8A3GydYmoTYEqjUPs4ol/3tSo4flENHSRdTXb5Ky7nwbVvtHbHcpDxqfINTPsni/46jWFWHEvdmjcH3tw/ZEYb7P8AA0xmFHMR+d73jycYTLD16FIBlM0mZb5GZR4lrVRSS4RJxb5YNs+gWg033LDlPMah3iCEfTwrfyt/4hbDFsxAcadnsMFpsTG+N4K9Qr2jzC0o0ImR4iGi0DoAEprV/Zh1VwJdBDB6uPBo+KZYuIn4IbaVD2tRtMCAWtzDg0Q9w8ZaPEpsUbf6Fm6RYOxu3P4qhD4bVZZwFpES1wHQ34FS7YYZbwJueG+6QbLwIDs2mWTa0k6omg4uqEkmArtJO0IG7TrXaOCxslsEk/1H5IHGvl6Le7Lb+k/FAxgPl8nQX8VOysSebjbkOKXMdrzWaNczI1PdaszFjoPk8hpz5o3C18xPAW8VXa1eIBvoOp3prSrloAA01+aVo1jYLBQ+HxBdu01KnKk1Q4PX1Wi3r6rRMjFQ29XczFUgCcrxp0n9ls911N2kw2d9FzIljrydGrwoAm5Poka2woo20MNDnDqlznEWVj20zh0VfqU+K5bpnsx+5E+HcD737og4YxIJI1FpLTxb8xoUBSPBM8I4HUD68U1lEqFmOwIMO0zSx3jbymD4lIq2EczvhhflOXKLw76B+CuO1cOTTcWCd8TcEGQR5IXZ7gazm2hwDgOoRsMsSnEC7NUH1q7auJD2upiKbDTLWDnmOp1V8wdYt9oJMktI/tyjT/dmWuGHdHRQY91rahLJnDCG3ElNUHmvMqXSqniXJg8EtM65ZHyQSDOEoch9TviGuLDxbB8wUJisU+lBeMzC4NL2i4nQuHX1SqrWIqWJHcafOVLiKlc0zLIpudGY6mwOm6TPkmyuOOXa3+vyDpo/VxxyeH/Y0xbx7QPab5IMcrj1KD2dQAe4sAYCZtvJ1IiwUn8KaZaCZzNa7T8wmFNg9lF7rGxOhJ+IFkE72UlBRjoM2W5lJxDRmcbmO87qT+qc08Q46gNHWT4gWHmq9j3uoE5GyGnKXDQWnRPcES6k3OLkSYtE3/Rc/U9fi6aKc3putEHicl3BNV33gG4tnycB/wCQ8kQKDtYsFBQpd7lFkyfVyt+C78WWOSCnF2jkyR3QNKDxNee6DB+tEWXtIO6BKU4umCJMFus8PEKyaYiRrUrkWdZw3qBjhJnqgn4qTlBJA0m56SpKShOak6R0wg4q2GPIHutzHySfadLGVBFF7KB45RUt/uFinWFG5GvYAtFNglJIobex1evevjaj+IynL4DNA8k72H2epYYdxuYmMznCSeXIdE7Y1bi6qoPyyXelwisY3Z2WoXNlodIkfh4X5Lc1XwHOHeaS15/NFp6p3iKWYObykIStSBBP5h6tAVHtUSI6QDnS67QCSONrBbYBlqlU6uJaOgJ05TmjlCHpPLcOCPecGgci6A343TJ1IMpsYNwA8loKomltmg7tPqtcOyA3+oyfBZr3ho6KQe/H5RCYAEWzWA5+imxzrv5NUmEp/eOdwUNcS5/Np9EUZguf42WlCp96I/A34k/sgq2LAAPGAvVauWmSPefDR4/tKNAsc7Nfncah91s5efPzRtHEEk3jieASltcU6QYNTEIhndaG/idcrUYsWCr7pEbkx9sJHOyrFLEhgy8L9eKd4W0E/wDSnKIUwitqtFmqbrCQcplOqiWOS2iZhHUylGoS7YAL3N4d4Drr+qQ1mwev1KZdoyRVJBgi4tO5AveHtzDfYjgeHRccuWevi9K/QE5t1PRqQh6gWAVkWQ9wtdL8dhDTr061MfdmGOH5Du8CsUawCaYWsCQ2JDoBHEFOmFOtlkZhAxjCZLnjOQTYAmwtv6ofE0mkXlG4ipnqGLR3fABAbRfk5iTB6J5I86Em5/lhOzdg06gzEkAOjrvUW1KeSTuAcPKbH4ozB4hzGwCMriJ5Eawge0T+5Xjg5465RPzRaXaByk5beiv4XH02VQ6sDkFGmZHEk6jwVzzsrUrGWuFjy4rl21L1GU/6WB3RsldB7O4IUaHtar4a4Ahml93iV4n+c6J5ciywk1JVS8fHsxuiaXTR+f8ArGtfZoe2kZjKzK6LkxpHxWmDqtptLiY1id/7o3B4mm5stMcjZVOriPaVHflbMdJ1VsGTJ9GSm914Dbkn+Cx7GrgUnPfEOJkHnyTOnRBGZhBtYbuio7mua4G1xJ6bgrrsen92x15IkjcFx5ujc5ptd0fC83+BWuyPJts+i4Zs3vKeq0imQeKIYd5sosW/uG9l9JFfalVHE3bsTYrDl5DS7K3gNSVDidn0mCO+fFb4baIfVDBuDnT0CxXqZiTFvTembVaGSaYNhcDTmwPmmr9kgAmTIEgILDG8Jy2v3b7hHWySMUNKT9xQTlMWUtGrmtwQ1Y6rXBPuV0KCSIuVhzlCx3eUkoZhuiKSVNQfAqHEM0aNSf8AtEVGodtMGo55/CA0dfeJ9FkZgddg9tTpN0YDUPW7GD4uPgEbi3d4ckDsvvVqjz+bKOjR+6Jrukn64fqiwI3Zx4KOi+5PFZDZEHet6dEDwWoxNTEBCfjJ6I0j5Jc83d4ooBVtq91xbqA4Pb5zCnc/O6kP6nO/4tgfEhb7Ro5jKDpt9m6mTpLm+cfoijDqk6Xlx0b6ollSBmOp+CCPD/cfRE0u93jo34nmsYLwTCSHO6gc+J+Sc0K5mZtvSIV4uXQOSNpYsHLl38VmjWWFjpCyUBRm3e63RdN8+ak0MmVLZlJpoOdHeE+ECbLXBVWuGaA4T6KPYNSaNRvX4t/ZLNiYpop5Sb5jZRl4KeWRdpw01CW91sC0SdNAOqrNDHFrrN7ps4G7nDirJ2hPxj4fQVTq1LkC3Pj+y5pepnrYn/rQ2xDRAIMgiQfRDMbdR4KsQcpEtdu4HiEVUpxoekXSlkaSiMNiIIPC6GA3LUo2MdDD2/euAILCC6DObOBcT1QDcVTeS05t+63qiOzLvb0Kg/EWBh/uaCAf8fNL6TMtQE9UZSlRwQgrafKGmBqsJZT79zaw3lF7dwoZWa2ZzMg9NEH2aw/tKzXDRrnOngB9fFD7Z2oKuIc4aDuDmG7/ABMp4t1bCsaeSl7b+SiOaf4ipP4CWeIN/krtt/aAqexDHS0MaSNwJA+Kq/aEZK7iIGeH6F2og2HMFaUKmXqeUR4JMq759z8F+n6dY8cV7WPqWOIcGg2kSeHRSbVw/sqrQD3X97wgyPNLdn0872N/M4DzMK81OzLarqZdUd93YCBcc0v03KVoj1cljqvP9ivIatWBpZoHwt4q9YelkaGjcAEo2NssMrPNyGGATvJE/AFWCV1Y4KKOPPk7qiuEA7QfDCToFSdsbckZGG3FPu2OLIAY3gXnmbwPVc5wjpaDyC2VtIOCCbtj7s6778Tva70n5K05nFpvu4keip+Cfkc1w1BB8lc2tluZvuPGZp4T+E8wpw4DmX3JiutintEi/i4/NOqVV3sKbyBmeOFr8kndTzPa0bzCfbRID6bNA3K3xcQ0IwT9xZV7CCvWku8VphX3QArd4zrmcPiVPQeu/tpHLY3qOt1UTXRqtPaSAoi6TAS0YMq1crZUYdFKTqQXHqbofabu6GhbbTfDco4f9LUY02MyGk8ST5rZ+p6/XopsCyGBQu18T81jEgPyUrDqogtwUTEhKW1zdx6/FHVXQOZSvGO+fqsAGosk/XFE4vZOdkRYnXrvXsDTuPrerJgqYIAKzdBKXWpuYcr/AHmgAnjYX9EH/HSXOPuMOQN/O+Yvy+tys/a7ZsEVW3B7ruXAnlu8lTsR3qjW/hGaoepP7po72BjPDGTLrndw13BPqbMo1uJVfouuPBPW4x0cVrAZZXeyIu03I8k1obQpkAl0HgUmG0Lx7Mui1husjaTKbrxB0IMgiyzXuZCTs37lTw9Cq9sv+Z5ry8uGfCOnyxh2t1Z0CqTveXl5Rn6melh/jiTYH3v+X+JRWD/lN8fQLC8p+TpXpMb/AA+SxU90dfmV5eRCi5fZr79To35qHav8x/8A9nzXl5O/ScT/AJZ/oY9gf9PV/sKrGB0Xl5M+EN0/ql8AfaH/AFFP+xn+bkFT98+PosryWR2Y+EWHs7/qKf8Ae35rpmD1Xl5Uxnm9f6kTfid1+QW4Xl5XOFlZ7UfzB/aPmufbM9xvRvovLynm4R09P5G9LQK87G/0jervVeXkkDZuAPBfz2dT6FG7d/mD++l/k1ZXlTGRyFOf/Mf/API//Ioqh815eXaznQcdFjCe8vLyQJjaHvt+t4Xto/P9F5eRMG4f3Qg6mviV5eSoxOP0XmLy8iA9idT0CV4nXwPqV5eWMEYDd0HqrDhtB4fJeXkGFGNq/wCnf/Z+i5tV97/b/wCQXl5GHAJB1H6806p+59cFleTGZtS9w/W8I9mi8vLMB//Z">
            <a:extLst>
              <a:ext uri="{FF2B5EF4-FFF2-40B4-BE49-F238E27FC236}">
                <a16:creationId xmlns:a16="http://schemas.microsoft.com/office/drawing/2014/main" id="{CD2EAA66-18CE-43BA-8396-1A6C67AFE3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3319" name="AutoShape 6" descr="data:image/jpeg;base64,/9j/4AAQSkZJRgABAQAAAQABAAD/2wCEAAkGBxQTEhUUEhQVFRUVGBUVFxQXFxcUGBQYGBYXFxcUFRYYHCggGBolHBUUITEhJSksLi4uFx8zODMsNygtLisBCgoKDg0OGhAQGiwkHyQsLCwsLCwsLCwsLCwsLCwsLCwsLCwsLCwsLCwsLCwsLCwsLCwsLCwsLCwsLCwsLCwsLP/AABEIAJEBXAMBIgACEQEDEQH/xAAcAAACAgMBAQAAAAAAAAAAAAAEBQMGAQIHAAj/xABAEAABAwIDBQUFBgUEAQUAAAABAAIRAyEEEjEFQVFhcQYigZGxEzKhwfAHI0JS0eEUM2JysjSCkvHCJENzg6L/xAAaAQADAQEBAQAAAAAAAAAAAAABAgMABAUG/8QAKREAAgICAQMDBAIDAAAAAAAAAAECEQMhMQQSQTJRgRMiYXEz0QUjsf/aAAwDAQACEQMRAD8A6gApmBRtU7AqCkdIXUNQd9E0xdQ1B30DGQEr7cbZ/h8K9+5ok8STAawcySm3Fcv+2nE1h7Olb2Tu/IIzOcJmRrA7sdUGFHMtsbRdVeX1LkmYmQ0cAlhdKlrMKiYQEiGZkBZ6LBKkaNGjeiYzRfdN8BWMgDelWGolzg1okkwAFfuzvY11nPIHJK5UMotg1KtMFh7zL+S6b2U2v7elP4mwHDnxQNLsjSyOLRDy0jrZUXs7tx2GxpZMsLiwg2i8fApoyBKJ2+gsAarXA1JAPEKWNVREhVWFyhKjUwrC5QdUKqFJ9ljvKeoPvVFs0d5T1B94l8hJ6osgKgTCrogqgQCFbK3pil+zBqmCSXIUYSvtLthuEw76rrkWaOLjoOm/wTVUr7WGTgxyqD0KUY41t3aj69Z1Sq+XuJPTg0DcALJI6qbibbuSZ4vAuzTlN+XxCBq0iDEQlsZpkVOoj8LiYdMclnAbJfVItrvT+t2RcwZvkg5IKhIVUXxY6aGPU3TTAOzd15JEyH6OaefwSbEtLTAsRr/2nGy3B1wSDGm/9x+6YU6x2P2mXM9jUMvYAAfzBWB4XMdj4wtfTe2YDgDvgbx0uuoOTCsHcFEQp3BRkLABqgutcqleLrAF0TFhpiw6LzlsBZYckGIHi4WKoW7xcLFRMKB4wW8UEWphjBYdUHCZGCmhT0womqdiDMaU9VBUHfU7dULXfDisYh2njRSY5xIEbyuR9vds0qtmw9xguq6mwMNafy3+Cs32gbaZ7LIxwc55LYBmNJcY5WXKdpVBFuinKXgpGPkXYiuhHLZy0jeUUBkrbXW+HPeBPFRxKmo07gkGJ1goBRa+yNBjagLoE6TbfunwXVME0QuZNxlJ9No94i2XKdI6dFa+yzbEBxAaCYmdATZQb2dKWi94BwIXH+2dJrMWRTH3nt6kxrBLXerirPsXEOr1C4VXZQfcDsojdMXVS2hjG1NpVKjLsbUA4+5DXfFp6qkXaJTjTOz9lw4UWB/vAXTWNUv2DiWvptLNCBc6855pkVdHOxdWbcoOsEdW1QlVVQhLs73kRVH3ig2f7yIqj7xL5CTVNEHUCNfohKiAQjZupTBL9nalMEsuQo8qd9pDczKDIs6qAT4afE+SuKUdqNlnEUC1vvsIqM/ubu8dEoyKRtbCNDrAQLeQSyrsim73mjyTba+Lph8FwnhNwd8hQvdyneuaV2d8NxNtkbOYw91qsVHDA6iVUqfaRzXQ3D1DzAt6KxbE2w+papSynqPSU0YiTfsV7txsOmGe0DADvgR5rn2DGR4LTaRH6LvmIwzarS1wkEQuWnscHYh1JuZsEknUa2KotHPLYJh8eWVQ5uhIzN5nh8Cu0YarnpscNHNa7zEqi4ns9h6bMns35yHFteSYexhdDmzABDTuVy2IP/TUZ19mz/EJ4uxZwcasIcFGQpXKMokyB4us0xcdQsvF1vh295vUImHq1K2KwUgxE4XCw8LY6rD0QAuMFh1QkI3F6BCwmQCZqnYUKxyma5ZmMhLse0SQd4v03ymMql9udqClTcZgyLTc6mOlgPFBhRz/ALb4lvti1jy8MGWSZtazeWqpWLJgDz8UyxdfM8GSS4ZnHmdwjcEprmSVHllfANXF16mJiykxIhZw9S4HNP4FrZZdibJbMuEmxurhR2XScIc0Qk2xbgKxYVcrbbO2EVREdjUqYJa0AI3YJy1GkCy0xrszMswtdj7NNR8mrxEA6QLd2eKy2xqSQ2o9iKLcR7VrnAahrTlg7u8LxpZcgwALcQ7Nr7R4/wD0Zlduxu0f4ejVe8z7NpI/qMQ0eJgLh+EB9oS4yZJPWZldF6ONqmd27Fumk363AKyrn/YvazAGgOEg5SJ1B4DlZdAYZVYPRKa2BVtShKiNq6lCVArImyTBe8ERVHfQ+E1CKqjvpfJiV+iFeinod4QCS7P1KYIDAalMEsgowvLK8gE5N222LSw1Z1QXLpeAZJ70kwNIBQ/ZfaBrTnbEWncVcu3NIGJEy35lVrZFFoEAR3x6KEuTtxJ9tgvailVa5rmSWjUCYHgERsTE1HtAcwNvMwZ8DuVh21la0E74vuS/ARmQ4YyVqyybJBi63NFoqvMCSw+YupcDYKc0pdmGoBA4XVEjmk9lX2Xgaz21GHMKT2kMLzmIcZBLd8AEq006Qa1rRo0Bo6AQPRew9MjVuW3GR4KRyaCpAzZO+VkTgoyFK5RlMRIHaqXCDvt6rR2qmwQ74WMOCsFbLVyUYjIWHLZYciAGxe7xQxCJxW5QQmQDSm1TtChplTNKJjFXRce7c7QY59UG5nIP6Q3U9Sf8V13G1MrCV8/9paj/AG1QFv4zeRvJOnDepz4HgIHP7w5T8ELILvFZrVDvsoQlSGbJ8c3ehQwomnUkRv3KLPf1RQGW7svtAHunVXLD6rmuxm3nerps/HuAg35rlyKmdmOX2jPE4H2h95w/pBgI3ZWwm5tHNMWeHvsdxy6HxUeHxbTeU0O3aeHovq1CMrBpvcdzWjeSbJoDSbjEqP2n7ZcPZYUGXECpVPGCcg8wXeAVHomT3t9reqj2ltJ2IrPq1PeqOn+0bmjkBAW+HMECLzM8f2Vqo47tl07GYFxcS1xkCfEcPPRdj2VVJaM2sCfJcn7JbVyQ4FsgGWGQbCY4Xiynpfak9rnZKDMswMznEx4J8YmQ6jV1QrwqHS+1Cffot8HkerVaNi9oKOLB9mYcLlpIkDjY6K6JDfDahF1veQtDVF1h3gh5MbOUDkQ5QOCASXAalMEBgdSmCWXIUYWFssJQld7ZUJpNdwJHn/0qO3GezgRN5t0A+S6ltDCirTcw7xY8DuK5htHAvbULLNImZE+X1vUprdnXgnrtCa2PqVg5s9zTLAkePFbYZuU2tyPySrA0qhMOdlveIE9dU6dsxhIIu8fiJM9OQSstL7dWOMFi4gJ7Rfoq01lwnVF8QFSJyT5Gj3C3OY8FG5B1sT97Qbze49A3L6vCZVqPDhvTolJUCOWhUzmGY16LSpTI1EIigxRGAHfHih3C6L2cO/4FYw0WCsrBSjGiw5ZWHLGBsTuUKnxOoUKdAIqamaoWKZqICHE0MwI49fRcw+0Xs+yk1lVhgg5S3Uu4HrquqV6ga0lxAA1JtCpe3ttUM2cNFRzfcJkAHkNSknVbKY4yb0jhmPwz2nvNLeog35FQPp23qz7exIqPc7LLnEku8dw3JFU1upJlXjAKcz6LYmTK2qjgo2M4pyRZtgUrAq0YTDybKsdmq1yOF1fcC0Bc81s6sfBG/BhrSSNBK5Piqxc8ySe8YkkxfdwXVu0WJy0nRqRC5PVYQTOqpjRPM2ebqm+w9nVcS72dJhMQS42bTHEnd01UPZ7YdbE1Aym0xPeqH3WDiTvPJdYpYelgaEM/l02yT+J53k8yUZSrgWELE+1sFSoYB4c7NVDQ0VYgucSMrG/0i4vuVI2VSY6rTbUcGsL2hziYAaSJJO4QptvbXfiauZ1mtkNYNG9eJ58kAqY00tk8sk3obbYpMYMoFLPm1pvLwAJmTmLbkiN9jKt32TbOJdVxB0A9k3nJDnejPNc9o0872tmMzmtnhJAld87PbKZh8MylTJIALiTEkuMkmOseCopK6E7XVjGjqjK2oQlJFVBcJmIblQuU5bZQuQTsJLgdUZXrBglxgfWiDwepS3b1eXjgG6cySpzdDwjbogxm33udDBlbx39STos1O2uGY0ZnEnfAAEjW7iJVV7f4N5wQdSzueXsJYwE5mmWxA1AJBVCZsjaLw0Cg4MbZuctaBxgF0/BCOtyY896ijrbvtEw0gaAn3i5tucApJ2q2uHVA4xBhoI4biqfS7E45w7/sRw7x8rCE12vQeMO3O0h7HMDxwLXZXX+tQmdNaBG4u2F0qxmfVNaFXQz9cEmqUCPHQ7it6LX7h81zqjplJtFqp1gO8VNSxV0ioA/iPgs4uo9wDGd3NaeA3kDpKayfb7jvYjzWrvrfhEU6fOCcx8T/AIqybQxWRpIvNgEF2ewYp0mgaBoA/U817atWGnjFuq6Irwc8nbC8JW7oLovogdp4t0ZbG+u9eq18tOmDe1x4apbROepHNNQo6pVQ4DOLxbn5KZrw1wytmRB/VK8Xi8rjaW2aB8BB3FF4apkaAbuOqzRrHDXTyWSgxW03oyVJqhkzVYcshYcgEGxGqiUuI1UadAIGKZpUDXAarFTEtDXEEGATrwCLAU3tZtMl5Ektafd58Y+tFUMU/PP0URtTEkvMkoRpXHduz2IQUUoi7GYUxa44fqkGJwk6TbUK6mmHaHK4b/rUIHFYAG4GV4vEaj8zeI5bkyZpYlIo9VkIvBYYVTlkDjx8EZtHAm7hFruHLj0QlHCtJGaeYHXcnvRxZMbjIueztigBrmAWiY39VZGUCCql2eDsLiKdMkup1rAH8J1EfW9dCZhy6w8TwUmh4vQh2nhC9sAEngLpbs7sI0uz4g2OlNpuf7nDToPNXc02sEDXeeK0dUQtrgzSZBh8Eym0MpAMaNGtED9yl/aHZL67MrHAEOmDIBgERbmQntOkIslmIq4lmYspsqgaNByuI8bSskMjl20dgYjDguq04bPvtIc2TxI08Utc9drwD6eLo1KdRjmZg5j6bxlc06aeRBHIrm3Zjsn7evUFV33dF7mQP/cc1xBvubZdCnrZyyxb0Bdmtl1MRUaWU3uY0glwBix0nRdt2NgXUqYzE6aHgl2GrUMI9jB7xs2kxsmOg0HVWkHOLiOu5CLTlbGknGHagdrgNUxFYCxS17LEb1MBmAlNmUpWl8fs546GBiJCFciQ8ZUMVPpcbxxaa3e/yNN2wXGVYAExm9BwSjHBzxbTSeSaYyHWI0uP2S8OE3Oipl4KYdOzFGmbZjIAgchySLavbPBUwRn9o4bmDf8A3GydYmoTYEqjUPs4ol/3tSo4flENHSRdTXb5Ky7nwbVvtHbHcpDxqfINTPsni/46jWFWHEvdmjcH3tw/ZEYb7P8AA0xmFHMR+d73jycYTLD16FIBlM0mZb5GZR4lrVRSS4RJxb5YNs+gWg033LDlPMah3iCEfTwrfyt/4hbDFsxAcadnsMFpsTG+N4K9Qr2jzC0o0ImR4iGi0DoAEprV/Zh1VwJdBDB6uPBo+KZYuIn4IbaVD2tRtMCAWtzDg0Q9w8ZaPEpsUbf6Fm6RYOxu3P4qhD4bVZZwFpES1wHQ34FS7YYZbwJueG+6QbLwIDs2mWTa0k6omg4uqEkmArtJO0IG7TrXaOCxslsEk/1H5IHGvl6Le7Lb+k/FAxgPl8nQX8VOysSebjbkOKXMdrzWaNczI1PdaszFjoPk8hpz5o3C18xPAW8VXa1eIBvoOp3prSrloAA01+aVo1jYLBQ+HxBdu01KnKk1Q4PX1Wi3r6rRMjFQ29XczFUgCcrxp0n9ls911N2kw2d9FzIljrydGrwoAm5Poka2woo20MNDnDqlznEWVj20zh0VfqU+K5bpnsx+5E+HcD737og4YxIJI1FpLTxb8xoUBSPBM8I4HUD68U1lEqFmOwIMO0zSx3jbymD4lIq2EczvhhflOXKLw76B+CuO1cOTTcWCd8TcEGQR5IXZ7gazm2hwDgOoRsMsSnEC7NUH1q7auJD2upiKbDTLWDnmOp1V8wdYt9oJMktI/tyjT/dmWuGHdHRQY91rahLJnDCG3ElNUHmvMqXSqniXJg8EtM65ZHyQSDOEoch9TviGuLDxbB8wUJisU+lBeMzC4NL2i4nQuHX1SqrWIqWJHcafOVLiKlc0zLIpudGY6mwOm6TPkmyuOOXa3+vyDpo/VxxyeH/Y0xbx7QPab5IMcrj1KD2dQAe4sAYCZtvJ1IiwUn8KaZaCZzNa7T8wmFNg9lF7rGxOhJ+IFkE72UlBRjoM2W5lJxDRmcbmO87qT+qc08Q46gNHWT4gWHmq9j3uoE5GyGnKXDQWnRPcES6k3OLkSYtE3/Rc/U9fi6aKc3putEHicl3BNV33gG4tnycB/wCQ8kQKDtYsFBQpd7lFkyfVyt+C78WWOSCnF2jkyR3QNKDxNee6DB+tEWXtIO6BKU4umCJMFus8PEKyaYiRrUrkWdZw3qBjhJnqgn4qTlBJA0m56SpKShOak6R0wg4q2GPIHutzHySfadLGVBFF7KB45RUt/uFinWFG5GvYAtFNglJIobex1evevjaj+IynL4DNA8k72H2epYYdxuYmMznCSeXIdE7Y1bi6qoPyyXelwisY3Z2WoXNlodIkfh4X5Lc1XwHOHeaS15/NFp6p3iKWYObykIStSBBP5h6tAVHtUSI6QDnS67QCSONrBbYBlqlU6uJaOgJ05TmjlCHpPLcOCPecGgci6A343TJ1IMpsYNwA8loKomltmg7tPqtcOyA3+oyfBZr3ho6KQe/H5RCYAEWzWA5+imxzrv5NUmEp/eOdwUNcS5/Np9EUZguf42WlCp96I/A34k/sgq2LAAPGAvVauWmSPefDR4/tKNAsc7Nfncah91s5efPzRtHEEk3jieASltcU6QYNTEIhndaG/idcrUYsWCr7pEbkx9sJHOyrFLEhgy8L9eKd4W0E/wDSnKIUwitqtFmqbrCQcplOqiWOS2iZhHUylGoS7YAL3N4d4Drr+qQ1mwev1KZdoyRVJBgi4tO5AveHtzDfYjgeHRccuWevi9K/QE5t1PRqQh6gWAVkWQ9wtdL8dhDTr061MfdmGOH5Du8CsUawCaYWsCQ2JDoBHEFOmFOtlkZhAxjCZLnjOQTYAmwtv6ofE0mkXlG4ipnqGLR3fABAbRfk5iTB6J5I86Em5/lhOzdg06gzEkAOjrvUW1KeSTuAcPKbH4ozB4hzGwCMriJ5Eawge0T+5Xjg5465RPzRaXaByk5beiv4XH02VQ6sDkFGmZHEk6jwVzzsrUrGWuFjy4rl21L1GU/6WB3RsldB7O4IUaHtar4a4Ahml93iV4n+c6J5ciywk1JVS8fHsxuiaXTR+f8ArGtfZoe2kZjKzK6LkxpHxWmDqtptLiY1id/7o3B4mm5stMcjZVOriPaVHflbMdJ1VsGTJ9GSm914Dbkn+Cx7GrgUnPfEOJkHnyTOnRBGZhBtYbuio7mua4G1xJ6bgrrsen92x15IkjcFx5ujc5ptd0fC83+BWuyPJts+i4Zs3vKeq0imQeKIYd5sosW/uG9l9JFfalVHE3bsTYrDl5DS7K3gNSVDidn0mCO+fFb4baIfVDBuDnT0CxXqZiTFvTembVaGSaYNhcDTmwPmmr9kgAmTIEgILDG8Jy2v3b7hHWySMUNKT9xQTlMWUtGrmtwQ1Y6rXBPuV0KCSIuVhzlCx3eUkoZhuiKSVNQfAqHEM0aNSf8AtEVGodtMGo55/CA0dfeJ9FkZgddg9tTpN0YDUPW7GD4uPgEbi3d4ckDsvvVqjz+bKOjR+6Jrukn64fqiwI3Zx4KOi+5PFZDZEHet6dEDwWoxNTEBCfjJ6I0j5Jc83d4ooBVtq91xbqA4Pb5zCnc/O6kP6nO/4tgfEhb7Ro5jKDpt9m6mTpLm+cfoijDqk6Xlx0b6ollSBmOp+CCPD/cfRE0u93jo34nmsYLwTCSHO6gc+J+Sc0K5mZtvSIV4uXQOSNpYsHLl38VmjWWFjpCyUBRm3e63RdN8+ak0MmVLZlJpoOdHeE+ECbLXBVWuGaA4T6KPYNSaNRvX4t/ZLNiYpop5Sb5jZRl4KeWRdpw01CW91sC0SdNAOqrNDHFrrN7ps4G7nDirJ2hPxj4fQVTq1LkC3Pj+y5pepnrYn/rQ2xDRAIMgiQfRDMbdR4KsQcpEtdu4HiEVUpxoekXSlkaSiMNiIIPC6GA3LUo2MdDD2/euAILCC6DObOBcT1QDcVTeS05t+63qiOzLvb0Kg/EWBh/uaCAf8fNL6TMtQE9UZSlRwQgrafKGmBqsJZT79zaw3lF7dwoZWa2ZzMg9NEH2aw/tKzXDRrnOngB9fFD7Z2oKuIc4aDuDmG7/ABMp4t1bCsaeSl7b+SiOaf4ipP4CWeIN/krtt/aAqexDHS0MaSNwJA+Kq/aEZK7iIGeH6F2og2HMFaUKmXqeUR4JMq759z8F+n6dY8cV7WPqWOIcGg2kSeHRSbVw/sqrQD3X97wgyPNLdn0872N/M4DzMK81OzLarqZdUd93YCBcc0v03KVoj1cljqvP9ivIatWBpZoHwt4q9YelkaGjcAEo2NssMrPNyGGATvJE/AFWCV1Y4KKOPPk7qiuEA7QfDCToFSdsbckZGG3FPu2OLIAY3gXnmbwPVc5wjpaDyC2VtIOCCbtj7s6778Tva70n5K05nFpvu4keip+Cfkc1w1BB8lc2tluZvuPGZp4T+E8wpw4DmX3JiutintEi/i4/NOqVV3sKbyBmeOFr8kndTzPa0bzCfbRID6bNA3K3xcQ0IwT9xZV7CCvWku8VphX3QArd4zrmcPiVPQeu/tpHLY3qOt1UTXRqtPaSAoi6TAS0YMq1crZUYdFKTqQXHqbofabu6GhbbTfDco4f9LUY02MyGk8ST5rZ+p6/XopsCyGBQu18T81jEgPyUrDqogtwUTEhKW1zdx6/FHVXQOZSvGO+fqsAGosk/XFE4vZOdkRYnXrvXsDTuPrerJgqYIAKzdBKXWpuYcr/AHmgAnjYX9EH/HSXOPuMOQN/O+Yvy+tys/a7ZsEVW3B7ruXAnlu8lTsR3qjW/hGaoepP7po72BjPDGTLrndw13BPqbMo1uJVfouuPBPW4x0cVrAZZXeyIu03I8k1obQpkAl0HgUmG0Lx7Mui1husjaTKbrxB0IMgiyzXuZCTs37lTw9Cq9sv+Z5ry8uGfCOnyxh2t1Z0CqTveXl5Rn6melh/jiTYH3v+X+JRWD/lN8fQLC8p+TpXpMb/AA+SxU90dfmV5eRCi5fZr79To35qHav8x/8A9nzXl5O/ScT/AJZ/oY9gf9PV/sKrGB0Xl5M+EN0/ql8AfaH/AFFP+xn+bkFT98+PosryWR2Y+EWHs7/qKf8Ae35rpmD1Xl5Uxnm9f6kTfid1+QW4Xl5XOFlZ7UfzB/aPmufbM9xvRvovLynm4R09P5G9LQK87G/0jervVeXkkDZuAPBfz2dT6FG7d/mD++l/k1ZXlTGRyFOf/Mf/API//Ioqh815eXaznQcdFjCe8vLyQJjaHvt+t4Xto/P9F5eRMG4f3Qg6mviV5eSoxOP0XmLy8iA9idT0CV4nXwPqV5eWMEYDd0HqrDhtB4fJeXkGFGNq/wCnf/Z+i5tV97/b/wCQXl5GHAJB1H6806p+59cFleTGZtS9w/W8I9mi8vLMB//Z">
            <a:extLst>
              <a:ext uri="{FF2B5EF4-FFF2-40B4-BE49-F238E27FC236}">
                <a16:creationId xmlns:a16="http://schemas.microsoft.com/office/drawing/2014/main" id="{4BDE608A-6934-4A6C-A92A-3B7ADCA1D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4036" name="Picture 4" descr="http://www.thechurchofnopeople.com/wp-content/uploads/2012/08/couple-praying.jpg">
            <a:extLst>
              <a:ext uri="{FF2B5EF4-FFF2-40B4-BE49-F238E27FC236}">
                <a16:creationId xmlns:a16="http://schemas.microsoft.com/office/drawing/2014/main" id="{071AB8E3-44B0-4084-98D3-C68A7231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53340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333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Lowell Sallee</dc:creator>
  <cp:lastModifiedBy>Larry Wisdom</cp:lastModifiedBy>
  <cp:revision>54</cp:revision>
  <dcterms:created xsi:type="dcterms:W3CDTF">2014-02-14T20:33:57Z</dcterms:created>
  <dcterms:modified xsi:type="dcterms:W3CDTF">2021-10-18T01:17:54Z</dcterms:modified>
</cp:coreProperties>
</file>