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  <p:sldMasterId id="2147483740" r:id="rId3"/>
  </p:sldMasterIdLst>
  <p:handoutMasterIdLst>
    <p:handoutMasterId r:id="rId20"/>
  </p:handoutMasterIdLst>
  <p:sldIdLst>
    <p:sldId id="299" r:id="rId4"/>
    <p:sldId id="283" r:id="rId5"/>
    <p:sldId id="298" r:id="rId6"/>
    <p:sldId id="288" r:id="rId7"/>
    <p:sldId id="295" r:id="rId8"/>
    <p:sldId id="296" r:id="rId9"/>
    <p:sldId id="297" r:id="rId10"/>
    <p:sldId id="289" r:id="rId11"/>
    <p:sldId id="290" r:id="rId12"/>
    <p:sldId id="291" r:id="rId13"/>
    <p:sldId id="293" r:id="rId14"/>
    <p:sldId id="294" r:id="rId15"/>
    <p:sldId id="285" r:id="rId16"/>
    <p:sldId id="268" r:id="rId17"/>
    <p:sldId id="278" r:id="rId18"/>
    <p:sldId id="276" r:id="rId1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03ED1C-C784-4C8B-9055-C11F641FB7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0E8341-5682-4D91-BCFC-F655A5E7D3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7C9BA0-185B-4037-981F-6E8F01BBF409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ECBF2-7DE1-44E3-B819-DA39787F5F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3E8BC-F889-4760-A09E-E7906331A0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B7043C-B573-44A8-A48C-F483189FDA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D498D-1F4E-4541-A21E-AB9489A5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056F0-0F04-447A-A74F-0D5BCB1B7BE2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E17C4-DF42-4914-ABCA-28B064AB0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17B4A-CC8F-4EE0-A782-1DAA9840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9A75-6C7E-469C-AC69-6E334896C3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75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8CB0A-157F-4025-9ECA-1B49C89D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86FDB-4861-496F-93B4-80A1496ADBBD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93321-08B7-4D9D-9739-C4EA61C3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20685-0F8B-48FE-A3AE-355C1FCEB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C7F92-C9D4-4982-ABB4-946EB40C42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785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72FB6-A91D-4DEC-BBFD-18EC8DCD3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9D87F-7FE7-402C-9B5B-2E685016F94A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E0182-A098-4725-9869-80A56FD34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81CAE-0A40-411B-8198-9FF9B6C65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22A41-25DE-482B-B3D3-96A8B31119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41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937703-39B5-4F8E-8D9B-545BD1D14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87478-D0FF-4585-AC12-7A3C1450E361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70BA65C-4F2E-449A-8F84-4E94788D5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B65C4C-C94E-4F91-AFDE-2D702C93B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223F2-0635-48BB-A302-318680C18A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290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BF88E85-E26E-4FD4-A899-13EF4D95F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FDED6-5023-4D85-9C9D-C9C04ABACDDB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58787D1-7329-4043-B983-DFDF73B3D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6BFC76-6B9D-4212-83A9-E3C9EB55F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1E767-A588-4E79-AB07-B31A8CB638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523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5A2609C-FBCA-475E-8BC6-41483FEF5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C0EFE-1C2E-4F7A-82AD-CBD208873A01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EC2FDA5-F5AD-4FC1-AB1D-70DE0544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3FDD5FB-EFD8-4DD3-8134-BF2AF8168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39B19-D569-4300-9EE1-26818CC849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94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A926C3C-0E6E-4F24-82EA-F794BEB5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49013-4721-4FCE-AC81-A9DB43694194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426C24-45C2-42A2-B9A5-4AF5D6185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276D691-2570-4934-94E7-1DDEE8D5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073EA-DE30-4627-93FB-EB88EB21B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792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90FA99B-9644-46CC-A03C-7027406FA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47854-528A-4367-8649-F0E3BB7B2C2E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E5F6C49-6AC1-4A54-849B-87213F257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EC08A1E-5DED-4CF9-9C3D-E0E0038D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2C924-2736-4BED-9F2D-18446AE223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21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67CFD52-C592-4207-A146-C23BE00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16FAF-CCF3-4CE7-B137-45C69ED4436D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DAB3D6-6BDA-4462-846B-F7A0A526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A4611B-6AC8-48CD-9C5E-CD7AA11E7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8058A-9412-4A13-86F1-EEBF57005D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5262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7799B-0400-4268-948F-CB33F70F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32FE1-530B-44D9-8E43-71CA148ECF88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63F04-A3C2-4E58-AA6B-D3DC6A081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59928-4D75-4E87-9168-589BFA8E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145D1-26C5-4DC3-988D-89F1F5068A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92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A1A2A-D8C6-4416-8684-CB9BACA08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F0C8C-F0F1-47DD-9CA4-7A3112AE01BB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FF9FA-6B44-4BEF-B518-28E8073C1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6E6C0-6574-4509-B33C-D28D38B2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ED0B9-1A4D-4E67-B65C-A6626F6262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094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6EB3A-C3E0-4F3F-8B5A-CF66F8034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70E06-B21B-4737-927D-26E579746159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75113-02E0-46F8-906B-35C59D922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58587-3FF9-483D-A6D1-65675814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94389-8EB3-4BC1-9D18-70B3C68621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597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5B6F2-FC61-429A-AD78-B6B26F0FF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C195D-7081-483A-96A8-C709C6CFDAF1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43BF-DADE-4FCB-B003-3F45E7094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22A68-EDB3-4917-9A6C-1ECAB575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AC4FB-A32B-47F2-838E-B690614DF9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077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87BD2-0C76-47EC-9084-38DC2813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53456-AE49-420B-B48F-539C591C35B7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F1000-A9FA-4A4E-BAC7-A2765CF5A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FC49E-DD97-405D-A931-6D85244D4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727AB-18F5-465C-B964-F930B40A52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498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8BCAF8-A525-43AF-80BD-44E96AE1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560F-8F08-4EDB-B1E7-F5C123C6AA98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ABA2E6-EAED-42C4-A611-1604A268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1079E0-A45A-4083-851D-D8D43A983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0EBA3-78B0-49A7-8E33-563543230D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4920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1BC4C0A-2D25-4C2C-9DE4-4DBBFA161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54955-0D0D-47D2-A875-8571021C29BD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1C600E3-9559-4E7F-9620-95C3770BD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77CABCF-6F99-447C-8560-52B030607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801C3-30D3-4342-89C9-A196EE4D9C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070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BD43168-09F3-4A7D-96CD-0446A4E07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E6D2B-6742-408A-9A48-880DDD2C3E3E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5538DE4-926A-44D4-A09F-092CEB21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8DFF5FA-2994-4D63-BA5C-D1330849C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3F150-B63F-4E91-9170-DBF266976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463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8564ED0-F09E-4EEE-B797-07279362E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81E26-2AEA-4801-AAE8-872A4AA8DBB1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1B54E5-916C-4A2E-92EB-BA975BDB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837009B-6C23-4D37-A9C3-9DEA00245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B7A12-E290-41F5-87E9-53951D13E7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695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773B2CC-8634-4189-A13B-0311640E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3879B-C2ED-4CDA-A3F8-C101BA7948EB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E769B6-F5D7-42A9-B887-1737F3477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8ADE7B-C774-4DAA-8754-875641C64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97512-8903-41AE-AA7E-B5C5362591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92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51285C-F99D-413E-B389-CC0FF9EC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E89EA-A3D2-40C7-8AA0-B99975045B5D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0FBCFB-57EE-4853-B08C-A440565F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740472-17EC-42CB-9326-E01D08B41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03946-97C4-4DD9-8314-C146878ED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818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35802-8781-4D47-BF4B-0E979990C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86E4E-06B3-4116-8B91-19DFF0F02C23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E613E-0657-432F-92D1-491C81657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B7AA0-B84E-414B-8C42-7766761E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611AB-1872-4DA4-883C-258D78394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944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44A94-296D-49E9-9B42-CA9E0E9A6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BDB6-6C27-41F2-9DA4-C976BC3B6D12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EF832-5796-4CF6-B74F-D84D25C9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AF51D-CA25-4CC4-9998-9BF092AF1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6066C-ED05-4A39-A95F-63FCA32F81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57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6DECD-357C-4F8A-A36A-F35AE790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FDD99-A915-4040-B52F-59F159D0672E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EDB7D-3CA8-4559-95D4-07F95334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6F1A4-68C8-45FC-91B4-64B6BF171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6273-4804-4C44-82BF-559D256A3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035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A32A9-8E62-4399-AC9F-D83CEC9E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029B7-B591-4276-ADF8-AF272ED8646F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FB0BD-5BCE-42DC-85F8-8C2849D5E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09D90-D36E-4797-95DB-D1E155AD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7343D-9BC9-4976-A4D9-F67B2E680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91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F6F8A-956D-4761-BD2F-E15822175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87F0F-BA4D-4FA3-998D-E52B40B94864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36347-6665-491E-9808-D5D4392A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5BD2A-F0F8-42C0-AEB9-AA1A67626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43284-218B-43AD-8A5C-689E73C08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942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85136CC-91AC-4C2D-8B24-49E695D2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01FAD-90EF-4F47-8C64-B2135A7C9F49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1DC56C5-C01E-42FD-AC52-026BACEF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185554-80AF-4A47-A6B6-B0890CCC0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9E1BD-CA5E-4CFF-8E38-29D96FC75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312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2EDC674-061F-427D-8204-EF653D05B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F3E56-BD03-4848-AEA6-9B71A7B08BFA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7040C6A-0103-4A29-8EA7-66A22A9C3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E514E7-03D4-4A17-8370-30654181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0396C-DBB2-4C15-8DC8-F80982492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09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A6EB60B-8DDB-452F-8848-3A0F7354A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A05AB-63B8-4A0F-B875-B001BD883B08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7A43D7-5C14-4F21-B674-172AC25E5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E9369F6-BFB9-42C5-8325-225CF4E5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E11EB-9497-41C6-85D0-895E4554F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90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5C214F9-E2AB-4FE3-851F-08F75F10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56C3F-F49A-4787-AFDC-3F7EF0181E81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DE39C73-0E6D-4D68-A558-C9363B172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7D2540B-D46C-48E0-992F-C583606B2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94C4-B569-498C-B43E-F02871F8E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44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4691D5-4AC8-4D8C-B2D3-A0EDE5266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BACD9-E1D1-4871-91E4-2663A4957A98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9378B0-D7FC-414B-863C-853FD0EC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020F02D-DA46-467C-998C-2CB308CA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FA36E-590B-4FA5-9713-41BFBC2B84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17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9928C7-F528-4601-9359-E9C673BA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F6681-135B-4B1E-ABA6-6BF75A8A54B2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B0D0755-5F44-434F-BB40-80D4AD0F1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C43F23-23EF-4145-ABE2-31BB50E1A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8063C-11E4-412C-94B1-33BD071F2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889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2B774-AC14-444A-9B3B-6F01098F3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1D50A-F8C3-4A8A-A2C6-A7D457CC373B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BD849-FF76-41E8-A663-30E981DE4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81B5C-155F-45DA-9C46-D29B80F95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78CA8-4D9A-42E1-B199-06429B4BC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041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C1881-A20E-4DC5-9126-35FBD7F1E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EE040-127D-4E67-B930-AD9D88D235C1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4499B-99B3-426C-B3C4-BE3CDB62C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D5B9A-27E0-424E-882E-3F1410D67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81AAD-6BC4-429A-B98D-1F35B72CE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4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461F033-EF37-4A7B-8732-AB84F6B6006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00FBAB4-C8E6-412F-8BEB-4E22B54DD0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87A7E-3C12-4013-94EC-922487E1A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0A4B10-70C2-400E-947A-8C340A924A0D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20095-8430-4BC8-9F94-388ABDA44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39410-853B-45C9-BB04-FE20F4291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0A48D1-2D7E-4A15-9FC2-59F5A05185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95638F4F-BEC3-408F-815F-A37B7E920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5CC1BB42-7810-48DE-8EAD-351E4B791F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593B9-337F-45FC-8D5D-F0927B410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DA171C-D929-4E27-981A-BCB829DD6939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0D0D1-2063-4B0B-AAE4-ED1AB2605C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F0494-48D4-4697-ACCD-0407B2861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B0E98-E059-4FDB-BBB8-F38EA6D397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FA8B95B5-C2AA-402B-A881-05F121D7D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FA236B09-EDC1-4146-980F-F6FBA397A1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D504-D502-4E69-BEA2-6B4486A08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AE499F-25A1-44F2-ACCC-4BDBFB0B047C}" type="datetimeFigureOut">
              <a:rPr lang="en-US"/>
              <a:pPr>
                <a:defRPr/>
              </a:pPr>
              <a:t>10/16/2021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A9E50-7E45-4DDC-BF08-8B8C3A3C1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34E40-815A-498E-BC66-D62466323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2EF92B-7108-4609-92B2-7449DE07F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B273E58A-58DF-4DE1-8BE2-E98045A1A1A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123" name="Picture 1">
            <a:extLst>
              <a:ext uri="{FF2B5EF4-FFF2-40B4-BE49-F238E27FC236}">
                <a16:creationId xmlns:a16="http://schemas.microsoft.com/office/drawing/2014/main" id="{AC9CFBBE-0673-4CC1-B579-538276E0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8" r="2" b="2"/>
          <a:stretch>
            <a:fillRect/>
          </a:stretch>
        </p:blipFill>
        <p:spPr bwMode="auto">
          <a:xfrm>
            <a:off x="0" y="0"/>
            <a:ext cx="9669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0EB1CC-74DF-4A28-A0BD-BC695F0A4A9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600FFE-EB2A-4279-B71A-FFFD3B08E776}"/>
              </a:ext>
            </a:extLst>
          </p:cNvPr>
          <p:cNvSpPr txBox="1"/>
          <p:nvPr/>
        </p:nvSpPr>
        <p:spPr>
          <a:xfrm>
            <a:off x="7953375" y="1763713"/>
            <a:ext cx="3432175" cy="3741737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800" b="1" i="1" dirty="0">
                <a:solidFill>
                  <a:srgbClr val="7030A0"/>
                </a:solidFill>
                <a:latin typeface="Calibri" panose="020F0502020204030204"/>
                <a:cs typeface="+mn-cs"/>
              </a:rPr>
              <a:t>“No one ever spoke like this man!” 	    </a:t>
            </a:r>
            <a:r>
              <a:rPr lang="en-US" sz="40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John 7:46 ESV</a:t>
            </a:r>
            <a:endParaRPr lang="en-US" sz="4800" b="1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31EDE7-DB0E-47F6-9AF1-520D77575E13}"/>
              </a:ext>
            </a:extLst>
          </p:cNvPr>
          <p:cNvSpPr txBox="1"/>
          <p:nvPr/>
        </p:nvSpPr>
        <p:spPr bwMode="auto">
          <a:xfrm>
            <a:off x="3048000" y="533400"/>
            <a:ext cx="586740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“do not worry about your life”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6:25 NKV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242CAA-0ADD-4C99-95F7-FD11A4485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6600" y="5135563"/>
            <a:ext cx="35052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1">
                <a:solidFill>
                  <a:schemeClr val="bg1"/>
                </a:solidFill>
                <a:latin typeface="Arial" panose="020B0604020202020204" pitchFamily="34" charset="0"/>
              </a:rPr>
              <a:t>Matthew 6:24-34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FD3BBA-EC8C-4C8D-B827-33000D2D4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3717925"/>
            <a:ext cx="3916362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749E59-CF45-4583-8812-F17176FBB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413" y="2727325"/>
            <a:ext cx="4267200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8F936D-D0FB-4BBB-ADFF-844D262C694F}"/>
              </a:ext>
            </a:extLst>
          </p:cNvPr>
          <p:cNvSpPr txBox="1"/>
          <p:nvPr/>
        </p:nvSpPr>
        <p:spPr bwMode="auto">
          <a:xfrm>
            <a:off x="2362200" y="914400"/>
            <a:ext cx="762000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trust in God is tested daily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 11:24-25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possessions is one of our greatest challenges.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390C60-5996-4604-9247-7597798ABABB}"/>
              </a:ext>
            </a:extLst>
          </p:cNvPr>
          <p:cNvSpPr txBox="1"/>
          <p:nvPr/>
        </p:nvSpPr>
        <p:spPr bwMode="auto">
          <a:xfrm>
            <a:off x="2133600" y="304800"/>
            <a:ext cx="7848600" cy="600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times the Lord says for us not to worry 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 6:25, 31, 34)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listening?!?!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exactly are our treasures 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 6:19-21)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ADA97D-1D5A-4B11-9582-BAD5D246CF89}"/>
              </a:ext>
            </a:extLst>
          </p:cNvPr>
          <p:cNvSpPr txBox="1"/>
          <p:nvPr/>
        </p:nvSpPr>
        <p:spPr bwMode="auto">
          <a:xfrm>
            <a:off x="2133600" y="304800"/>
            <a:ext cx="7848600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treasuries: 1 on earth and 1 in heaven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“treasures”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refers to our goals, interests, activities, what is really important to 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19D40BB-6869-40A7-B221-AF62E8B89F38}"/>
              </a:ext>
            </a:extLst>
          </p:cNvPr>
          <p:cNvSpPr txBox="1"/>
          <p:nvPr/>
        </p:nvSpPr>
        <p:spPr bwMode="auto">
          <a:xfrm>
            <a:off x="2133600" y="304800"/>
            <a:ext cx="7848600" cy="600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not forbidding the possession of things or saving for a rainy day.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not wrong to possess things, however, it is wrong for things to possess us. 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Unknown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B1D5A2-C94A-43D1-BC32-6D7A019B0EBD}"/>
              </a:ext>
            </a:extLst>
          </p:cNvPr>
          <p:cNvSpPr txBox="1"/>
          <p:nvPr/>
        </p:nvSpPr>
        <p:spPr bwMode="auto">
          <a:xfrm>
            <a:off x="2133600" y="41275"/>
            <a:ext cx="7848600" cy="6740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is teaching us not to be selfishly hoarding things to the exclusion of putting God first.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12:15-21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heavenly treasures are eternal.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F4E44D-D593-478B-9ABE-E220A1755C83}"/>
              </a:ext>
            </a:extLst>
          </p:cNvPr>
          <p:cNvSpPr txBox="1"/>
          <p:nvPr/>
        </p:nvSpPr>
        <p:spPr bwMode="auto">
          <a:xfrm>
            <a:off x="2438400" y="381000"/>
            <a:ext cx="7391400" cy="600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“anxious” 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 care, thought or worry that is void of trust in God to take care of us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Lit. to be pulled apart – in 2 directions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Eng. to strangle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10:41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DAE23F-1189-4B1A-B6B1-00D66AF00AA6}"/>
              </a:ext>
            </a:extLst>
          </p:cNvPr>
          <p:cNvSpPr txBox="1"/>
          <p:nvPr/>
        </p:nvSpPr>
        <p:spPr bwMode="auto">
          <a:xfrm>
            <a:off x="2438400" y="398463"/>
            <a:ext cx="7315200" cy="600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demonstrates our Father’s great loving care for even the birds, lilies and grass.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“Are you not worth much more than they?” 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 6:26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15BDBF-4E80-49AD-ABD0-71AF1045329E}"/>
              </a:ext>
            </a:extLst>
          </p:cNvPr>
          <p:cNvSpPr txBox="1"/>
          <p:nvPr/>
        </p:nvSpPr>
        <p:spPr bwMode="auto">
          <a:xfrm>
            <a:off x="2438400" y="398463"/>
            <a:ext cx="7315200" cy="600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</a:t>
            </a: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worrying?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all you can to put God </a:t>
            </a: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your life.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“seek first” 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actively and constantly pursue God</a:t>
            </a:r>
            <a:endParaRPr 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B2B68E-BC4A-4258-9D1C-AD14BDCBE1EA}"/>
              </a:ext>
            </a:extLst>
          </p:cNvPr>
          <p:cNvSpPr txBox="1"/>
          <p:nvPr/>
        </p:nvSpPr>
        <p:spPr bwMode="auto">
          <a:xfrm>
            <a:off x="2286000" y="398463"/>
            <a:ext cx="7848600" cy="600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reign of God in our hearts is primary.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“first place in everything.” 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 1:18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“His righteousness” 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context, a changed life</a:t>
            </a:r>
            <a:endParaRPr 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57C530-46FA-4433-B849-972720029212}"/>
              </a:ext>
            </a:extLst>
          </p:cNvPr>
          <p:cNvSpPr txBox="1"/>
          <p:nvPr/>
        </p:nvSpPr>
        <p:spPr bwMode="auto">
          <a:xfrm>
            <a:off x="2286000" y="398463"/>
            <a:ext cx="7848600" cy="6308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Trust</a:t>
            </a:r>
            <a:r>
              <a:rPr lang="en-US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to take care of the rest.</a:t>
            </a:r>
          </a:p>
          <a:p>
            <a:pPr marL="685800" indent="-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“Trust in the Lord with all your heart, and do not lean on your own understanding. In all your ways acknowledge Him, and He will make your paths straight.” </a:t>
            </a: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3:5-6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48D935-4AAB-45EE-922E-C86A3AA230E0}"/>
              </a:ext>
            </a:extLst>
          </p:cNvPr>
          <p:cNvSpPr txBox="1"/>
          <p:nvPr/>
        </p:nvSpPr>
        <p:spPr bwMode="auto">
          <a:xfrm>
            <a:off x="2971800" y="609600"/>
            <a:ext cx="6019800" cy="5170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 worrying!!  Our Father is still on His throne and He cares for YOU!!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ghtning Bolt 1">
            <a:extLst>
              <a:ext uri="{FF2B5EF4-FFF2-40B4-BE49-F238E27FC236}">
                <a16:creationId xmlns:a16="http://schemas.microsoft.com/office/drawing/2014/main" id="{5EA4BE5C-B5D3-4766-B4C8-3A68195B14E9}"/>
              </a:ext>
            </a:extLst>
          </p:cNvPr>
          <p:cNvSpPr/>
          <p:nvPr/>
        </p:nvSpPr>
        <p:spPr>
          <a:xfrm>
            <a:off x="2286000" y="5486400"/>
            <a:ext cx="1143000" cy="914400"/>
          </a:xfrm>
          <a:prstGeom prst="lightningBol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4CE54B5-0737-4E6E-A203-2D3CCD3A35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295400"/>
          </a:xfrm>
          <a:solidFill>
            <a:srgbClr val="DDDDDD">
              <a:alpha val="50196"/>
            </a:srgbClr>
          </a:solidFill>
        </p:spPr>
        <p:txBody>
          <a:bodyPr/>
          <a:lstStyle/>
          <a:p>
            <a:pPr>
              <a:defRPr/>
            </a:pPr>
            <a:r>
              <a:rPr lang="en-US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Obeying the Gospel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6037AB7-7DCC-4F3A-9752-FBEB2DE32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1981200"/>
            <a:ext cx="8458200" cy="4191000"/>
          </a:xfrm>
          <a:solidFill>
            <a:srgbClr val="DDDDDD">
              <a:alpha val="50196"/>
            </a:srgbClr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600" b="1" dirty="0">
                <a:solidFill>
                  <a:srgbClr val="FF9900"/>
                </a:solidFill>
              </a:rPr>
              <a:t>Hear the gospel</a:t>
            </a:r>
            <a:r>
              <a:rPr lang="en-US" sz="3600" dirty="0"/>
              <a:t> (Romans 10:17)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600" b="1" dirty="0">
                <a:solidFill>
                  <a:srgbClr val="FF9900"/>
                </a:solidFill>
              </a:rPr>
              <a:t>Believe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/>
              <a:t>(Mark 16:16; Hebrews 11:6)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600" b="1" dirty="0">
                <a:solidFill>
                  <a:srgbClr val="FF9900"/>
                </a:solidFill>
              </a:rPr>
              <a:t>Repent</a:t>
            </a:r>
            <a:r>
              <a:rPr lang="en-US" sz="3600" dirty="0"/>
              <a:t> (Acts 2:38; Acts 17:30)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600" b="1" dirty="0">
                <a:solidFill>
                  <a:srgbClr val="FF9900"/>
                </a:solidFill>
              </a:rPr>
              <a:t>Confess</a:t>
            </a:r>
            <a:r>
              <a:rPr lang="en-US" sz="3600" dirty="0"/>
              <a:t> (Romans 10:9-10; Acts 8:37)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en-US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believe that Jesus Christ is the Son of God.”</a:t>
            </a:r>
            <a:endParaRPr lang="en-US" sz="32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600" b="1" dirty="0">
                <a:solidFill>
                  <a:srgbClr val="FF9900"/>
                </a:solidFill>
              </a:rPr>
              <a:t>Be baptized</a:t>
            </a:r>
            <a:r>
              <a:rPr lang="en-US" sz="3600" dirty="0"/>
              <a:t> (Mark 16:16; Acts 2:38)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600" b="1" dirty="0">
                <a:solidFill>
                  <a:srgbClr val="FF9900"/>
                </a:solidFill>
              </a:rPr>
              <a:t>Live faithfully</a:t>
            </a:r>
            <a:r>
              <a:rPr lang="en-US" sz="3600" dirty="0"/>
              <a:t> (Hebrews 10:36)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32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6" presetID="1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 build="p" animBg="1" advAuto="2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7F0DEFD9-08FB-4BFD-8B92-537CA9EDF8F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24000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003C3C90-6680-4F64-A395-3ED1F2E1D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8" r="2" b="2"/>
          <a:stretch>
            <a:fillRect/>
          </a:stretch>
        </p:blipFill>
        <p:spPr bwMode="auto">
          <a:xfrm>
            <a:off x="1524000" y="857250"/>
            <a:ext cx="72517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B9E2C2A-0184-404B-B0E8-CA8CD8A9710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367764" y="857250"/>
            <a:ext cx="5300234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229C5F-10FB-4CBD-8306-FF7BE30D11DB}"/>
              </a:ext>
            </a:extLst>
          </p:cNvPr>
          <p:cNvSpPr txBox="1"/>
          <p:nvPr/>
        </p:nvSpPr>
        <p:spPr>
          <a:xfrm>
            <a:off x="7489825" y="2179638"/>
            <a:ext cx="2573338" cy="2806700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/>
          <a:p>
            <a:pPr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3600" b="1" i="1" dirty="0">
                <a:solidFill>
                  <a:srgbClr val="7030A0"/>
                </a:solidFill>
                <a:latin typeface="Calibri" panose="020F0502020204030204"/>
                <a:cs typeface="+mn-cs"/>
              </a:rPr>
              <a:t>“No one ever spoke like this man!” 	    </a:t>
            </a:r>
            <a:r>
              <a:rPr lang="en-US" sz="30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John 7:46 ESV</a:t>
            </a:r>
            <a:endParaRPr lang="en-US" sz="3600" b="1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419</Words>
  <Application>Microsoft Office PowerPoint</Application>
  <PresentationFormat>Widescreen</PresentationFormat>
  <Paragraphs>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Obeying the Gospel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Lowell Sallee</dc:creator>
  <cp:lastModifiedBy>Larry Wisdom</cp:lastModifiedBy>
  <cp:revision>59</cp:revision>
  <cp:lastPrinted>2016-08-01T18:17:08Z</cp:lastPrinted>
  <dcterms:created xsi:type="dcterms:W3CDTF">2009-07-06T13:35:30Z</dcterms:created>
  <dcterms:modified xsi:type="dcterms:W3CDTF">2021-10-16T18:11:12Z</dcterms:modified>
</cp:coreProperties>
</file>