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handoutMasterIdLst>
    <p:handoutMasterId r:id="rId13"/>
  </p:handoutMasterIdLst>
  <p:sldIdLst>
    <p:sldId id="276" r:id="rId2"/>
    <p:sldId id="258" r:id="rId3"/>
    <p:sldId id="261" r:id="rId4"/>
    <p:sldId id="260" r:id="rId5"/>
    <p:sldId id="262" r:id="rId6"/>
    <p:sldId id="263" r:id="rId7"/>
    <p:sldId id="268" r:id="rId8"/>
    <p:sldId id="264" r:id="rId9"/>
    <p:sldId id="265" r:id="rId10"/>
    <p:sldId id="266" r:id="rId11"/>
    <p:sldId id="267" r:id="rId12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426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EAF08085-BA66-4AC4-90E8-D019E9FDD25F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C97361D-42CA-414E-A7DE-E8FB4C28D85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12722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CE3D9-DDC7-4ADD-82ED-766F963584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5FC6-148E-4BAB-8730-1DF3CA0011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82317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CE3D9-DDC7-4ADD-82ED-766F963584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5FC6-148E-4BAB-8730-1DF3CA0011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34462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CE3D9-DDC7-4ADD-82ED-766F963584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5FC6-148E-4BAB-8730-1DF3CA0011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02927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CE3D9-DDC7-4ADD-82ED-766F963584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5FC6-148E-4BAB-8730-1DF3CA0011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9847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CE3D9-DDC7-4ADD-82ED-766F963584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5FC6-148E-4BAB-8730-1DF3CA0011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55722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CE3D9-DDC7-4ADD-82ED-766F963584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5FC6-148E-4BAB-8730-1DF3CA0011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56102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CE3D9-DDC7-4ADD-82ED-766F963584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5FC6-148E-4BAB-8730-1DF3CA0011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19649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CE3D9-DDC7-4ADD-82ED-766F963584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5FC6-148E-4BAB-8730-1DF3CA0011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36112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CE3D9-DDC7-4ADD-82ED-766F963584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5FC6-148E-4BAB-8730-1DF3CA0011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9640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CE3D9-DDC7-4ADD-82ED-766F963584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5FC6-148E-4BAB-8730-1DF3CA0011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13688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CE3D9-DDC7-4ADD-82ED-766F963584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BD5FC6-148E-4BAB-8730-1DF3CA0011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402763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CE3D9-DDC7-4ADD-82ED-766F963584B8}" type="datetimeFigureOut">
              <a:rPr lang="en-US" smtClean="0"/>
              <a:pPr/>
              <a:t>10/22/2021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BD5FC6-148E-4BAB-8730-1DF3CA00110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3337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xmlns="" id="{4F100FED-554E-412D-B9F7-AB35E72C0DB5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/>
          <a:srcRect l="19278" r="1" b="1"/>
          <a:stretch/>
        </p:blipFill>
        <p:spPr>
          <a:xfrm>
            <a:off x="1524000" y="857260"/>
            <a:ext cx="7252232" cy="5143493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53CFA0D8-B148-4D22-AF13-FD448AC13C29}"/>
              </a:ext>
            </a:extLst>
          </p:cNvPr>
          <p:cNvSpPr txBox="1"/>
          <p:nvPr/>
        </p:nvSpPr>
        <p:spPr>
          <a:xfrm>
            <a:off x="8776232" y="2025464"/>
            <a:ext cx="2573748" cy="280707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defTabSz="685800">
              <a:lnSpc>
                <a:spcPct val="90000"/>
              </a:lnSpc>
              <a:spcAft>
                <a:spcPts val="450"/>
              </a:spcAft>
              <a:defRPr/>
            </a:pPr>
            <a:r>
              <a:rPr lang="en-US" sz="3600" b="1" i="1" dirty="0">
                <a:solidFill>
                  <a:srgbClr val="7030A0"/>
                </a:solidFill>
                <a:latin typeface="Calibri" panose="020F0502020204030204"/>
              </a:rPr>
              <a:t>“No one ever spoke like this man!” 	    </a:t>
            </a:r>
            <a:r>
              <a:rPr lang="en-US" sz="3000" b="1" dirty="0">
                <a:solidFill>
                  <a:prstClr val="black"/>
                </a:solidFill>
                <a:latin typeface="Calibri" panose="020F0502020204030204"/>
              </a:rPr>
              <a:t>John 7:46 ESV</a:t>
            </a:r>
            <a:endParaRPr lang="en-US" sz="3600" b="1" dirty="0">
              <a:solidFill>
                <a:prstClr val="black"/>
              </a:solidFill>
              <a:latin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5029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ourladyofthefields.org/wp-content/uploads/2015/09/man-praying-silhouette-purple-sunse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3" y="0"/>
            <a:ext cx="4870383" cy="3245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83826" y="134755"/>
            <a:ext cx="45854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</a:rPr>
              <a:t>“forgive us our debts”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Matt 6:12-15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60145" y="673364"/>
            <a:ext cx="338809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“forgive our debtors”   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 6:12b, 14-15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14890" y="3380412"/>
            <a:ext cx="829697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rgbClr val="001320"/>
                </a:solidFill>
                <a:latin typeface="Arimo"/>
              </a:rPr>
              <a:t>31 Let all bitterness and wrath and anger and clamor and slander be put away from you, along with all malice. 32 Be kind to one another, tender-hearted, forgiving each other, just as God in Christ also has forgiven you. 										</a:t>
            </a:r>
            <a:r>
              <a:rPr lang="en-US" sz="3200" b="1" dirty="0">
                <a:solidFill>
                  <a:schemeClr val="bg1"/>
                </a:solidFill>
                <a:latin typeface="Arimo"/>
                <a:cs typeface="Arial" panose="020B0604020202020204" pitchFamily="34" charset="0"/>
              </a:rPr>
              <a:t>Ephesians 4:31-32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0785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ourladyofthefields.org/wp-content/uploads/2015/09/man-praying-silhouette-purple-sunse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3" y="0"/>
            <a:ext cx="4870383" cy="3245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83826" y="134755"/>
            <a:ext cx="45854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</a:rPr>
              <a:t>“forgive us our debts”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Matt 6:12-15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952647" y="673364"/>
            <a:ext cx="28587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Have your sins been forgiven?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67831" y="3253482"/>
            <a:ext cx="822478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rgbClr val="001320"/>
                </a:solidFill>
                <a:latin typeface="Arimo"/>
              </a:rPr>
              <a:t>How blessed is he whose transgression is forgiven, Whose sin is covered! 																</a:t>
            </a:r>
            <a:r>
              <a:rPr lang="en-US" sz="3200" b="1" dirty="0">
                <a:solidFill>
                  <a:schemeClr val="bg1"/>
                </a:solidFill>
                <a:latin typeface="Arimo"/>
                <a:cs typeface="Arial" panose="020B0604020202020204" pitchFamily="34" charset="0"/>
              </a:rPr>
              <a:t>Psalms 32:1-2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067830" y="4884698"/>
            <a:ext cx="8224787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i="1" dirty="0">
                <a:solidFill>
                  <a:srgbClr val="001320"/>
                </a:solidFill>
                <a:latin typeface="Arimo"/>
              </a:rPr>
              <a:t>In Him we have redemption through His blood, the forgiveness of our trespasses, according to the riches of His grace </a:t>
            </a:r>
            <a:r>
              <a:rPr lang="en-US" sz="3200" b="1" dirty="0" err="1">
                <a:solidFill>
                  <a:schemeClr val="bg1"/>
                </a:solidFill>
                <a:latin typeface="Arimo"/>
              </a:rPr>
              <a:t>Eph</a:t>
            </a:r>
            <a:r>
              <a:rPr lang="en-US" sz="3200" b="1" dirty="0">
                <a:solidFill>
                  <a:schemeClr val="bg1"/>
                </a:solidFill>
                <a:latin typeface="Arimo"/>
              </a:rPr>
              <a:t> 1:7</a:t>
            </a:r>
            <a:endParaRPr lang="en-US" sz="3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4835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ourladyofthefields.org/wp-content/uploads/2015/09/man-praying-silhouette-purple-sunse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3" y="0"/>
            <a:ext cx="4870383" cy="3245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83826" y="134755"/>
            <a:ext cx="45854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</a:rPr>
              <a:t>“forgive us our debts”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Matt 6:12-15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068152" y="407112"/>
            <a:ext cx="2849078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“debts” </a:t>
            </a:r>
          </a:p>
          <a:p>
            <a:pPr algn="ctr"/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</a:p>
          <a:p>
            <a:pPr algn="ctr"/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“sins”  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Luke 11:4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91891" y="3335075"/>
            <a:ext cx="801784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Have we lost our guilt and shame of sin?  </a:t>
            </a:r>
            <a:r>
              <a:rPr lang="en-US" sz="32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Jerm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6:15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Are we just 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“hearing” 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“not doing”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?  </a:t>
            </a:r>
            <a:r>
              <a:rPr 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 7:24-27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Sin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3600" b="1" i="1" dirty="0">
                <a:latin typeface="Arial" panose="020B0604020202020204" pitchFamily="34" charset="0"/>
                <a:cs typeface="Arial" panose="020B0604020202020204" pitchFamily="34" charset="0"/>
              </a:rPr>
              <a:t>repentance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not a one time for all time issue.</a:t>
            </a:r>
          </a:p>
        </p:txBody>
      </p:sp>
    </p:spTree>
    <p:extLst>
      <p:ext uri="{BB962C8B-B14F-4D97-AF65-F5344CB8AC3E}">
        <p14:creationId xmlns:p14="http://schemas.microsoft.com/office/powerpoint/2010/main" xmlns="" val="3354873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ourladyofthefields.org/wp-content/uploads/2015/09/man-praying-silhouette-purple-sunse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3" y="0"/>
            <a:ext cx="4870383" cy="3245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83826" y="134755"/>
            <a:ext cx="45854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</a:rPr>
              <a:t>“forgive us our debts”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Matt 6:12-15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08270" y="769618"/>
            <a:ext cx="331109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How much debt do we really have?</a:t>
            </a:r>
            <a:endParaRPr lang="en-US" sz="4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49645" y="3479461"/>
            <a:ext cx="7883091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Luke 7:36-50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Have we been forgiven </a:t>
            </a: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little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much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“sins have piled up as high as heaven” </a:t>
            </a:r>
            <a:endParaRPr lang="en-US" sz="36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9704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ourladyofthefields.org/wp-content/uploads/2015/09/man-praying-silhouette-purple-sunse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3" y="0"/>
            <a:ext cx="4870383" cy="3245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83826" y="134755"/>
            <a:ext cx="45854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</a:rPr>
              <a:t>“forgive us our debts”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Matt 6:12-15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60145" y="384615"/>
            <a:ext cx="352284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“deliver us from evil”</a:t>
            </a:r>
          </a:p>
          <a:p>
            <a:endParaRPr lang="en-US" sz="40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“the evil one”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47514" y="3389024"/>
            <a:ext cx="829697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As citizens we must change our lives.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Tempt – temptation – trial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From God for our good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From Satan for our destruction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35068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ourladyofthefields.org/wp-content/uploads/2015/09/man-praying-silhouette-purple-sunse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3" y="0"/>
            <a:ext cx="4870383" cy="3245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83826" y="134755"/>
            <a:ext cx="45854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</a:rPr>
              <a:t>“forgive us our debts”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Matt 6:12-15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60145" y="384615"/>
            <a:ext cx="3522849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“deliver us from evil”</a:t>
            </a:r>
          </a:p>
          <a:p>
            <a:endParaRPr lang="en-US" sz="40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“the evil one”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120768" y="3380412"/>
            <a:ext cx="8296976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We can take great comfort in:</a:t>
            </a:r>
          </a:p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	-God controls the devil</a:t>
            </a:r>
          </a:p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	-God limits the devil</a:t>
            </a:r>
          </a:p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	-Even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satan’s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attempts at us can be used for our good.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28051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ourladyofthefields.org/wp-content/uploads/2015/09/man-praying-silhouette-purple-sunse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3" y="0"/>
            <a:ext cx="4870383" cy="3245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83826" y="134755"/>
            <a:ext cx="45854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</a:rPr>
              <a:t>“forgive us our debts”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Matt 6:12-15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60145" y="673364"/>
            <a:ext cx="338809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“forgive our debtors”   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 6:12b, 14-15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57139" y="3764406"/>
            <a:ext cx="829697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Wow!!!  How difficult is this?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Are we really </a:t>
            </a: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merciful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How we view others 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Lk 18:9-14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“from the heart” 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 18:21-35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4255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ourladyofthefields.org/wp-content/uploads/2015/09/man-praying-silhouette-purple-sunse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3" y="0"/>
            <a:ext cx="4870383" cy="3245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83826" y="114435"/>
            <a:ext cx="45854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</a:rPr>
              <a:t>“forgive us our debts”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Matt 6:12-15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60145" y="673364"/>
            <a:ext cx="338809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“forgive our debtors”   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 6:12b, 14-15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51782" y="3764409"/>
            <a:ext cx="769486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“Not forgiving others: it’s like drinking poison and expecting the other person to die.” 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Unknown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14039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ourladyofthefields.org/wp-content/uploads/2015/09/man-praying-silhouette-purple-sunse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3" y="0"/>
            <a:ext cx="4870383" cy="3245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83826" y="134755"/>
            <a:ext cx="45854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</a:rPr>
              <a:t>“forgive us our debts”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Matt 6:12-15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60145" y="673364"/>
            <a:ext cx="338809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“forgive our debtors”   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 6:12b, 14-15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14890" y="3495912"/>
            <a:ext cx="82969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i="1" dirty="0">
                <a:solidFill>
                  <a:srgbClr val="001320"/>
                </a:solidFill>
                <a:latin typeface="Arimo"/>
              </a:rPr>
              <a:t>Whenever you stand praying, forgive, if you have anything against anyone, so that your Father who is in heaven will also forgive you your transgressions.</a:t>
            </a:r>
          </a:p>
          <a:p>
            <a:pPr algn="r"/>
            <a:r>
              <a:rPr lang="en-US" sz="3600" b="1" dirty="0">
                <a:solidFill>
                  <a:schemeClr val="bg1"/>
                </a:solidFill>
                <a:latin typeface="Arimo"/>
                <a:cs typeface="Arial" panose="020B0604020202020204" pitchFamily="34" charset="0"/>
              </a:rPr>
              <a:t>Mark 11:25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1501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ourladyofthefields.org/wp-content/uploads/2015/09/man-praying-silhouette-purple-sunse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3" y="0"/>
            <a:ext cx="4870383" cy="3245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683826" y="134755"/>
            <a:ext cx="458543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i="1" dirty="0">
                <a:solidFill>
                  <a:schemeClr val="bg1"/>
                </a:solidFill>
              </a:rPr>
              <a:t>“forgive us our debts”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</a:rPr>
              <a:t>Matt 6:12-15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760145" y="673364"/>
            <a:ext cx="338809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i="1" dirty="0">
                <a:latin typeface="Arial" panose="020B0604020202020204" pitchFamily="34" charset="0"/>
                <a:cs typeface="Arial" panose="020B0604020202020204" pitchFamily="34" charset="0"/>
              </a:rPr>
              <a:t>“forgive our debtors”   </a:t>
            </a:r>
            <a:r>
              <a:rPr lang="en-US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Matt 6:12b, 14-15</a:t>
            </a:r>
            <a:endParaRPr lang="en-US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14890" y="3380412"/>
            <a:ext cx="8296976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>
                <a:solidFill>
                  <a:srgbClr val="001320"/>
                </a:solidFill>
                <a:latin typeface="Arimo"/>
              </a:rPr>
              <a:t>3 “Be on your guard! If your brother sins, rebuke him; and if he repents, forgive him. 4 “And if he sins against you seven times a day, and returns to you seven times, saying, ‘I repent,’ forgive him.” 5 The apostles said to the Lord, “Increase our faith!” </a:t>
            </a:r>
            <a:r>
              <a:rPr lang="en-US" sz="3200" b="1" dirty="0">
                <a:solidFill>
                  <a:schemeClr val="bg1"/>
                </a:solidFill>
                <a:latin typeface="Arimo"/>
                <a:cs typeface="Arial" panose="020B0604020202020204" pitchFamily="34" charset="0"/>
              </a:rPr>
              <a:t>Luke 17:3-5</a:t>
            </a:r>
            <a:endParaRPr lang="en-US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0445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240</TotalTime>
  <Words>491</Words>
  <Application>Microsoft Office PowerPoint</Application>
  <PresentationFormat>Custom</PresentationFormat>
  <Paragraphs>62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Lowell</dc:creator>
  <cp:lastModifiedBy>Larry Wisdom</cp:lastModifiedBy>
  <cp:revision>23</cp:revision>
  <cp:lastPrinted>2016-08-02T18:15:20Z</cp:lastPrinted>
  <dcterms:created xsi:type="dcterms:W3CDTF">2016-08-02T15:36:31Z</dcterms:created>
  <dcterms:modified xsi:type="dcterms:W3CDTF">2021-10-22T11:46:01Z</dcterms:modified>
</cp:coreProperties>
</file>