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9"/>
  </p:notesMasterIdLst>
  <p:sldIdLst>
    <p:sldId id="978" r:id="rId2"/>
    <p:sldId id="979" r:id="rId3"/>
    <p:sldId id="981" r:id="rId4"/>
    <p:sldId id="982" r:id="rId5"/>
    <p:sldId id="983" r:id="rId6"/>
    <p:sldId id="984" r:id="rId7"/>
    <p:sldId id="985" r:id="rId8"/>
  </p:sldIdLst>
  <p:sldSz cx="12192000" cy="6858000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CC"/>
    <a:srgbClr val="996633"/>
    <a:srgbClr val="CC6600"/>
    <a:srgbClr val="2C05BB"/>
    <a:srgbClr val="863A10"/>
    <a:srgbClr val="990000"/>
    <a:srgbClr val="492207"/>
    <a:srgbClr val="421E06"/>
    <a:srgbClr val="1F0E03"/>
    <a:srgbClr val="00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99" autoAdjust="0"/>
    <p:restoredTop sz="94713" autoAdjust="0"/>
  </p:normalViewPr>
  <p:slideViewPr>
    <p:cSldViewPr>
      <p:cViewPr varScale="1">
        <p:scale>
          <a:sx n="108" d="100"/>
          <a:sy n="108" d="100"/>
        </p:scale>
        <p:origin x="708" y="84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>
            <a:extLst>
              <a:ext uri="{FF2B5EF4-FFF2-40B4-BE49-F238E27FC236}">
                <a16:creationId xmlns:a16="http://schemas.microsoft.com/office/drawing/2014/main" id="{259024A5-A426-4DB4-AE45-1E26FF84C04F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3" name="Rectangle 3">
            <a:extLst>
              <a:ext uri="{FF2B5EF4-FFF2-40B4-BE49-F238E27FC236}">
                <a16:creationId xmlns:a16="http://schemas.microsoft.com/office/drawing/2014/main" id="{69BF579D-D75F-41C4-A45B-9DD3089EEA12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508" name="Rectangle 4">
            <a:extLst>
              <a:ext uri="{FF2B5EF4-FFF2-40B4-BE49-F238E27FC236}">
                <a16:creationId xmlns:a16="http://schemas.microsoft.com/office/drawing/2014/main" id="{FDEA9144-1928-4EB6-99A2-29CADF8109E4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365" name="Rectangle 5">
            <a:extLst>
              <a:ext uri="{FF2B5EF4-FFF2-40B4-BE49-F238E27FC236}">
                <a16:creationId xmlns:a16="http://schemas.microsoft.com/office/drawing/2014/main" id="{954FF564-E0C1-4A0E-8923-EDE498C1D087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5366" name="Rectangle 6">
            <a:extLst>
              <a:ext uri="{FF2B5EF4-FFF2-40B4-BE49-F238E27FC236}">
                <a16:creationId xmlns:a16="http://schemas.microsoft.com/office/drawing/2014/main" id="{7630AE6B-AB57-44F7-A756-7812C66D20CF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7" name="Rectangle 7">
            <a:extLst>
              <a:ext uri="{FF2B5EF4-FFF2-40B4-BE49-F238E27FC236}">
                <a16:creationId xmlns:a16="http://schemas.microsoft.com/office/drawing/2014/main" id="{611A44D9-F644-4D33-BA72-A402147AAFB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AB4821CA-03D1-4099-9D58-33FC667A22EB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>
            <a:extLst>
              <a:ext uri="{FF2B5EF4-FFF2-40B4-BE49-F238E27FC236}">
                <a16:creationId xmlns:a16="http://schemas.microsoft.com/office/drawing/2014/main" id="{9EC46704-1D4E-463B-B6C5-92A8D715BE3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B4C900C9-E12A-499C-9A3B-FF92FB35925D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23555" name="Rectangle 2">
            <a:extLst>
              <a:ext uri="{FF2B5EF4-FFF2-40B4-BE49-F238E27FC236}">
                <a16:creationId xmlns:a16="http://schemas.microsoft.com/office/drawing/2014/main" id="{0F4F39C0-AA02-4DC3-AAB9-424B0374732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6" name="Rectangle 3">
            <a:extLst>
              <a:ext uri="{FF2B5EF4-FFF2-40B4-BE49-F238E27FC236}">
                <a16:creationId xmlns:a16="http://schemas.microsoft.com/office/drawing/2014/main" id="{723CC6D9-FAF0-4988-BAE8-DECB0A2B9CD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42173240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>
            <a:extLst>
              <a:ext uri="{FF2B5EF4-FFF2-40B4-BE49-F238E27FC236}">
                <a16:creationId xmlns:a16="http://schemas.microsoft.com/office/drawing/2014/main" id="{9EC46704-1D4E-463B-B6C5-92A8D715BE3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B4C900C9-E12A-499C-9A3B-FF92FB35925D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23555" name="Rectangle 2">
            <a:extLst>
              <a:ext uri="{FF2B5EF4-FFF2-40B4-BE49-F238E27FC236}">
                <a16:creationId xmlns:a16="http://schemas.microsoft.com/office/drawing/2014/main" id="{0F4F39C0-AA02-4DC3-AAB9-424B0374732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6" name="Rectangle 3">
            <a:extLst>
              <a:ext uri="{FF2B5EF4-FFF2-40B4-BE49-F238E27FC236}">
                <a16:creationId xmlns:a16="http://schemas.microsoft.com/office/drawing/2014/main" id="{723CC6D9-FAF0-4988-BAE8-DECB0A2B9CD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21900247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>
            <a:extLst>
              <a:ext uri="{FF2B5EF4-FFF2-40B4-BE49-F238E27FC236}">
                <a16:creationId xmlns:a16="http://schemas.microsoft.com/office/drawing/2014/main" id="{9EC46704-1D4E-463B-B6C5-92A8D715BE3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B4C900C9-E12A-499C-9A3B-FF92FB35925D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23555" name="Rectangle 2">
            <a:extLst>
              <a:ext uri="{FF2B5EF4-FFF2-40B4-BE49-F238E27FC236}">
                <a16:creationId xmlns:a16="http://schemas.microsoft.com/office/drawing/2014/main" id="{0F4F39C0-AA02-4DC3-AAB9-424B0374732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6" name="Rectangle 3">
            <a:extLst>
              <a:ext uri="{FF2B5EF4-FFF2-40B4-BE49-F238E27FC236}">
                <a16:creationId xmlns:a16="http://schemas.microsoft.com/office/drawing/2014/main" id="{723CC6D9-FAF0-4988-BAE8-DECB0A2B9CD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54271161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>
            <a:extLst>
              <a:ext uri="{FF2B5EF4-FFF2-40B4-BE49-F238E27FC236}">
                <a16:creationId xmlns:a16="http://schemas.microsoft.com/office/drawing/2014/main" id="{9EC46704-1D4E-463B-B6C5-92A8D715BE3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B4C900C9-E12A-499C-9A3B-FF92FB35925D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23555" name="Rectangle 2">
            <a:extLst>
              <a:ext uri="{FF2B5EF4-FFF2-40B4-BE49-F238E27FC236}">
                <a16:creationId xmlns:a16="http://schemas.microsoft.com/office/drawing/2014/main" id="{0F4F39C0-AA02-4DC3-AAB9-424B0374732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6" name="Rectangle 3">
            <a:extLst>
              <a:ext uri="{FF2B5EF4-FFF2-40B4-BE49-F238E27FC236}">
                <a16:creationId xmlns:a16="http://schemas.microsoft.com/office/drawing/2014/main" id="{723CC6D9-FAF0-4988-BAE8-DECB0A2B9CD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89197263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>
            <a:extLst>
              <a:ext uri="{FF2B5EF4-FFF2-40B4-BE49-F238E27FC236}">
                <a16:creationId xmlns:a16="http://schemas.microsoft.com/office/drawing/2014/main" id="{9EC46704-1D4E-463B-B6C5-92A8D715BE3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B4C900C9-E12A-499C-9A3B-FF92FB35925D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23555" name="Rectangle 2">
            <a:extLst>
              <a:ext uri="{FF2B5EF4-FFF2-40B4-BE49-F238E27FC236}">
                <a16:creationId xmlns:a16="http://schemas.microsoft.com/office/drawing/2014/main" id="{0F4F39C0-AA02-4DC3-AAB9-424B0374732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6" name="Rectangle 3">
            <a:extLst>
              <a:ext uri="{FF2B5EF4-FFF2-40B4-BE49-F238E27FC236}">
                <a16:creationId xmlns:a16="http://schemas.microsoft.com/office/drawing/2014/main" id="{723CC6D9-FAF0-4988-BAE8-DECB0A2B9CD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83825469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>
            <a:extLst>
              <a:ext uri="{FF2B5EF4-FFF2-40B4-BE49-F238E27FC236}">
                <a16:creationId xmlns:a16="http://schemas.microsoft.com/office/drawing/2014/main" id="{9EC46704-1D4E-463B-B6C5-92A8D715BE3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B4C900C9-E12A-499C-9A3B-FF92FB35925D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23555" name="Rectangle 2">
            <a:extLst>
              <a:ext uri="{FF2B5EF4-FFF2-40B4-BE49-F238E27FC236}">
                <a16:creationId xmlns:a16="http://schemas.microsoft.com/office/drawing/2014/main" id="{0F4F39C0-AA02-4DC3-AAB9-424B0374732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6" name="Rectangle 3">
            <a:extLst>
              <a:ext uri="{FF2B5EF4-FFF2-40B4-BE49-F238E27FC236}">
                <a16:creationId xmlns:a16="http://schemas.microsoft.com/office/drawing/2014/main" id="{723CC6D9-FAF0-4988-BAE8-DECB0A2B9CD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85343064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>
            <a:extLst>
              <a:ext uri="{FF2B5EF4-FFF2-40B4-BE49-F238E27FC236}">
                <a16:creationId xmlns:a16="http://schemas.microsoft.com/office/drawing/2014/main" id="{9EC46704-1D4E-463B-B6C5-92A8D715BE3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B4C900C9-E12A-499C-9A3B-FF92FB35925D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23555" name="Rectangle 2">
            <a:extLst>
              <a:ext uri="{FF2B5EF4-FFF2-40B4-BE49-F238E27FC236}">
                <a16:creationId xmlns:a16="http://schemas.microsoft.com/office/drawing/2014/main" id="{0F4F39C0-AA02-4DC3-AAB9-424B0374732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6" name="Rectangle 3">
            <a:extLst>
              <a:ext uri="{FF2B5EF4-FFF2-40B4-BE49-F238E27FC236}">
                <a16:creationId xmlns:a16="http://schemas.microsoft.com/office/drawing/2014/main" id="{723CC6D9-FAF0-4988-BAE8-DECB0A2B9CD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3014095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D74D74-E9E3-465F-9F89-0CC05FA518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06A1D79-DE30-4A4B-A430-5FDA08D5F4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961AC47-E209-491B-9BBB-7C85AD0061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5B4A38-4E82-4D54-99F8-02DF5167600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22757853"/>
      </p:ext>
    </p:extLst>
  </p:cSld>
  <p:clrMapOvr>
    <a:masterClrMapping/>
  </p:clrMapOvr>
  <p:transition spd="slow"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EB1D502-5368-4370-AFAB-D0BAD53CAB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4ECCCD-AA98-4B89-99F6-2D3BACB67A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6A4E1C8-B773-45DF-A6F1-9FBA896ADB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5C6119-2384-4C50-A6A7-1B9BCF3FC69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74539350"/>
      </p:ext>
    </p:extLst>
  </p:cSld>
  <p:clrMapOvr>
    <a:masterClrMapping/>
  </p:clrMapOvr>
  <p:transition spd="slow"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6485D44-BA04-4C93-8D86-65B29DA458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E825C5-524C-4BE2-A18D-5394CAF3AE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C8C8D57-D8AB-4D30-8C44-D7EB9D1183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59D9A7-717A-4E10-88F1-D56B02E275B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02616456"/>
      </p:ext>
    </p:extLst>
  </p:cSld>
  <p:clrMapOvr>
    <a:masterClrMapping/>
  </p:clrMapOvr>
  <p:transition spd="slow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13538CB-3810-4A62-9709-DF42C54FE7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72F25C-89E4-4EDC-BC0E-C6ACF007B2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55700D4-92D2-4D8D-A2B2-A9B8E9D7C2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6386BD-109C-48A6-BB09-3716CF5EC3A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10961090"/>
      </p:ext>
    </p:extLst>
  </p:cSld>
  <p:clrMapOvr>
    <a:masterClrMapping/>
  </p:clrMapOvr>
  <p:transition spd="slow"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56B02B1-D52C-4DBF-8559-CA2FBDEB9B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666E02-8E5D-4ACF-AE8E-0C672540EC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F90DB39-0867-4EE8-A2CA-82F7941AB2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7C22BD-F6AB-4C44-AC62-5082FA9C52D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68244176"/>
      </p:ext>
    </p:extLst>
  </p:cSld>
  <p:clrMapOvr>
    <a:masterClrMapping/>
  </p:clrMapOvr>
  <p:transition spd="slow"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7806C12D-90A3-4FA3-B784-28BAA63D1C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3EDAA9CB-E37B-4136-BED6-BD41C2DC7C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F125AFC5-CA94-453C-9B2F-5C4B6489AD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638D93-D9DB-40B4-AFE7-B6535419F62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78227258"/>
      </p:ext>
    </p:extLst>
  </p:cSld>
  <p:clrMapOvr>
    <a:masterClrMapping/>
  </p:clrMapOvr>
  <p:transition spd="slow"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5F7031F0-C9C2-4E21-BA6B-4DD796561D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7D961806-2CE4-4E58-9528-CDFE2FC9BD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D224A777-0F1E-4784-B0A0-0B627056F0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CF9CFF-9113-4169-BBA5-8EDC71EC441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19939885"/>
      </p:ext>
    </p:extLst>
  </p:cSld>
  <p:clrMapOvr>
    <a:masterClrMapping/>
  </p:clrMapOvr>
  <p:transition spd="slow"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4840E467-122D-49D0-A3AA-581ED8CA14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B4A9E02B-784D-41A8-B8EA-004F6F58F6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CAA7E5A4-0F9C-4FE5-BD8E-A80F81BDB7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302DB2-C3A5-4D50-B3F1-BCBE5F63EA5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67895566"/>
      </p:ext>
    </p:extLst>
  </p:cSld>
  <p:clrMapOvr>
    <a:masterClrMapping/>
  </p:clrMapOvr>
  <p:transition spd="slow"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A6FBD139-83A6-4467-977E-8F1E151CEC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1BAE1ED0-1DFF-4E08-9575-B9289F85B3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41A8F5AC-F9C1-4B65-9E30-4EA9FA78AE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49C36A-5FDC-41F6-9942-4709D2A174F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0438896"/>
      </p:ext>
    </p:extLst>
  </p:cSld>
  <p:clrMapOvr>
    <a:masterClrMapping/>
  </p:clrMapOvr>
  <p:transition spd="slow"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F5B6B84A-2E4A-43B6-9CA4-2C614488AD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3F48EA74-A768-4A02-934D-4CF0BBE024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B98BA21F-3A27-4649-87D1-BE8EA05E8B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0ADA76-E208-4809-B279-4CE5B97B5E4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32082335"/>
      </p:ext>
    </p:extLst>
  </p:cSld>
  <p:clrMapOvr>
    <a:masterClrMapping/>
  </p:clrMapOvr>
  <p:transition spd="slow"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292A0C5E-BC8D-4E2B-A1EF-E7B78D32C4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91431C31-629A-4733-BD2D-70AC069EA4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A3634B4E-15F7-4BD6-A1D7-510D5E8199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7AFF3C-3860-41B9-8926-35474BA9448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31632474"/>
      </p:ext>
    </p:extLst>
  </p:cSld>
  <p:clrMapOvr>
    <a:masterClrMapping/>
  </p:clrMapOvr>
  <p:transition spd="slow"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98B60BAB-A622-49A9-BA28-568AB9205D1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A607BBC0-8378-4D06-8EC5-7D5A08D8984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8F4047-6216-4D48-B5B4-9B249923F61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hangingPunct="1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619539-EB5F-466E-97D3-633101276F8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hangingPunct="1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A254098-5216-48A8-AB9E-0D1866A87CC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B3EDEE86-0131-4455-9522-D8E1B3EF5F3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980931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slow">
    <p:fade/>
  </p:transition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microsoft.com/office/2007/relationships/hdphoto" Target="../media/hdphoto2.wdp"/><Relationship Id="rId5" Type="http://schemas.openxmlformats.org/officeDocument/2006/relationships/image" Target="../media/image2.png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microsoft.com/office/2007/relationships/hdphoto" Target="../media/hdphoto2.wdp"/><Relationship Id="rId5" Type="http://schemas.openxmlformats.org/officeDocument/2006/relationships/image" Target="../media/image2.png"/><Relationship Id="rId4" Type="http://schemas.microsoft.com/office/2007/relationships/hdphoto" Target="../media/hdphoto1.wdp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microsoft.com/office/2007/relationships/hdphoto" Target="../media/hdphoto2.wdp"/><Relationship Id="rId5" Type="http://schemas.openxmlformats.org/officeDocument/2006/relationships/image" Target="../media/image2.png"/><Relationship Id="rId4" Type="http://schemas.microsoft.com/office/2007/relationships/hdphoto" Target="../media/hdphoto1.wdp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microsoft.com/office/2007/relationships/hdphoto" Target="../media/hdphoto2.wdp"/><Relationship Id="rId5" Type="http://schemas.openxmlformats.org/officeDocument/2006/relationships/image" Target="../media/image2.png"/><Relationship Id="rId4" Type="http://schemas.microsoft.com/office/2007/relationships/hdphoto" Target="../media/hdphoto1.wdp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microsoft.com/office/2007/relationships/hdphoto" Target="../media/hdphoto2.wdp"/><Relationship Id="rId5" Type="http://schemas.openxmlformats.org/officeDocument/2006/relationships/image" Target="../media/image2.png"/><Relationship Id="rId4" Type="http://schemas.microsoft.com/office/2007/relationships/hdphoto" Target="../media/hdphoto1.wdp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microsoft.com/office/2007/relationships/hdphoto" Target="../media/hdphoto2.wdp"/><Relationship Id="rId5" Type="http://schemas.openxmlformats.org/officeDocument/2006/relationships/image" Target="../media/image2.png"/><Relationship Id="rId4" Type="http://schemas.microsoft.com/office/2007/relationships/hdphoto" Target="../media/hdphoto1.wdp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microsoft.com/office/2007/relationships/hdphoto" Target="../media/hdphoto2.wdp"/><Relationship Id="rId5" Type="http://schemas.openxmlformats.org/officeDocument/2006/relationships/image" Target="../media/image2.png"/><Relationship Id="rId4" Type="http://schemas.microsoft.com/office/2007/relationships/hdphoto" Target="../media/hdphoto1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Picture 8">
            <a:extLst>
              <a:ext uri="{FF2B5EF4-FFF2-40B4-BE49-F238E27FC236}">
                <a16:creationId xmlns:a16="http://schemas.microsoft.com/office/drawing/2014/main" id="{E4843100-F360-4FC1-A835-18AACE8AE05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duotone>
              <a:prstClr val="black"/>
              <a:schemeClr val="tx2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artisticChalkSketch/>
                    </a14:imgEffect>
                    <a14:imgEffect>
                      <a14:colorTemperature colorTemp="11200"/>
                    </a14:imgEffect>
                    <a14:imgEffect>
                      <a14:saturation sat="4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35420" r="1196"/>
          <a:stretch>
            <a:fillRect/>
          </a:stretch>
        </p:blipFill>
        <p:spPr bwMode="auto">
          <a:xfrm>
            <a:off x="-40409" y="-12700"/>
            <a:ext cx="12192000" cy="6870700"/>
          </a:xfrm>
          <a:prstGeom prst="rect">
            <a:avLst/>
          </a:prstGeom>
          <a:noFill/>
          <a:ln>
            <a:noFill/>
          </a:ln>
          <a:effectLst>
            <a:innerShdw blurRad="114300">
              <a:prstClr val="black"/>
            </a:inn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538" name="Picture 10">
            <a:extLst>
              <a:ext uri="{FF2B5EF4-FFF2-40B4-BE49-F238E27FC236}">
                <a16:creationId xmlns:a16="http://schemas.microsoft.com/office/drawing/2014/main" id="{EB97C644-4025-4295-BFD5-1746BE9C0EE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>
            <a:duotone>
              <a:prstClr val="black"/>
              <a:schemeClr val="accent1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colorTemperature colorTemp="11200"/>
                    </a14:imgEffect>
                    <a14:imgEffect>
                      <a14:saturation sat="0"/>
                    </a14:imgEffect>
                  </a14:imgLayer>
                </a14:imgProps>
              </a:ext>
            </a:extLst>
          </a:blip>
          <a:srcRect l="28333" t="13333"/>
          <a:stretch/>
        </p:blipFill>
        <p:spPr bwMode="auto">
          <a:xfrm>
            <a:off x="304800" y="1905000"/>
            <a:ext cx="11468100" cy="3257759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0"/>
                  <a:lumOff val="100000"/>
                </a:schemeClr>
              </a:gs>
              <a:gs pos="35000">
                <a:schemeClr val="accent1">
                  <a:lumMod val="0"/>
                  <a:lumOff val="100000"/>
                </a:schemeClr>
              </a:gs>
              <a:gs pos="100000">
                <a:schemeClr val="accent1">
                  <a:lumMod val="100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solidFill>
              <a:schemeClr val="accent1">
                <a:lumMod val="60000"/>
                <a:lumOff val="40000"/>
              </a:schemeClr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22533" name="Rectangle 21">
            <a:extLst>
              <a:ext uri="{FF2B5EF4-FFF2-40B4-BE49-F238E27FC236}">
                <a16:creationId xmlns:a16="http://schemas.microsoft.com/office/drawing/2014/main" id="{A8FB49C5-7439-4907-A053-09BD5AC6F59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36750" y="277813"/>
            <a:ext cx="8318500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pic>
        <p:nvPicPr>
          <p:cNvPr id="15" name="Picture 10">
            <a:extLst>
              <a:ext uri="{FF2B5EF4-FFF2-40B4-BE49-F238E27FC236}">
                <a16:creationId xmlns:a16="http://schemas.microsoft.com/office/drawing/2014/main" id="{2E30C122-8D95-4C36-9C32-9DFBA91CB42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>
            <a:duotone>
              <a:prstClr val="black"/>
              <a:schemeClr val="accent1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colorTemperature colorTemp="11200"/>
                    </a14:imgEffect>
                    <a14:imgEffect>
                      <a14:saturation sat="0"/>
                    </a14:imgEffect>
                  </a14:imgLayer>
                </a14:imgProps>
              </a:ext>
            </a:extLst>
          </a:blip>
          <a:srcRect l="28333" t="13333"/>
          <a:stretch/>
        </p:blipFill>
        <p:spPr bwMode="auto">
          <a:xfrm>
            <a:off x="304800" y="5438998"/>
            <a:ext cx="11468098" cy="1219200"/>
          </a:xfrm>
          <a:prstGeom prst="rect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</a:ln>
          <a:effectLst>
            <a:outerShdw blurRad="127000" dist="63500" algn="tl" rotWithShape="0">
              <a:srgbClr val="333333">
                <a:alpha val="90000"/>
              </a:srgbClr>
            </a:outerShdw>
          </a:effectLst>
        </p:spPr>
      </p:pic>
      <p:sp>
        <p:nvSpPr>
          <p:cNvPr id="16" name="Rectangle 12">
            <a:extLst>
              <a:ext uri="{FF2B5EF4-FFF2-40B4-BE49-F238E27FC236}">
                <a16:creationId xmlns:a16="http://schemas.microsoft.com/office/drawing/2014/main" id="{C8A3A809-259F-4F7F-9AD3-4D23255FF04C}"/>
              </a:ext>
            </a:extLst>
          </p:cNvPr>
          <p:cNvSpPr txBox="1">
            <a:spLocks noChangeArrowheads="1"/>
          </p:cNvSpPr>
          <p:nvPr/>
        </p:nvSpPr>
        <p:spPr>
          <a:xfrm>
            <a:off x="533400" y="5379839"/>
            <a:ext cx="11049000" cy="12668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en-US" altLang="en-US" sz="6000" dirty="0">
              <a:solidFill>
                <a:schemeClr val="bg2"/>
              </a:solidFill>
              <a:effectLst>
                <a:outerShdw blurRad="76200" dist="76200" dir="4800000" algn="tl">
                  <a:schemeClr val="tx1">
                    <a:alpha val="6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2" name="Picture 10">
            <a:extLst>
              <a:ext uri="{FF2B5EF4-FFF2-40B4-BE49-F238E27FC236}">
                <a16:creationId xmlns:a16="http://schemas.microsoft.com/office/drawing/2014/main" id="{DBD460E2-5543-473B-84BB-BEB37A5082FB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>
            <a:duotone>
              <a:prstClr val="black"/>
              <a:schemeClr val="accent1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colorTemperature colorTemp="11200"/>
                    </a14:imgEffect>
                    <a14:imgEffect>
                      <a14:saturation sat="0"/>
                    </a14:imgEffect>
                  </a14:imgLayer>
                </a14:imgProps>
              </a:ext>
            </a:extLst>
          </a:blip>
          <a:srcRect l="28333" t="13333"/>
          <a:stretch/>
        </p:blipFill>
        <p:spPr bwMode="auto">
          <a:xfrm>
            <a:off x="304799" y="290013"/>
            <a:ext cx="11468099" cy="1219200"/>
          </a:xfrm>
          <a:prstGeom prst="rect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E6704ED4-0C31-429E-852F-9F7B4A1E4BB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09600" y="211337"/>
            <a:ext cx="11049000" cy="1219200"/>
          </a:xfrm>
        </p:spPr>
        <p:txBody>
          <a:bodyPr>
            <a:normAutofit/>
          </a:bodyPr>
          <a:lstStyle/>
          <a:p>
            <a:pPr algn="ctr" eaLnBrk="1" hangingPunct="1"/>
            <a:r>
              <a:rPr lang="en-US" altLang="en-US" sz="6600" dirty="0">
                <a:solidFill>
                  <a:schemeClr val="bg2"/>
                </a:solidFill>
                <a:effectLst>
                  <a:outerShdw blurRad="76200" dist="76200" dir="4800000" algn="tl">
                    <a:srgbClr val="000000">
                      <a:alpha val="6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Message of Exhortation</a:t>
            </a:r>
          </a:p>
        </p:txBody>
      </p:sp>
      <p:sp>
        <p:nvSpPr>
          <p:cNvPr id="14" name="Rectangle 2">
            <a:extLst>
              <a:ext uri="{FF2B5EF4-FFF2-40B4-BE49-F238E27FC236}">
                <a16:creationId xmlns:a16="http://schemas.microsoft.com/office/drawing/2014/main" id="{BE6C52EC-C0E1-4C00-8764-C5A7367FFB5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9100" y="1799726"/>
            <a:ext cx="11239500" cy="3886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2pPr>
            <a:lvl3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3pPr>
            <a:lvl4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4pPr>
            <a:lvl5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5pPr>
            <a:lvl6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6pPr>
            <a:lvl7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7pPr>
            <a:lvl8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8pPr>
            <a:lvl9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9pPr>
          </a:lstStyle>
          <a:p>
            <a:pPr algn="ctr" eaLnBrk="1" hangingPunct="1">
              <a:defRPr/>
            </a:pPr>
            <a:r>
              <a:rPr lang="en-US" sz="6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Baptism and Its Relationship to Salvation from Sin</a:t>
            </a:r>
            <a:br>
              <a:rPr lang="en-US" sz="6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  <a:endParaRPr lang="en-US" sz="6000" b="1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Times New Roman" pitchFamily="18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68CC8F93-ED0C-47BC-9B96-F36302AA423C}"/>
              </a:ext>
            </a:extLst>
          </p:cNvPr>
          <p:cNvSpPr txBox="1"/>
          <p:nvPr/>
        </p:nvSpPr>
        <p:spPr>
          <a:xfrm>
            <a:off x="1885948" y="5685926"/>
            <a:ext cx="8305800" cy="83099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0" hangingPunct="0">
              <a:defRPr/>
            </a:pPr>
            <a:r>
              <a:rPr lang="en-US" sz="4800" b="1" i="1" dirty="0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+mn-cs"/>
              </a:rPr>
              <a:t>Mark 16:15-16; Acts 2:38 </a:t>
            </a:r>
          </a:p>
        </p:txBody>
      </p:sp>
    </p:spTree>
    <p:extLst>
      <p:ext uri="{BB962C8B-B14F-4D97-AF65-F5344CB8AC3E}">
        <p14:creationId xmlns:p14="http://schemas.microsoft.com/office/powerpoint/2010/main" val="40548326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 advTm="15000">
        <p:split orient="vert"/>
      </p:transition>
    </mc:Choice>
    <mc:Fallback xmlns="">
      <p:transition spd="slow" advClick="0" advTm="15000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Picture 8">
            <a:extLst>
              <a:ext uri="{FF2B5EF4-FFF2-40B4-BE49-F238E27FC236}">
                <a16:creationId xmlns:a16="http://schemas.microsoft.com/office/drawing/2014/main" id="{E4843100-F360-4FC1-A835-18AACE8AE05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duotone>
              <a:prstClr val="black"/>
              <a:schemeClr val="tx2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artisticChalkSketch/>
                    </a14:imgEffect>
                    <a14:imgEffect>
                      <a14:colorTemperature colorTemp="11200"/>
                    </a14:imgEffect>
                    <a14:imgEffect>
                      <a14:saturation sat="4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35420" r="1196"/>
          <a:stretch>
            <a:fillRect/>
          </a:stretch>
        </p:blipFill>
        <p:spPr bwMode="auto">
          <a:xfrm>
            <a:off x="-23674" y="-27240"/>
            <a:ext cx="12192000" cy="6870700"/>
          </a:xfrm>
          <a:prstGeom prst="rect">
            <a:avLst/>
          </a:prstGeom>
          <a:noFill/>
          <a:ln>
            <a:noFill/>
          </a:ln>
          <a:effectLst>
            <a:innerShdw blurRad="114300">
              <a:prstClr val="black"/>
            </a:inn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538" name="Picture 10">
            <a:extLst>
              <a:ext uri="{FF2B5EF4-FFF2-40B4-BE49-F238E27FC236}">
                <a16:creationId xmlns:a16="http://schemas.microsoft.com/office/drawing/2014/main" id="{EB97C644-4025-4295-BFD5-1746BE9C0EE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>
            <a:duotone>
              <a:prstClr val="black"/>
              <a:schemeClr val="accent1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colorTemperature colorTemp="11200"/>
                    </a14:imgEffect>
                    <a14:imgEffect>
                      <a14:saturation sat="0"/>
                    </a14:imgEffect>
                  </a14:imgLayer>
                </a14:imgProps>
              </a:ext>
            </a:extLst>
          </a:blip>
          <a:srcRect l="28333" t="13333"/>
          <a:stretch/>
        </p:blipFill>
        <p:spPr bwMode="auto">
          <a:xfrm>
            <a:off x="304800" y="1905000"/>
            <a:ext cx="11468100" cy="4572000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0"/>
                  <a:lumOff val="100000"/>
                </a:schemeClr>
              </a:gs>
              <a:gs pos="35000">
                <a:schemeClr val="accent1">
                  <a:lumMod val="0"/>
                  <a:lumOff val="100000"/>
                </a:schemeClr>
              </a:gs>
              <a:gs pos="100000">
                <a:schemeClr val="accent1">
                  <a:lumMod val="100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solidFill>
              <a:schemeClr val="accent1">
                <a:lumMod val="60000"/>
                <a:lumOff val="40000"/>
              </a:schemeClr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22533" name="Rectangle 21">
            <a:extLst>
              <a:ext uri="{FF2B5EF4-FFF2-40B4-BE49-F238E27FC236}">
                <a16:creationId xmlns:a16="http://schemas.microsoft.com/office/drawing/2014/main" id="{A8FB49C5-7439-4907-A053-09BD5AC6F59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36750" y="277813"/>
            <a:ext cx="8318500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16" name="Rectangle 12">
            <a:extLst>
              <a:ext uri="{FF2B5EF4-FFF2-40B4-BE49-F238E27FC236}">
                <a16:creationId xmlns:a16="http://schemas.microsoft.com/office/drawing/2014/main" id="{C8A3A809-259F-4F7F-9AD3-4D23255FF04C}"/>
              </a:ext>
            </a:extLst>
          </p:cNvPr>
          <p:cNvSpPr txBox="1">
            <a:spLocks noChangeArrowheads="1"/>
          </p:cNvSpPr>
          <p:nvPr/>
        </p:nvSpPr>
        <p:spPr>
          <a:xfrm>
            <a:off x="533400" y="5379839"/>
            <a:ext cx="11049000" cy="12668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en-US" altLang="en-US" sz="6000" dirty="0">
              <a:solidFill>
                <a:schemeClr val="bg2"/>
              </a:solidFill>
              <a:effectLst>
                <a:outerShdw blurRad="76200" dist="76200" dir="4800000" algn="tl">
                  <a:schemeClr val="tx1">
                    <a:alpha val="6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2" name="Picture 10">
            <a:extLst>
              <a:ext uri="{FF2B5EF4-FFF2-40B4-BE49-F238E27FC236}">
                <a16:creationId xmlns:a16="http://schemas.microsoft.com/office/drawing/2014/main" id="{DBD460E2-5543-473B-84BB-BEB37A5082FB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>
            <a:duotone>
              <a:prstClr val="black"/>
              <a:schemeClr val="accent1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colorTemperature colorTemp="11200"/>
                    </a14:imgEffect>
                    <a14:imgEffect>
                      <a14:saturation sat="0"/>
                    </a14:imgEffect>
                  </a14:imgLayer>
                </a14:imgProps>
              </a:ext>
            </a:extLst>
          </a:blip>
          <a:srcRect l="28333" t="13333"/>
          <a:stretch/>
        </p:blipFill>
        <p:spPr bwMode="auto">
          <a:xfrm>
            <a:off x="304799" y="290013"/>
            <a:ext cx="11468099" cy="1219200"/>
          </a:xfrm>
          <a:prstGeom prst="rect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E6704ED4-0C31-429E-852F-9F7B4A1E4BB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09600" y="211337"/>
            <a:ext cx="11049000" cy="1219200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en-US" altLang="en-US" sz="6600" dirty="0">
                <a:solidFill>
                  <a:schemeClr val="bg2"/>
                </a:solidFill>
                <a:effectLst>
                  <a:outerShdw blurRad="76200" dist="76200" dir="4800000" algn="tl">
                    <a:srgbClr val="000000">
                      <a:alpha val="6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Baptism’s Relationship to Salvation</a:t>
            </a:r>
          </a:p>
        </p:txBody>
      </p:sp>
      <p:sp>
        <p:nvSpPr>
          <p:cNvPr id="11" name="Rectangle 3">
            <a:extLst>
              <a:ext uri="{FF2B5EF4-FFF2-40B4-BE49-F238E27FC236}">
                <a16:creationId xmlns:a16="http://schemas.microsoft.com/office/drawing/2014/main" id="{E1D7DBE2-55DE-4DB8-B011-A4248520834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66800" y="2057400"/>
            <a:ext cx="10287000" cy="441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hangingPunct="1">
              <a:buClr>
                <a:srgbClr val="FFC000"/>
              </a:buClr>
              <a:buFont typeface="Wingdings 3" pitchFamily="18" charset="2"/>
              <a:buChar char="u"/>
              <a:defRPr/>
            </a:pPr>
            <a:r>
              <a:rPr lang="en-US" sz="3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4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Baptism is into the </a:t>
            </a:r>
            <a:r>
              <a:rPr lang="en-US" sz="4400" i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Name</a:t>
            </a:r>
            <a:r>
              <a:rPr lang="en-US" sz="4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of Christ</a:t>
            </a:r>
          </a:p>
          <a:p>
            <a:pPr lvl="1" eaLnBrk="1" hangingPunct="1">
              <a:buClr>
                <a:srgbClr val="FFC000"/>
              </a:buClr>
              <a:buFont typeface="Wingdings 3" pitchFamily="18" charset="2"/>
              <a:buChar char=""/>
              <a:defRPr/>
            </a:pPr>
            <a:r>
              <a:rPr lang="en-US" sz="44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Matt.28:19; Acts 2:28; ; Acts 19:5</a:t>
            </a:r>
          </a:p>
          <a:p>
            <a:pPr marL="457200" indent="-457200" eaLnBrk="1" hangingPunct="1">
              <a:buClr>
                <a:srgbClr val="FFC000"/>
              </a:buClr>
              <a:buFont typeface="Wingdings 3" pitchFamily="18" charset="2"/>
              <a:buChar char="u"/>
              <a:defRPr/>
            </a:pPr>
            <a:r>
              <a:rPr lang="en-US" sz="4400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He has all Authority</a:t>
            </a:r>
            <a:r>
              <a:rPr lang="en-US" sz="4400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</a:p>
          <a:p>
            <a:pPr lvl="1" eaLnBrk="1" hangingPunct="1">
              <a:buClr>
                <a:srgbClr val="FFC000"/>
              </a:buClr>
              <a:buFont typeface="Wingdings 3" pitchFamily="18" charset="2"/>
              <a:buChar char=""/>
              <a:defRPr/>
            </a:pPr>
            <a:r>
              <a:rPr lang="en-US" sz="4400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Matt. 28:18</a:t>
            </a:r>
          </a:p>
          <a:p>
            <a:pPr marL="457200" indent="-457200" eaLnBrk="1" hangingPunct="1">
              <a:buClr>
                <a:srgbClr val="FFC000"/>
              </a:buClr>
              <a:buFont typeface="Wingdings 3" pitchFamily="18" charset="2"/>
              <a:buChar char="u"/>
              <a:defRPr/>
            </a:pPr>
            <a:r>
              <a:rPr lang="en-US" sz="4400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By that Authority He offers Salvation</a:t>
            </a:r>
          </a:p>
          <a:p>
            <a:pPr lvl="1" eaLnBrk="1" hangingPunct="1">
              <a:buClr>
                <a:srgbClr val="FFC000"/>
              </a:buClr>
              <a:buFont typeface="Wingdings 3" pitchFamily="18" charset="2"/>
              <a:buChar char=""/>
              <a:defRPr/>
            </a:pPr>
            <a:r>
              <a:rPr lang="en-US" sz="4400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Acts 4:10-12; Luke 24:47</a:t>
            </a:r>
          </a:p>
          <a:p>
            <a:pPr eaLnBrk="1" hangingPunct="1">
              <a:buClr>
                <a:srgbClr val="FFC000"/>
              </a:buClr>
              <a:buFont typeface="Wingdings 3" pitchFamily="18" charset="2"/>
              <a:buChar char="u"/>
              <a:defRPr/>
            </a:pPr>
            <a:endParaRPr lang="en-US" sz="8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eaLnBrk="1" hangingPunct="1">
              <a:buClr>
                <a:srgbClr val="FFC000"/>
              </a:buClr>
              <a:defRPr/>
            </a:pPr>
            <a:r>
              <a:rPr lang="en-US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endParaRPr lang="en-US" sz="3600" b="1" i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8140975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18000">
        <p:split orient="vert"/>
      </p:transition>
    </mc:Choice>
    <mc:Fallback xmlns="">
      <p:transition spd="slow" advTm="18000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2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2000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0"/>
                            </p:stCondLst>
                            <p:childTnLst>
                              <p:par>
                                <p:cTn id="17" presetID="22" presetClass="entr" presetSubtype="8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2000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0"/>
                            </p:stCondLst>
                            <p:childTnLst>
                              <p:par>
                                <p:cTn id="2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2000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2000"/>
                            </p:stCondLst>
                            <p:childTnLst>
                              <p:par>
                                <p:cTn id="25" presetID="22" presetClass="entr" presetSubtype="8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2000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6000"/>
                            </p:stCondLst>
                            <p:childTnLst>
                              <p:par>
                                <p:cTn id="2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2000"/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8000"/>
                            </p:stCondLst>
                            <p:childTnLst>
                              <p:par>
                                <p:cTn id="3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2000"/>
                                        <p:tgtEl>
                                          <p:spTgt spid="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Picture 8">
            <a:extLst>
              <a:ext uri="{FF2B5EF4-FFF2-40B4-BE49-F238E27FC236}">
                <a16:creationId xmlns:a16="http://schemas.microsoft.com/office/drawing/2014/main" id="{E4843100-F360-4FC1-A835-18AACE8AE05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duotone>
              <a:prstClr val="black"/>
              <a:schemeClr val="tx2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artisticChalkSketch/>
                    </a14:imgEffect>
                    <a14:imgEffect>
                      <a14:colorTemperature colorTemp="11200"/>
                    </a14:imgEffect>
                    <a14:imgEffect>
                      <a14:saturation sat="4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35420" r="1196"/>
          <a:stretch>
            <a:fillRect/>
          </a:stretch>
        </p:blipFill>
        <p:spPr bwMode="auto">
          <a:xfrm>
            <a:off x="-23674" y="-27240"/>
            <a:ext cx="12192000" cy="6870700"/>
          </a:xfrm>
          <a:prstGeom prst="rect">
            <a:avLst/>
          </a:prstGeom>
          <a:noFill/>
          <a:ln>
            <a:noFill/>
          </a:ln>
          <a:effectLst>
            <a:innerShdw blurRad="114300">
              <a:prstClr val="black"/>
            </a:inn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538" name="Picture 10">
            <a:extLst>
              <a:ext uri="{FF2B5EF4-FFF2-40B4-BE49-F238E27FC236}">
                <a16:creationId xmlns:a16="http://schemas.microsoft.com/office/drawing/2014/main" id="{EB97C644-4025-4295-BFD5-1746BE9C0EE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>
            <a:duotone>
              <a:prstClr val="black"/>
              <a:schemeClr val="accent1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colorTemperature colorTemp="11200"/>
                    </a14:imgEffect>
                    <a14:imgEffect>
                      <a14:saturation sat="0"/>
                    </a14:imgEffect>
                  </a14:imgLayer>
                </a14:imgProps>
              </a:ext>
            </a:extLst>
          </a:blip>
          <a:srcRect l="28333" t="13333"/>
          <a:stretch/>
        </p:blipFill>
        <p:spPr bwMode="auto">
          <a:xfrm>
            <a:off x="304800" y="1905000"/>
            <a:ext cx="11468100" cy="4572000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0"/>
                  <a:lumOff val="100000"/>
                </a:schemeClr>
              </a:gs>
              <a:gs pos="35000">
                <a:schemeClr val="accent1">
                  <a:lumMod val="0"/>
                  <a:lumOff val="100000"/>
                </a:schemeClr>
              </a:gs>
              <a:gs pos="100000">
                <a:schemeClr val="accent1">
                  <a:lumMod val="100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solidFill>
              <a:schemeClr val="accent1">
                <a:lumMod val="60000"/>
                <a:lumOff val="40000"/>
              </a:schemeClr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22533" name="Rectangle 21">
            <a:extLst>
              <a:ext uri="{FF2B5EF4-FFF2-40B4-BE49-F238E27FC236}">
                <a16:creationId xmlns:a16="http://schemas.microsoft.com/office/drawing/2014/main" id="{A8FB49C5-7439-4907-A053-09BD5AC6F59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36750" y="277813"/>
            <a:ext cx="8318500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16" name="Rectangle 12">
            <a:extLst>
              <a:ext uri="{FF2B5EF4-FFF2-40B4-BE49-F238E27FC236}">
                <a16:creationId xmlns:a16="http://schemas.microsoft.com/office/drawing/2014/main" id="{C8A3A809-259F-4F7F-9AD3-4D23255FF04C}"/>
              </a:ext>
            </a:extLst>
          </p:cNvPr>
          <p:cNvSpPr txBox="1">
            <a:spLocks noChangeArrowheads="1"/>
          </p:cNvSpPr>
          <p:nvPr/>
        </p:nvSpPr>
        <p:spPr>
          <a:xfrm>
            <a:off x="533400" y="5379839"/>
            <a:ext cx="11049000" cy="12668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en-US" altLang="en-US" sz="6000" dirty="0">
              <a:solidFill>
                <a:schemeClr val="bg2"/>
              </a:solidFill>
              <a:effectLst>
                <a:outerShdw blurRad="76200" dist="76200" dir="4800000" algn="tl">
                  <a:schemeClr val="tx1">
                    <a:alpha val="6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2" name="Picture 10">
            <a:extLst>
              <a:ext uri="{FF2B5EF4-FFF2-40B4-BE49-F238E27FC236}">
                <a16:creationId xmlns:a16="http://schemas.microsoft.com/office/drawing/2014/main" id="{DBD460E2-5543-473B-84BB-BEB37A5082FB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>
            <a:duotone>
              <a:prstClr val="black"/>
              <a:schemeClr val="accent1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colorTemperature colorTemp="11200"/>
                    </a14:imgEffect>
                    <a14:imgEffect>
                      <a14:saturation sat="0"/>
                    </a14:imgEffect>
                  </a14:imgLayer>
                </a14:imgProps>
              </a:ext>
            </a:extLst>
          </a:blip>
          <a:srcRect l="28333" t="13333"/>
          <a:stretch/>
        </p:blipFill>
        <p:spPr bwMode="auto">
          <a:xfrm>
            <a:off x="304799" y="290013"/>
            <a:ext cx="11468099" cy="1219200"/>
          </a:xfrm>
          <a:prstGeom prst="rect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E6704ED4-0C31-429E-852F-9F7B4A1E4BB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09600" y="211337"/>
            <a:ext cx="11049000" cy="1219200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en-US" altLang="en-US" sz="6600" dirty="0">
                <a:solidFill>
                  <a:schemeClr val="bg2"/>
                </a:solidFill>
                <a:effectLst>
                  <a:outerShdw blurRad="76200" dist="76200" dir="4800000" algn="tl">
                    <a:srgbClr val="000000">
                      <a:alpha val="6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Baptism’s Relationship to Salvation</a:t>
            </a:r>
          </a:p>
        </p:txBody>
      </p:sp>
      <p:sp>
        <p:nvSpPr>
          <p:cNvPr id="9" name="Rectangle 3">
            <a:extLst>
              <a:ext uri="{FF2B5EF4-FFF2-40B4-BE49-F238E27FC236}">
                <a16:creationId xmlns:a16="http://schemas.microsoft.com/office/drawing/2014/main" id="{CE6947A1-2C59-400F-AA10-D5AC64E5026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66800" y="2040260"/>
            <a:ext cx="8915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hangingPunct="1">
              <a:buClr>
                <a:srgbClr val="FFC000"/>
              </a:buClr>
              <a:buFont typeface="Wingdings 3" pitchFamily="18" charset="2"/>
              <a:buChar char="u"/>
              <a:defRPr/>
            </a:pPr>
            <a:r>
              <a:rPr lang="en-US" sz="3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4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Baptism is into the </a:t>
            </a:r>
            <a:r>
              <a:rPr lang="en-US" sz="4400" i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Body</a:t>
            </a:r>
            <a:r>
              <a:rPr lang="en-US" sz="4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of Christ</a:t>
            </a:r>
          </a:p>
          <a:p>
            <a:pPr lvl="1" eaLnBrk="1" hangingPunct="1">
              <a:buClr>
                <a:srgbClr val="FFC000"/>
              </a:buClr>
              <a:buFont typeface="Wingdings 3" pitchFamily="18" charset="2"/>
              <a:buChar char=""/>
              <a:defRPr/>
            </a:pPr>
            <a:r>
              <a:rPr lang="en-US" sz="44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1 Cor.12:13</a:t>
            </a:r>
          </a:p>
          <a:p>
            <a:pPr marL="457200" indent="-457200" eaLnBrk="1" hangingPunct="1">
              <a:buClr>
                <a:srgbClr val="FFC000"/>
              </a:buClr>
              <a:buFont typeface="Wingdings 3" pitchFamily="18" charset="2"/>
              <a:buChar char="u"/>
              <a:defRPr/>
            </a:pPr>
            <a:r>
              <a:rPr lang="en-US" sz="4400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There is One Body</a:t>
            </a:r>
            <a:r>
              <a:rPr lang="en-US" sz="4400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</a:p>
          <a:p>
            <a:pPr lvl="1" eaLnBrk="1" hangingPunct="1">
              <a:buClr>
                <a:srgbClr val="FFC000"/>
              </a:buClr>
              <a:buFont typeface="Wingdings 3" pitchFamily="18" charset="2"/>
              <a:buChar char=""/>
              <a:defRPr/>
            </a:pPr>
            <a:r>
              <a:rPr lang="en-US" sz="4400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Eph.4:4</a:t>
            </a:r>
          </a:p>
          <a:p>
            <a:pPr marL="457200" indent="-457200" eaLnBrk="1" hangingPunct="1">
              <a:buClr>
                <a:srgbClr val="FFC000"/>
              </a:buClr>
              <a:buFont typeface="Wingdings 3" pitchFamily="18" charset="2"/>
              <a:buChar char="u"/>
              <a:defRPr/>
            </a:pPr>
            <a:r>
              <a:rPr lang="en-US" sz="4400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The Body is the Church</a:t>
            </a:r>
          </a:p>
          <a:p>
            <a:pPr lvl="1" eaLnBrk="1" hangingPunct="1">
              <a:buClr>
                <a:srgbClr val="FFC000"/>
              </a:buClr>
              <a:buFont typeface="Wingdings 3" pitchFamily="18" charset="2"/>
              <a:buChar char=""/>
              <a:defRPr/>
            </a:pPr>
            <a:r>
              <a:rPr lang="en-US" sz="4400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Acts 2:47; Acts 20:28; Eph.5:23</a:t>
            </a:r>
            <a:r>
              <a:rPr lang="en-US" sz="4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4400" i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72745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18000">
        <p:split orient="vert"/>
      </p:transition>
    </mc:Choice>
    <mc:Fallback xmlns="">
      <p:transition spd="slow" advTm="18000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20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20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8000"/>
                            </p:stCondLst>
                            <p:childTnLst>
                              <p:par>
                                <p:cTn id="1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20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0"/>
                            </p:stCondLst>
                            <p:childTnLst>
                              <p:par>
                                <p:cTn id="21" presetID="22" presetClass="entr" presetSubtype="8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2000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4000"/>
                            </p:stCondLst>
                            <p:childTnLst>
                              <p:par>
                                <p:cTn id="2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2000"/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Picture 8">
            <a:extLst>
              <a:ext uri="{FF2B5EF4-FFF2-40B4-BE49-F238E27FC236}">
                <a16:creationId xmlns:a16="http://schemas.microsoft.com/office/drawing/2014/main" id="{E4843100-F360-4FC1-A835-18AACE8AE05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duotone>
              <a:prstClr val="black"/>
              <a:schemeClr val="tx2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artisticChalkSketch/>
                    </a14:imgEffect>
                    <a14:imgEffect>
                      <a14:colorTemperature colorTemp="11200"/>
                    </a14:imgEffect>
                    <a14:imgEffect>
                      <a14:saturation sat="4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35420" r="1196"/>
          <a:stretch>
            <a:fillRect/>
          </a:stretch>
        </p:blipFill>
        <p:spPr bwMode="auto">
          <a:xfrm>
            <a:off x="-23674" y="-27240"/>
            <a:ext cx="12192000" cy="6870700"/>
          </a:xfrm>
          <a:prstGeom prst="rect">
            <a:avLst/>
          </a:prstGeom>
          <a:noFill/>
          <a:ln>
            <a:noFill/>
          </a:ln>
          <a:effectLst>
            <a:innerShdw blurRad="114300">
              <a:prstClr val="black"/>
            </a:inn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538" name="Picture 10">
            <a:extLst>
              <a:ext uri="{FF2B5EF4-FFF2-40B4-BE49-F238E27FC236}">
                <a16:creationId xmlns:a16="http://schemas.microsoft.com/office/drawing/2014/main" id="{EB97C644-4025-4295-BFD5-1746BE9C0EE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>
            <a:duotone>
              <a:prstClr val="black"/>
              <a:schemeClr val="accent1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colorTemperature colorTemp="11200"/>
                    </a14:imgEffect>
                    <a14:imgEffect>
                      <a14:saturation sat="0"/>
                    </a14:imgEffect>
                  </a14:imgLayer>
                </a14:imgProps>
              </a:ext>
            </a:extLst>
          </a:blip>
          <a:srcRect l="28333" t="13333"/>
          <a:stretch/>
        </p:blipFill>
        <p:spPr bwMode="auto">
          <a:xfrm>
            <a:off x="304800" y="1905000"/>
            <a:ext cx="11468100" cy="4572000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0"/>
                  <a:lumOff val="100000"/>
                </a:schemeClr>
              </a:gs>
              <a:gs pos="35000">
                <a:schemeClr val="accent1">
                  <a:lumMod val="0"/>
                  <a:lumOff val="100000"/>
                </a:schemeClr>
              </a:gs>
              <a:gs pos="100000">
                <a:schemeClr val="accent1">
                  <a:lumMod val="100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solidFill>
              <a:schemeClr val="accent1">
                <a:lumMod val="60000"/>
                <a:lumOff val="40000"/>
              </a:schemeClr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22533" name="Rectangle 21">
            <a:extLst>
              <a:ext uri="{FF2B5EF4-FFF2-40B4-BE49-F238E27FC236}">
                <a16:creationId xmlns:a16="http://schemas.microsoft.com/office/drawing/2014/main" id="{A8FB49C5-7439-4907-A053-09BD5AC6F59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36750" y="277813"/>
            <a:ext cx="8318500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16" name="Rectangle 12">
            <a:extLst>
              <a:ext uri="{FF2B5EF4-FFF2-40B4-BE49-F238E27FC236}">
                <a16:creationId xmlns:a16="http://schemas.microsoft.com/office/drawing/2014/main" id="{C8A3A809-259F-4F7F-9AD3-4D23255FF04C}"/>
              </a:ext>
            </a:extLst>
          </p:cNvPr>
          <p:cNvSpPr txBox="1">
            <a:spLocks noChangeArrowheads="1"/>
          </p:cNvSpPr>
          <p:nvPr/>
        </p:nvSpPr>
        <p:spPr>
          <a:xfrm>
            <a:off x="533400" y="5379839"/>
            <a:ext cx="11049000" cy="12668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en-US" altLang="en-US" sz="6000" dirty="0">
              <a:solidFill>
                <a:schemeClr val="bg2"/>
              </a:solidFill>
              <a:effectLst>
                <a:outerShdw blurRad="76200" dist="76200" dir="4800000" algn="tl">
                  <a:schemeClr val="tx1">
                    <a:alpha val="6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2" name="Picture 10">
            <a:extLst>
              <a:ext uri="{FF2B5EF4-FFF2-40B4-BE49-F238E27FC236}">
                <a16:creationId xmlns:a16="http://schemas.microsoft.com/office/drawing/2014/main" id="{DBD460E2-5543-473B-84BB-BEB37A5082FB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>
            <a:duotone>
              <a:prstClr val="black"/>
              <a:schemeClr val="accent1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colorTemperature colorTemp="11200"/>
                    </a14:imgEffect>
                    <a14:imgEffect>
                      <a14:saturation sat="0"/>
                    </a14:imgEffect>
                  </a14:imgLayer>
                </a14:imgProps>
              </a:ext>
            </a:extLst>
          </a:blip>
          <a:srcRect l="28333" t="13333"/>
          <a:stretch/>
        </p:blipFill>
        <p:spPr bwMode="auto">
          <a:xfrm>
            <a:off x="304799" y="290013"/>
            <a:ext cx="11468099" cy="1219200"/>
          </a:xfrm>
          <a:prstGeom prst="rect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E6704ED4-0C31-429E-852F-9F7B4A1E4BB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09600" y="211337"/>
            <a:ext cx="11049000" cy="1219200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en-US" altLang="en-US" sz="6600" dirty="0">
                <a:solidFill>
                  <a:schemeClr val="bg2"/>
                </a:solidFill>
                <a:effectLst>
                  <a:outerShdw blurRad="76200" dist="76200" dir="4800000" algn="tl">
                    <a:srgbClr val="000000">
                      <a:alpha val="6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Baptism’s Relationship to Salvation</a:t>
            </a:r>
          </a:p>
        </p:txBody>
      </p:sp>
      <p:sp>
        <p:nvSpPr>
          <p:cNvPr id="9" name="Rectangle 3">
            <a:extLst>
              <a:ext uri="{FF2B5EF4-FFF2-40B4-BE49-F238E27FC236}">
                <a16:creationId xmlns:a16="http://schemas.microsoft.com/office/drawing/2014/main" id="{CE6947A1-2C59-400F-AA10-D5AC64E5026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66800" y="2040260"/>
            <a:ext cx="10706098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hangingPunct="1">
              <a:buClr>
                <a:srgbClr val="FFC000"/>
              </a:buClr>
              <a:buFont typeface="Wingdings 3" pitchFamily="18" charset="2"/>
              <a:buChar char="u"/>
              <a:defRPr/>
            </a:pPr>
            <a:r>
              <a:rPr lang="en-US" sz="3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4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Baptism is into the </a:t>
            </a:r>
            <a:r>
              <a:rPr lang="en-US" sz="4400" i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Death</a:t>
            </a:r>
            <a:r>
              <a:rPr lang="en-US" sz="4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of Christ</a:t>
            </a:r>
          </a:p>
          <a:p>
            <a:pPr lvl="1" eaLnBrk="1" hangingPunct="1">
              <a:buClr>
                <a:srgbClr val="FFC000"/>
              </a:buClr>
              <a:buFont typeface="Wingdings 3" pitchFamily="18" charset="2"/>
              <a:buChar char=""/>
              <a:defRPr/>
            </a:pPr>
            <a:r>
              <a:rPr lang="en-US" sz="44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Romans 6:3</a:t>
            </a:r>
          </a:p>
          <a:p>
            <a:pPr marL="457200" indent="-457200" eaLnBrk="1" hangingPunct="1">
              <a:buClr>
                <a:srgbClr val="FFC000"/>
              </a:buClr>
              <a:buFont typeface="Wingdings 3" pitchFamily="18" charset="2"/>
              <a:buChar char="u"/>
              <a:defRPr/>
            </a:pPr>
            <a:r>
              <a:rPr lang="en-US" sz="4400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Thru His Death We Reach the Blood</a:t>
            </a:r>
            <a:r>
              <a:rPr lang="en-US" sz="4400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</a:p>
          <a:p>
            <a:pPr lvl="1" eaLnBrk="1" hangingPunct="1">
              <a:buClr>
                <a:srgbClr val="FFC000"/>
              </a:buClr>
              <a:buFont typeface="Wingdings 3" pitchFamily="18" charset="2"/>
              <a:buChar char=""/>
              <a:defRPr/>
            </a:pPr>
            <a:r>
              <a:rPr lang="en-US" sz="4400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John 19:32-34</a:t>
            </a:r>
          </a:p>
          <a:p>
            <a:pPr marL="457200" indent="-457200" eaLnBrk="1" hangingPunct="1">
              <a:buClr>
                <a:srgbClr val="FFC000"/>
              </a:buClr>
              <a:buFont typeface="Wingdings 3" pitchFamily="18" charset="2"/>
              <a:buChar char="u"/>
              <a:defRPr/>
            </a:pPr>
            <a:r>
              <a:rPr lang="en-US" sz="4400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Thru His Blood We Have Remission of Sin</a:t>
            </a:r>
          </a:p>
          <a:p>
            <a:pPr lvl="1" eaLnBrk="1" hangingPunct="1">
              <a:buClr>
                <a:srgbClr val="FFC000"/>
              </a:buClr>
              <a:buFont typeface="Wingdings 3" pitchFamily="18" charset="2"/>
              <a:buChar char=""/>
              <a:defRPr/>
            </a:pPr>
            <a:r>
              <a:rPr lang="en-US" sz="4400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Matt. 26:28; Eph.1:7</a:t>
            </a:r>
          </a:p>
        </p:txBody>
      </p:sp>
    </p:spTree>
    <p:extLst>
      <p:ext uri="{BB962C8B-B14F-4D97-AF65-F5344CB8AC3E}">
        <p14:creationId xmlns:p14="http://schemas.microsoft.com/office/powerpoint/2010/main" val="41210426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18000">
        <p:split orient="vert"/>
      </p:transition>
    </mc:Choice>
    <mc:Fallback xmlns="">
      <p:transition spd="slow" advTm="18000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20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20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8000"/>
                            </p:stCondLst>
                            <p:childTnLst>
                              <p:par>
                                <p:cTn id="1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20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0"/>
                            </p:stCondLst>
                            <p:childTnLst>
                              <p:par>
                                <p:cTn id="21" presetID="22" presetClass="entr" presetSubtype="8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2000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4000"/>
                            </p:stCondLst>
                            <p:childTnLst>
                              <p:par>
                                <p:cTn id="2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2000"/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Picture 8">
            <a:extLst>
              <a:ext uri="{FF2B5EF4-FFF2-40B4-BE49-F238E27FC236}">
                <a16:creationId xmlns:a16="http://schemas.microsoft.com/office/drawing/2014/main" id="{E4843100-F360-4FC1-A835-18AACE8AE05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duotone>
              <a:prstClr val="black"/>
              <a:schemeClr val="tx2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artisticChalkSketch/>
                    </a14:imgEffect>
                    <a14:imgEffect>
                      <a14:colorTemperature colorTemp="11200"/>
                    </a14:imgEffect>
                    <a14:imgEffect>
                      <a14:saturation sat="4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35420" r="1196"/>
          <a:stretch>
            <a:fillRect/>
          </a:stretch>
        </p:blipFill>
        <p:spPr bwMode="auto">
          <a:xfrm>
            <a:off x="-23674" y="-27240"/>
            <a:ext cx="12192000" cy="6870700"/>
          </a:xfrm>
          <a:prstGeom prst="rect">
            <a:avLst/>
          </a:prstGeom>
          <a:noFill/>
          <a:ln>
            <a:noFill/>
          </a:ln>
          <a:effectLst>
            <a:innerShdw blurRad="114300">
              <a:prstClr val="black"/>
            </a:inn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538" name="Picture 10">
            <a:extLst>
              <a:ext uri="{FF2B5EF4-FFF2-40B4-BE49-F238E27FC236}">
                <a16:creationId xmlns:a16="http://schemas.microsoft.com/office/drawing/2014/main" id="{EB97C644-4025-4295-BFD5-1746BE9C0EE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>
            <a:duotone>
              <a:prstClr val="black"/>
              <a:schemeClr val="accent1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colorTemperature colorTemp="11200"/>
                    </a14:imgEffect>
                    <a14:imgEffect>
                      <a14:saturation sat="0"/>
                    </a14:imgEffect>
                  </a14:imgLayer>
                </a14:imgProps>
              </a:ext>
            </a:extLst>
          </a:blip>
          <a:srcRect l="28333" t="13333"/>
          <a:stretch/>
        </p:blipFill>
        <p:spPr bwMode="auto">
          <a:xfrm>
            <a:off x="304800" y="1905000"/>
            <a:ext cx="11468100" cy="4572000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0"/>
                  <a:lumOff val="100000"/>
                </a:schemeClr>
              </a:gs>
              <a:gs pos="35000">
                <a:schemeClr val="accent1">
                  <a:lumMod val="0"/>
                  <a:lumOff val="100000"/>
                </a:schemeClr>
              </a:gs>
              <a:gs pos="100000">
                <a:schemeClr val="accent1">
                  <a:lumMod val="100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solidFill>
              <a:schemeClr val="accent1">
                <a:lumMod val="60000"/>
                <a:lumOff val="40000"/>
              </a:schemeClr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22533" name="Rectangle 21">
            <a:extLst>
              <a:ext uri="{FF2B5EF4-FFF2-40B4-BE49-F238E27FC236}">
                <a16:creationId xmlns:a16="http://schemas.microsoft.com/office/drawing/2014/main" id="{A8FB49C5-7439-4907-A053-09BD5AC6F59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36750" y="277813"/>
            <a:ext cx="8318500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16" name="Rectangle 12">
            <a:extLst>
              <a:ext uri="{FF2B5EF4-FFF2-40B4-BE49-F238E27FC236}">
                <a16:creationId xmlns:a16="http://schemas.microsoft.com/office/drawing/2014/main" id="{C8A3A809-259F-4F7F-9AD3-4D23255FF04C}"/>
              </a:ext>
            </a:extLst>
          </p:cNvPr>
          <p:cNvSpPr txBox="1">
            <a:spLocks noChangeArrowheads="1"/>
          </p:cNvSpPr>
          <p:nvPr/>
        </p:nvSpPr>
        <p:spPr>
          <a:xfrm>
            <a:off x="533400" y="5379839"/>
            <a:ext cx="11049000" cy="12668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en-US" altLang="en-US" sz="6000" dirty="0">
              <a:solidFill>
                <a:schemeClr val="bg2"/>
              </a:solidFill>
              <a:effectLst>
                <a:outerShdw blurRad="76200" dist="76200" dir="4800000" algn="tl">
                  <a:schemeClr val="tx1">
                    <a:alpha val="6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2" name="Picture 10">
            <a:extLst>
              <a:ext uri="{FF2B5EF4-FFF2-40B4-BE49-F238E27FC236}">
                <a16:creationId xmlns:a16="http://schemas.microsoft.com/office/drawing/2014/main" id="{DBD460E2-5543-473B-84BB-BEB37A5082FB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>
            <a:duotone>
              <a:prstClr val="black"/>
              <a:schemeClr val="accent1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colorTemperature colorTemp="11200"/>
                    </a14:imgEffect>
                    <a14:imgEffect>
                      <a14:saturation sat="0"/>
                    </a14:imgEffect>
                  </a14:imgLayer>
                </a14:imgProps>
              </a:ext>
            </a:extLst>
          </a:blip>
          <a:srcRect l="28333" t="13333"/>
          <a:stretch/>
        </p:blipFill>
        <p:spPr bwMode="auto">
          <a:xfrm>
            <a:off x="304799" y="290013"/>
            <a:ext cx="11468099" cy="1219200"/>
          </a:xfrm>
          <a:prstGeom prst="rect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E6704ED4-0C31-429E-852F-9F7B4A1E4BB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09600" y="211337"/>
            <a:ext cx="11049000" cy="1219200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en-US" altLang="en-US" sz="6600" dirty="0">
                <a:solidFill>
                  <a:schemeClr val="bg2"/>
                </a:solidFill>
                <a:effectLst>
                  <a:outerShdw blurRad="76200" dist="76200" dir="4800000" algn="tl">
                    <a:srgbClr val="000000">
                      <a:alpha val="6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Baptism’s Relationship to Salvation</a:t>
            </a:r>
          </a:p>
        </p:txBody>
      </p:sp>
      <p:sp>
        <p:nvSpPr>
          <p:cNvPr id="9" name="Rectangle 3">
            <a:extLst>
              <a:ext uri="{FF2B5EF4-FFF2-40B4-BE49-F238E27FC236}">
                <a16:creationId xmlns:a16="http://schemas.microsoft.com/office/drawing/2014/main" id="{CE6947A1-2C59-400F-AA10-D5AC64E5026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66800" y="2040260"/>
            <a:ext cx="10706098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hangingPunct="1">
              <a:buClr>
                <a:srgbClr val="FFC000"/>
              </a:buClr>
              <a:buFont typeface="Wingdings 3" pitchFamily="18" charset="2"/>
              <a:buChar char="u"/>
              <a:defRPr/>
            </a:pPr>
            <a:r>
              <a:rPr lang="en-US" sz="3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4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Baptism is into Christ</a:t>
            </a:r>
          </a:p>
          <a:p>
            <a:pPr lvl="1" eaLnBrk="1" hangingPunct="1">
              <a:buClr>
                <a:srgbClr val="FFC000"/>
              </a:buClr>
              <a:buFont typeface="Wingdings 3" pitchFamily="18" charset="2"/>
              <a:buChar char=""/>
              <a:defRPr/>
            </a:pPr>
            <a:r>
              <a:rPr lang="en-US" sz="44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Romans 6:3; Gal.3:2</a:t>
            </a:r>
          </a:p>
          <a:p>
            <a:pPr marL="457200" indent="-457200" eaLnBrk="1" hangingPunct="1">
              <a:buClr>
                <a:srgbClr val="FFC000"/>
              </a:buClr>
              <a:buFont typeface="Wingdings 3" pitchFamily="18" charset="2"/>
              <a:buChar char="u"/>
              <a:defRPr/>
            </a:pPr>
            <a:r>
              <a:rPr lang="en-US" sz="4400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All Spiritual Blessings are in Christ</a:t>
            </a:r>
            <a:r>
              <a:rPr lang="en-US" sz="4400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</a:p>
          <a:p>
            <a:pPr lvl="1" eaLnBrk="1" hangingPunct="1">
              <a:buClr>
                <a:srgbClr val="FFC000"/>
              </a:buClr>
              <a:buFont typeface="Wingdings 3" pitchFamily="18" charset="2"/>
              <a:buChar char=""/>
              <a:defRPr/>
            </a:pPr>
            <a:r>
              <a:rPr lang="en-US" sz="4400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Eph. 1:3; Eph. 1:7; Rom. 6:4</a:t>
            </a:r>
          </a:p>
          <a:p>
            <a:pPr marL="457200" indent="-457200" eaLnBrk="1" hangingPunct="1">
              <a:buClr>
                <a:srgbClr val="FFC000"/>
              </a:buClr>
              <a:buFont typeface="Wingdings 3" pitchFamily="18" charset="2"/>
              <a:buChar char="u"/>
              <a:defRPr/>
            </a:pPr>
            <a:r>
              <a:rPr lang="en-US" sz="4400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Apart from Baptism into Christ, There Can  </a:t>
            </a:r>
          </a:p>
          <a:p>
            <a:pPr marL="0" indent="0" eaLnBrk="1" hangingPunct="1">
              <a:buClr>
                <a:srgbClr val="FFC000"/>
              </a:buClr>
              <a:buNone/>
              <a:defRPr/>
            </a:pPr>
            <a:r>
              <a:rPr lang="en-US" sz="4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   be No Salvation</a:t>
            </a:r>
          </a:p>
        </p:txBody>
      </p:sp>
    </p:spTree>
    <p:extLst>
      <p:ext uri="{BB962C8B-B14F-4D97-AF65-F5344CB8AC3E}">
        <p14:creationId xmlns:p14="http://schemas.microsoft.com/office/powerpoint/2010/main" val="27021186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20000">
        <p:split orient="vert"/>
      </p:transition>
    </mc:Choice>
    <mc:Fallback xmlns="">
      <p:transition spd="slow" advTm="20000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20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20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8000"/>
                            </p:stCondLst>
                            <p:childTnLst>
                              <p:par>
                                <p:cTn id="1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20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0"/>
                            </p:stCondLst>
                            <p:childTnLst>
                              <p:par>
                                <p:cTn id="21" presetID="22" presetClass="entr" presetSubtype="8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2000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8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2000"/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Picture 8">
            <a:extLst>
              <a:ext uri="{FF2B5EF4-FFF2-40B4-BE49-F238E27FC236}">
                <a16:creationId xmlns:a16="http://schemas.microsoft.com/office/drawing/2014/main" id="{E4843100-F360-4FC1-A835-18AACE8AE05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duotone>
              <a:prstClr val="black"/>
              <a:schemeClr val="tx2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artisticChalkSketch/>
                    </a14:imgEffect>
                    <a14:imgEffect>
                      <a14:colorTemperature colorTemp="11200"/>
                    </a14:imgEffect>
                    <a14:imgEffect>
                      <a14:saturation sat="4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35420" r="1196"/>
          <a:stretch>
            <a:fillRect/>
          </a:stretch>
        </p:blipFill>
        <p:spPr bwMode="auto">
          <a:xfrm>
            <a:off x="-40409" y="-12700"/>
            <a:ext cx="12192000" cy="6870700"/>
          </a:xfrm>
          <a:prstGeom prst="rect">
            <a:avLst/>
          </a:prstGeom>
          <a:noFill/>
          <a:ln>
            <a:noFill/>
          </a:ln>
          <a:effectLst>
            <a:innerShdw blurRad="114300">
              <a:prstClr val="black"/>
            </a:inn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538" name="Picture 10">
            <a:extLst>
              <a:ext uri="{FF2B5EF4-FFF2-40B4-BE49-F238E27FC236}">
                <a16:creationId xmlns:a16="http://schemas.microsoft.com/office/drawing/2014/main" id="{EB97C644-4025-4295-BFD5-1746BE9C0EE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>
            <a:duotone>
              <a:prstClr val="black"/>
              <a:schemeClr val="accent1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colorTemperature colorTemp="11200"/>
                    </a14:imgEffect>
                    <a14:imgEffect>
                      <a14:saturation sat="0"/>
                    </a14:imgEffect>
                  </a14:imgLayer>
                </a14:imgProps>
              </a:ext>
            </a:extLst>
          </a:blip>
          <a:srcRect l="28333" t="13333"/>
          <a:stretch/>
        </p:blipFill>
        <p:spPr bwMode="auto">
          <a:xfrm>
            <a:off x="304800" y="1905000"/>
            <a:ext cx="11468100" cy="3257759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0"/>
                  <a:lumOff val="100000"/>
                </a:schemeClr>
              </a:gs>
              <a:gs pos="35000">
                <a:schemeClr val="accent1">
                  <a:lumMod val="0"/>
                  <a:lumOff val="100000"/>
                </a:schemeClr>
              </a:gs>
              <a:gs pos="100000">
                <a:schemeClr val="accent1">
                  <a:lumMod val="100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solidFill>
              <a:schemeClr val="accent1">
                <a:lumMod val="60000"/>
                <a:lumOff val="40000"/>
              </a:schemeClr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22533" name="Rectangle 21">
            <a:extLst>
              <a:ext uri="{FF2B5EF4-FFF2-40B4-BE49-F238E27FC236}">
                <a16:creationId xmlns:a16="http://schemas.microsoft.com/office/drawing/2014/main" id="{A8FB49C5-7439-4907-A053-09BD5AC6F59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36750" y="277813"/>
            <a:ext cx="8318500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pic>
        <p:nvPicPr>
          <p:cNvPr id="15" name="Picture 10">
            <a:extLst>
              <a:ext uri="{FF2B5EF4-FFF2-40B4-BE49-F238E27FC236}">
                <a16:creationId xmlns:a16="http://schemas.microsoft.com/office/drawing/2014/main" id="{2E30C122-8D95-4C36-9C32-9DFBA91CB42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>
            <a:duotone>
              <a:prstClr val="black"/>
              <a:schemeClr val="accent1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colorTemperature colorTemp="11200"/>
                    </a14:imgEffect>
                    <a14:imgEffect>
                      <a14:saturation sat="0"/>
                    </a14:imgEffect>
                  </a14:imgLayer>
                </a14:imgProps>
              </a:ext>
            </a:extLst>
          </a:blip>
          <a:srcRect l="28333" t="13333"/>
          <a:stretch/>
        </p:blipFill>
        <p:spPr bwMode="auto">
          <a:xfrm>
            <a:off x="304800" y="5438998"/>
            <a:ext cx="11468098" cy="1219200"/>
          </a:xfrm>
          <a:prstGeom prst="rect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</a:ln>
          <a:effectLst>
            <a:outerShdw blurRad="127000" dist="63500" algn="tl" rotWithShape="0">
              <a:srgbClr val="333333">
                <a:alpha val="90000"/>
              </a:srgbClr>
            </a:outerShdw>
          </a:effectLst>
        </p:spPr>
      </p:pic>
      <p:sp>
        <p:nvSpPr>
          <p:cNvPr id="16" name="Rectangle 12">
            <a:extLst>
              <a:ext uri="{FF2B5EF4-FFF2-40B4-BE49-F238E27FC236}">
                <a16:creationId xmlns:a16="http://schemas.microsoft.com/office/drawing/2014/main" id="{C8A3A809-259F-4F7F-9AD3-4D23255FF04C}"/>
              </a:ext>
            </a:extLst>
          </p:cNvPr>
          <p:cNvSpPr txBox="1">
            <a:spLocks noChangeArrowheads="1"/>
          </p:cNvSpPr>
          <p:nvPr/>
        </p:nvSpPr>
        <p:spPr>
          <a:xfrm>
            <a:off x="533400" y="5379839"/>
            <a:ext cx="11049000" cy="12668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en-US" altLang="en-US" sz="6000" dirty="0">
              <a:solidFill>
                <a:schemeClr val="bg2"/>
              </a:solidFill>
              <a:effectLst>
                <a:outerShdw blurRad="76200" dist="76200" dir="4800000" algn="tl">
                  <a:schemeClr val="tx1">
                    <a:alpha val="6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2" name="Picture 10">
            <a:extLst>
              <a:ext uri="{FF2B5EF4-FFF2-40B4-BE49-F238E27FC236}">
                <a16:creationId xmlns:a16="http://schemas.microsoft.com/office/drawing/2014/main" id="{DBD460E2-5543-473B-84BB-BEB37A5082FB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>
            <a:duotone>
              <a:prstClr val="black"/>
              <a:schemeClr val="accent1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colorTemperature colorTemp="11200"/>
                    </a14:imgEffect>
                    <a14:imgEffect>
                      <a14:saturation sat="0"/>
                    </a14:imgEffect>
                  </a14:imgLayer>
                </a14:imgProps>
              </a:ext>
            </a:extLst>
          </a:blip>
          <a:srcRect l="28333" t="13333"/>
          <a:stretch/>
        </p:blipFill>
        <p:spPr bwMode="auto">
          <a:xfrm>
            <a:off x="304799" y="290013"/>
            <a:ext cx="11468099" cy="1219200"/>
          </a:xfrm>
          <a:prstGeom prst="rect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E6704ED4-0C31-429E-852F-9F7B4A1E4BB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09600" y="211337"/>
            <a:ext cx="11049000" cy="1219200"/>
          </a:xfrm>
        </p:spPr>
        <p:txBody>
          <a:bodyPr>
            <a:normAutofit/>
          </a:bodyPr>
          <a:lstStyle/>
          <a:p>
            <a:pPr algn="ctr" eaLnBrk="1" hangingPunct="1"/>
            <a:r>
              <a:rPr lang="en-US" altLang="en-US" sz="6600" dirty="0">
                <a:solidFill>
                  <a:schemeClr val="bg2"/>
                </a:solidFill>
                <a:effectLst>
                  <a:outerShdw blurRad="76200" dist="76200" dir="4800000" algn="tl">
                    <a:srgbClr val="000000">
                      <a:alpha val="6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Question of Salvation</a:t>
            </a:r>
          </a:p>
        </p:txBody>
      </p:sp>
      <p:sp>
        <p:nvSpPr>
          <p:cNvPr id="14" name="Rectangle 2">
            <a:extLst>
              <a:ext uri="{FF2B5EF4-FFF2-40B4-BE49-F238E27FC236}">
                <a16:creationId xmlns:a16="http://schemas.microsoft.com/office/drawing/2014/main" id="{BE6C52EC-C0E1-4C00-8764-C5A7367FFB5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9100" y="1799726"/>
            <a:ext cx="11239500" cy="3886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2pPr>
            <a:lvl3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3pPr>
            <a:lvl4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4pPr>
            <a:lvl5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5pPr>
            <a:lvl6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6pPr>
            <a:lvl7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7pPr>
            <a:lvl8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8pPr>
            <a:lvl9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9pPr>
          </a:lstStyle>
          <a:p>
            <a:pPr algn="ctr" eaLnBrk="1" hangingPunct="1">
              <a:defRPr/>
            </a:pPr>
            <a:r>
              <a:rPr lang="en-US" sz="6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Have You Been Baptized For Remission of Your Sins?</a:t>
            </a:r>
            <a:br>
              <a:rPr lang="en-US" sz="6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  <a:endParaRPr lang="en-US" sz="6000" b="1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Times New Roman" pitchFamily="18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68CC8F93-ED0C-47BC-9B96-F36302AA423C}"/>
              </a:ext>
            </a:extLst>
          </p:cNvPr>
          <p:cNvSpPr txBox="1"/>
          <p:nvPr/>
        </p:nvSpPr>
        <p:spPr>
          <a:xfrm>
            <a:off x="1885948" y="5685926"/>
            <a:ext cx="8305800" cy="83099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0" hangingPunct="0">
              <a:defRPr/>
            </a:pPr>
            <a:r>
              <a:rPr lang="en-US" sz="4800" b="1" i="1" dirty="0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+mn-cs"/>
              </a:rPr>
              <a:t>Mark 16:15-16; Acts 2:38 </a:t>
            </a:r>
          </a:p>
        </p:txBody>
      </p:sp>
    </p:spTree>
    <p:extLst>
      <p:ext uri="{BB962C8B-B14F-4D97-AF65-F5344CB8AC3E}">
        <p14:creationId xmlns:p14="http://schemas.microsoft.com/office/powerpoint/2010/main" val="41852082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11000">
        <p:split orient="vert"/>
      </p:transition>
    </mc:Choice>
    <mc:Fallback xmlns="">
      <p:transition spd="slow" advTm="11000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Picture 8">
            <a:extLst>
              <a:ext uri="{FF2B5EF4-FFF2-40B4-BE49-F238E27FC236}">
                <a16:creationId xmlns:a16="http://schemas.microsoft.com/office/drawing/2014/main" id="{E4843100-F360-4FC1-A835-18AACE8AE05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duotone>
              <a:prstClr val="black"/>
              <a:schemeClr val="tx2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artisticChalkSketch/>
                    </a14:imgEffect>
                    <a14:imgEffect>
                      <a14:colorTemperature colorTemp="11200"/>
                    </a14:imgEffect>
                    <a14:imgEffect>
                      <a14:saturation sat="4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35420" r="1196"/>
          <a:stretch>
            <a:fillRect/>
          </a:stretch>
        </p:blipFill>
        <p:spPr bwMode="auto">
          <a:xfrm>
            <a:off x="-40409" y="-12700"/>
            <a:ext cx="12192000" cy="6870700"/>
          </a:xfrm>
          <a:prstGeom prst="rect">
            <a:avLst/>
          </a:prstGeom>
          <a:noFill/>
          <a:ln>
            <a:noFill/>
          </a:ln>
          <a:effectLst>
            <a:innerShdw blurRad="114300">
              <a:prstClr val="black"/>
            </a:inn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538" name="Picture 10">
            <a:extLst>
              <a:ext uri="{FF2B5EF4-FFF2-40B4-BE49-F238E27FC236}">
                <a16:creationId xmlns:a16="http://schemas.microsoft.com/office/drawing/2014/main" id="{EB97C644-4025-4295-BFD5-1746BE9C0EE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>
            <a:duotone>
              <a:prstClr val="black"/>
              <a:schemeClr val="accent1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colorTemperature colorTemp="11200"/>
                    </a14:imgEffect>
                    <a14:imgEffect>
                      <a14:saturation sat="0"/>
                    </a14:imgEffect>
                  </a14:imgLayer>
                </a14:imgProps>
              </a:ext>
            </a:extLst>
          </a:blip>
          <a:srcRect l="28333" t="13333"/>
          <a:stretch/>
        </p:blipFill>
        <p:spPr bwMode="auto">
          <a:xfrm>
            <a:off x="304800" y="1905000"/>
            <a:ext cx="11468100" cy="3257759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0"/>
                  <a:lumOff val="100000"/>
                </a:schemeClr>
              </a:gs>
              <a:gs pos="35000">
                <a:schemeClr val="accent1">
                  <a:lumMod val="0"/>
                  <a:lumOff val="100000"/>
                </a:schemeClr>
              </a:gs>
              <a:gs pos="100000">
                <a:schemeClr val="accent1">
                  <a:lumMod val="100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solidFill>
              <a:schemeClr val="accent1">
                <a:lumMod val="60000"/>
                <a:lumOff val="40000"/>
              </a:schemeClr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22533" name="Rectangle 21">
            <a:extLst>
              <a:ext uri="{FF2B5EF4-FFF2-40B4-BE49-F238E27FC236}">
                <a16:creationId xmlns:a16="http://schemas.microsoft.com/office/drawing/2014/main" id="{A8FB49C5-7439-4907-A053-09BD5AC6F59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36750" y="277813"/>
            <a:ext cx="8318500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pic>
        <p:nvPicPr>
          <p:cNvPr id="15" name="Picture 10">
            <a:extLst>
              <a:ext uri="{FF2B5EF4-FFF2-40B4-BE49-F238E27FC236}">
                <a16:creationId xmlns:a16="http://schemas.microsoft.com/office/drawing/2014/main" id="{2E30C122-8D95-4C36-9C32-9DFBA91CB42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>
            <a:duotone>
              <a:prstClr val="black"/>
              <a:schemeClr val="accent1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colorTemperature colorTemp="11200"/>
                    </a14:imgEffect>
                    <a14:imgEffect>
                      <a14:saturation sat="0"/>
                    </a14:imgEffect>
                  </a14:imgLayer>
                </a14:imgProps>
              </a:ext>
            </a:extLst>
          </a:blip>
          <a:srcRect l="28333" t="13333"/>
          <a:stretch/>
        </p:blipFill>
        <p:spPr bwMode="auto">
          <a:xfrm>
            <a:off x="304800" y="5438998"/>
            <a:ext cx="11468098" cy="1219200"/>
          </a:xfrm>
          <a:prstGeom prst="rect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</a:ln>
          <a:effectLst>
            <a:outerShdw blurRad="127000" dist="63500" algn="tl" rotWithShape="0">
              <a:srgbClr val="333333">
                <a:alpha val="90000"/>
              </a:srgbClr>
            </a:outerShdw>
          </a:effectLst>
        </p:spPr>
      </p:pic>
      <p:sp>
        <p:nvSpPr>
          <p:cNvPr id="16" name="Rectangle 12">
            <a:extLst>
              <a:ext uri="{FF2B5EF4-FFF2-40B4-BE49-F238E27FC236}">
                <a16:creationId xmlns:a16="http://schemas.microsoft.com/office/drawing/2014/main" id="{C8A3A809-259F-4F7F-9AD3-4D23255FF04C}"/>
              </a:ext>
            </a:extLst>
          </p:cNvPr>
          <p:cNvSpPr txBox="1">
            <a:spLocks noChangeArrowheads="1"/>
          </p:cNvSpPr>
          <p:nvPr/>
        </p:nvSpPr>
        <p:spPr>
          <a:xfrm>
            <a:off x="533400" y="5379839"/>
            <a:ext cx="11049000" cy="12668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en-US" altLang="en-US" sz="6000" dirty="0">
              <a:solidFill>
                <a:schemeClr val="bg2"/>
              </a:solidFill>
              <a:effectLst>
                <a:outerShdw blurRad="76200" dist="76200" dir="4800000" algn="tl">
                  <a:schemeClr val="tx1">
                    <a:alpha val="6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2" name="Picture 10">
            <a:extLst>
              <a:ext uri="{FF2B5EF4-FFF2-40B4-BE49-F238E27FC236}">
                <a16:creationId xmlns:a16="http://schemas.microsoft.com/office/drawing/2014/main" id="{DBD460E2-5543-473B-84BB-BEB37A5082FB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>
            <a:duotone>
              <a:prstClr val="black"/>
              <a:schemeClr val="accent1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colorTemperature colorTemp="11200"/>
                    </a14:imgEffect>
                    <a14:imgEffect>
                      <a14:saturation sat="0"/>
                    </a14:imgEffect>
                  </a14:imgLayer>
                </a14:imgProps>
              </a:ext>
            </a:extLst>
          </a:blip>
          <a:srcRect l="28333" t="13333"/>
          <a:stretch/>
        </p:blipFill>
        <p:spPr bwMode="auto">
          <a:xfrm>
            <a:off x="304799" y="290013"/>
            <a:ext cx="11468099" cy="1219200"/>
          </a:xfrm>
          <a:prstGeom prst="rect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E6704ED4-0C31-429E-852F-9F7B4A1E4BB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09600" y="211337"/>
            <a:ext cx="11049000" cy="1219200"/>
          </a:xfrm>
        </p:spPr>
        <p:txBody>
          <a:bodyPr>
            <a:normAutofit/>
          </a:bodyPr>
          <a:lstStyle/>
          <a:p>
            <a:pPr algn="ctr" eaLnBrk="1" hangingPunct="1"/>
            <a:r>
              <a:rPr lang="en-US" altLang="en-US" sz="6600" dirty="0">
                <a:solidFill>
                  <a:schemeClr val="bg2"/>
                </a:solidFill>
                <a:effectLst>
                  <a:outerShdw blurRad="76200" dist="76200" dir="4800000" algn="tl">
                    <a:srgbClr val="000000">
                      <a:alpha val="6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Let Us Begin Our Worship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68CC8F93-ED0C-47BC-9B96-F36302AA423C}"/>
              </a:ext>
            </a:extLst>
          </p:cNvPr>
          <p:cNvSpPr txBox="1"/>
          <p:nvPr/>
        </p:nvSpPr>
        <p:spPr>
          <a:xfrm>
            <a:off x="1828800" y="5552324"/>
            <a:ext cx="8305800" cy="10156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0" hangingPunct="0">
              <a:defRPr/>
            </a:pPr>
            <a:r>
              <a:rPr lang="en-US" sz="6000" b="1" i="1" dirty="0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+mn-cs"/>
              </a:rPr>
              <a:t>John 4:24 </a:t>
            </a:r>
          </a:p>
        </p:txBody>
      </p:sp>
      <p:sp>
        <p:nvSpPr>
          <p:cNvPr id="11" name="Rectangle 3">
            <a:extLst>
              <a:ext uri="{FF2B5EF4-FFF2-40B4-BE49-F238E27FC236}">
                <a16:creationId xmlns:a16="http://schemas.microsoft.com/office/drawing/2014/main" id="{9E12CC1F-3706-4465-802A-8D5FA36F6E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3000" y="2057400"/>
            <a:ext cx="10744200" cy="2362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hangingPunct="1"/>
            <a:endParaRPr lang="en-US" sz="1600" b="1" dirty="0">
              <a:latin typeface="Times New Roman" pitchFamily="18" charset="0"/>
              <a:cs typeface="Times New Roman" pitchFamily="18" charset="0"/>
            </a:endParaRPr>
          </a:p>
          <a:p>
            <a:pPr eaLnBrk="1" hangingPunct="1"/>
            <a:endParaRPr lang="en-US" sz="1600" b="1" dirty="0"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buNone/>
            </a:pPr>
            <a:r>
              <a:rPr lang="en-US" sz="48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“God is Spirit, and Those Who Worship Him Must Worship in Spirit and Truth.”</a:t>
            </a:r>
          </a:p>
          <a:p>
            <a:pPr eaLnBrk="1" hangingPunct="1"/>
            <a:endParaRPr lang="en-US" dirty="0">
              <a:solidFill>
                <a:srgbClr val="74001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780086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12000">
        <p:split orient="vert"/>
      </p:transition>
    </mc:Choice>
    <mc:Fallback xmlns="">
      <p:transition spd="slow" advTm="12000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</p:bldLst>
  </p:timing>
</p:sld>
</file>

<file path=ppt/theme/theme1.xml><?xml version="1.0" encoding="utf-8"?>
<a:theme xmlns:a="http://schemas.openxmlformats.org/drawingml/2006/main" name="1_Default Design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3652</TotalTime>
  <Words>248</Words>
  <Application>Microsoft Office PowerPoint</Application>
  <PresentationFormat>Widescreen</PresentationFormat>
  <Paragraphs>48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Arial</vt:lpstr>
      <vt:lpstr>Calibri</vt:lpstr>
      <vt:lpstr>Calibri Light</vt:lpstr>
      <vt:lpstr>Times New Roman</vt:lpstr>
      <vt:lpstr>Wingdings 3</vt:lpstr>
      <vt:lpstr>1_Default Design</vt:lpstr>
      <vt:lpstr>Message of Exhortation</vt:lpstr>
      <vt:lpstr>Baptism’s Relationship to Salvation</vt:lpstr>
      <vt:lpstr>Baptism’s Relationship to Salvation</vt:lpstr>
      <vt:lpstr>Baptism’s Relationship to Salvation</vt:lpstr>
      <vt:lpstr>Baptism’s Relationship to Salvation</vt:lpstr>
      <vt:lpstr>Question of Salvation</vt:lpstr>
      <vt:lpstr>Let Us Begin Our Worship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Spirit of Worship</dc:title>
  <dc:creator>Steve Klein</dc:creator>
  <cp:lastModifiedBy>Larry Wisdom</cp:lastModifiedBy>
  <cp:revision>374</cp:revision>
  <dcterms:created xsi:type="dcterms:W3CDTF">2013-08-12T14:39:11Z</dcterms:created>
  <dcterms:modified xsi:type="dcterms:W3CDTF">2021-11-28T01:25:04Z</dcterms:modified>
</cp:coreProperties>
</file>