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4"/>
  </p:notesMasterIdLst>
  <p:sldIdLst>
    <p:sldId id="961" r:id="rId3"/>
    <p:sldId id="960" r:id="rId4"/>
    <p:sldId id="975" r:id="rId5"/>
    <p:sldId id="977" r:id="rId6"/>
    <p:sldId id="976" r:id="rId7"/>
    <p:sldId id="978" r:id="rId8"/>
    <p:sldId id="979" r:id="rId9"/>
    <p:sldId id="980" r:id="rId10"/>
    <p:sldId id="969" r:id="rId11"/>
    <p:sldId id="958" r:id="rId12"/>
    <p:sldId id="275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92929"/>
    <a:srgbClr val="333333"/>
    <a:srgbClr val="1C1C1C"/>
    <a:srgbClr val="678204"/>
    <a:srgbClr val="863A10"/>
    <a:srgbClr val="497F13"/>
    <a:srgbClr val="4B8313"/>
    <a:srgbClr val="72AF2F"/>
    <a:srgbClr val="59270B"/>
    <a:srgbClr val="54D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87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9024A5-A426-4DB4-AE45-1E26FF84C0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9BF579D-D75F-41C4-A45B-9DD3089EE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DEA9144-1928-4EB6-99A2-29CADF8109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4FF564-E0C1-4A0E-8923-EDE498C1D0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630AE6B-AB57-44F7-A756-7812C66D20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11A44D9-F644-4D33-BA72-A402147AA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4821CA-03D1-4099-9D58-33FC667A22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332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024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4821CA-03D1-4099-9D58-33FC667A22E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543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6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47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47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3B83B-C830-4FD2-8F4C-4233D498C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2DF17B-5A99-4609-9D09-4F9ABD673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D4A7B-7609-47B4-A75A-2AD4C84AD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EECDA-6E98-4270-AD74-8CB8DD06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121D0-FECD-4F6A-94D3-E321E462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76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49836-3A7C-4A74-89E6-2560D2864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A59F-DDD3-442A-9306-DD63B5E88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CA243-2150-446A-8ECF-6D508695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4AC0F-3844-4293-8A3F-E9EE24D9D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AB100-D378-4CF6-93EF-26C317D6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80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D591-2579-4451-8AC3-4A0254EF8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951AD-116E-4A22-BB25-BD04CD692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DC17E-E54F-4B51-9D91-428FEB10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2969-A063-4135-B989-069B5A34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C2AAC-6851-4196-902C-16E193810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7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0607B-92FF-41CE-B7D4-BFCADB9C6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BA76B-A749-432F-910D-3D14F9D7E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CEC4C0-2F4F-46BD-9E22-DE22D5422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46E88-1A84-41B5-8189-EA3912AFE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8BDC4-C64B-4DE9-879E-E58233425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4C1F7-E63D-4B00-87AC-D4F3FF45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19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D8E5B-ABA1-493E-93D8-C948947DA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5C4A5-EF7D-4833-81A4-828AF0795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2C1ED-B410-4DF2-93AC-F9A36A53C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1E042A-7D7E-4EE7-8925-F871416FD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2DC27-BEA6-48B7-AF3C-AE7CA2ECF7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F7C878-959B-45F8-965C-69025241F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20366A-AEB0-49B2-99FC-3C21EB53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2F2DE-4D9B-449D-9683-AE14F2C3A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15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04DE-AAE9-42DF-AE48-6522263B0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39F8B-14EF-4F53-918A-F19DE88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FBA014-7077-47D2-AD3C-5B73131DF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62411-A98F-4472-8C41-630250472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66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F4A3BB-7049-4E7E-82AD-DA5D8968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1D47F-FDE2-400E-8454-9DCE82C8A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66FF5-C646-40A2-B907-D921380D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54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919F8-2822-4269-A1DC-ED13ABCCE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AC65A-7A9B-4317-A0B7-CA8FCA011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F3754-4BB8-4C1B-90D7-5D6B7BEC5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33EC0-72D8-4A72-AC4B-2863D345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ABC6F-4DEE-41B7-8DFC-46E3FFAE0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BAE3A-4356-44FC-A96B-3A5512D42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8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877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D579-94EB-4BC8-B40E-7E1DD510F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AFECC4-3869-4EC4-95BB-8F915E7A9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4134ED-44D7-4EBA-81FF-69F0CB2D7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57B4C-1C1B-48DA-8A1B-ECCF73F7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38D4A-45B7-4D60-86ED-B4FE5C45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42505-52C8-4A5D-8FC4-F5258C750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55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A5993-4161-45BE-BE94-0B73EE60E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630B6D-A2F5-4D4D-BA4F-ECDA84AA0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801D2-6613-4FA8-AE9A-7D1ECC990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CBF1-1CE8-4D42-8B2C-1B12608E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D7968-1043-4F31-86AC-F1E9393A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21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62B1F5-A7C8-456E-944B-355464D62E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D47E5-9FE9-4210-92C3-71C7A7628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DB055-B6A8-4343-8DBA-E74FFD1C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CCC42-9C47-4577-88F9-FA101241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15EB2-7F78-4320-86E4-70395908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0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68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97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94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05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8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40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0D61C7-5AED-45B4-BB6E-FB16A333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5BD14-B663-482C-9684-EAFEF3A28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75C8D-C531-464A-9C95-49D2AC791C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C5DE-0090-4322-BAC1-AE25CD736E7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A7A39-493A-4570-A588-EC6B53D8B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27445-5F5F-4598-8B15-308974576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9E8E-186B-461A-9EAD-AC23FE7D7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4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3">
            <a:extLst>
              <a:ext uri="{FF2B5EF4-FFF2-40B4-BE49-F238E27FC236}">
                <a16:creationId xmlns:a16="http://schemas.microsoft.com/office/drawing/2014/main" id="{3AEC9AF5-F1D3-4D8A-B933-1CB042A277F4}"/>
              </a:ext>
            </a:extLst>
          </p:cNvPr>
          <p:cNvSpPr txBox="1">
            <a:spLocks/>
          </p:cNvSpPr>
          <p:nvPr/>
        </p:nvSpPr>
        <p:spPr>
          <a:xfrm>
            <a:off x="381002" y="5797734"/>
            <a:ext cx="11429996" cy="755466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5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  <a:endParaRPr lang="en-US" sz="5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392131" y="1890446"/>
            <a:ext cx="11429997" cy="380264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0" y="304800"/>
            <a:ext cx="76961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2" y="304800"/>
            <a:ext cx="3733798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B2A5862-92F5-449F-A57F-714705B0D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1" y="380999"/>
            <a:ext cx="7391400" cy="1227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          Part Two 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58B512D9-5D28-455F-8BEF-CF8B72F365DC}"/>
              </a:ext>
            </a:extLst>
          </p:cNvPr>
          <p:cNvSpPr txBox="1"/>
          <p:nvPr/>
        </p:nvSpPr>
        <p:spPr>
          <a:xfrm>
            <a:off x="820217" y="2590800"/>
            <a:ext cx="10591800" cy="232166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5000" i="1" kern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4B07DEF8-3E2B-4D9F-861F-32476ADA5687}"/>
              </a:ext>
            </a:extLst>
          </p:cNvPr>
          <p:cNvSpPr txBox="1"/>
          <p:nvPr/>
        </p:nvSpPr>
        <p:spPr>
          <a:xfrm>
            <a:off x="1676401" y="2549236"/>
            <a:ext cx="8962520" cy="2297878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Make Me A  Servant – </a:t>
            </a:r>
            <a:r>
              <a:rPr lang="en-US" sz="6000" b="1" i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Applied</a:t>
            </a:r>
            <a:r>
              <a:rPr lang="en-US" sz="80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chemeClr val="bg1"/>
                </a:solidFill>
                <a:latin typeface="Times New Roman" panose="02020603050405020304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 </a:t>
            </a:r>
            <a:endParaRPr lang="en-US" sz="6600" i="1" dirty="0">
              <a:solidFill>
                <a:schemeClr val="bg1"/>
              </a:solidFill>
              <a:latin typeface="Times New Roman" panose="02020603050405020304" pitchFamily="18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914E74-BFE3-4E51-A7D2-6F8BA91B1359}"/>
              </a:ext>
            </a:extLst>
          </p:cNvPr>
          <p:cNvSpPr/>
          <p:nvPr/>
        </p:nvSpPr>
        <p:spPr>
          <a:xfrm>
            <a:off x="685800" y="2133600"/>
            <a:ext cx="10896601" cy="3352800"/>
          </a:xfrm>
          <a:prstGeom prst="rect">
            <a:avLst/>
          </a:prstGeom>
          <a:noFill/>
          <a:ln w="19050">
            <a:solidFill>
              <a:srgbClr val="29292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FFF554-14A2-4062-95B5-5360C8B51AD3}"/>
              </a:ext>
            </a:extLst>
          </p:cNvPr>
          <p:cNvSpPr txBox="1"/>
          <p:nvPr/>
        </p:nvSpPr>
        <p:spPr>
          <a:xfrm>
            <a:off x="381000" y="5887980"/>
            <a:ext cx="11429995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1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An </a:t>
            </a:r>
            <a:r>
              <a:rPr lang="en-US" sz="3100" i="1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Application to the Words from Last Week’s  “Make Me </a:t>
            </a:r>
            <a:r>
              <a:rPr lang="en-US" sz="31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</a:t>
            </a:r>
            <a:r>
              <a:rPr lang="en-US" sz="3100" i="1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 Servant”</a:t>
            </a:r>
            <a:endParaRPr kumimoji="0" lang="en-US" sz="31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381000" y="1700654"/>
            <a:ext cx="11429997" cy="328231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798" y="5157346"/>
            <a:ext cx="7696198" cy="1447800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80" y="5157346"/>
            <a:ext cx="3733798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B2A5862-92F5-449F-A57F-714705B0D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0506" y="5325199"/>
            <a:ext cx="5105400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John  4:24 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58B512D9-5D28-455F-8BEF-CF8B72F365DC}"/>
              </a:ext>
            </a:extLst>
          </p:cNvPr>
          <p:cNvSpPr txBox="1"/>
          <p:nvPr/>
        </p:nvSpPr>
        <p:spPr>
          <a:xfrm>
            <a:off x="800098" y="2438400"/>
            <a:ext cx="10591800" cy="232166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4800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“God is Spirit, and Those Who Worship Him Must Worship in Spirit and Truth.”</a:t>
            </a:r>
            <a:endParaRPr lang="en-US" sz="4800" i="1" kern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D850E8E-0715-4382-86A7-9CFDFF9C9535}"/>
              </a:ext>
            </a:extLst>
          </p:cNvPr>
          <p:cNvSpPr txBox="1">
            <a:spLocks/>
          </p:cNvSpPr>
          <p:nvPr/>
        </p:nvSpPr>
        <p:spPr>
          <a:xfrm>
            <a:off x="401119" y="291375"/>
            <a:ext cx="11429996" cy="126567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Let Us Begin Our Worship Together</a:t>
            </a:r>
          </a:p>
        </p:txBody>
      </p:sp>
    </p:spTree>
    <p:extLst>
      <p:ext uri="{BB962C8B-B14F-4D97-AF65-F5344CB8AC3E}">
        <p14:creationId xmlns:p14="http://schemas.microsoft.com/office/powerpoint/2010/main" val="167790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E5D0EF4F-1755-4BBB-96D0-B93234A41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advTm="5372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32FE24-9EB5-43E9-879B-697F1001A70C}"/>
              </a:ext>
            </a:extLst>
          </p:cNvPr>
          <p:cNvSpPr/>
          <p:nvPr/>
        </p:nvSpPr>
        <p:spPr>
          <a:xfrm>
            <a:off x="228600" y="3389111"/>
            <a:ext cx="2057399" cy="32965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239697" y="1808805"/>
            <a:ext cx="11734799" cy="14477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904" y="228497"/>
            <a:ext cx="81533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497"/>
            <a:ext cx="3581400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0AEC76E-03B4-4594-86BA-9D429BB37785}"/>
              </a:ext>
            </a:extLst>
          </p:cNvPr>
          <p:cNvSpPr txBox="1">
            <a:spLocks/>
          </p:cNvSpPr>
          <p:nvPr/>
        </p:nvSpPr>
        <p:spPr>
          <a:xfrm>
            <a:off x="2373178" y="3389111"/>
            <a:ext cx="9614636" cy="331648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D8CF7021-46BC-4A9C-A2EF-A0C948C65C03}"/>
              </a:ext>
            </a:extLst>
          </p:cNvPr>
          <p:cNvSpPr txBox="1"/>
          <p:nvPr/>
        </p:nvSpPr>
        <p:spPr>
          <a:xfrm>
            <a:off x="914400" y="1842939"/>
            <a:ext cx="10591800" cy="14477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Humbleness of Spirit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4538C49-D5A6-4012-83B2-596F3F24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2141"/>
            <a:ext cx="7696199" cy="11517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</a:t>
            </a: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en-US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Applied </a:t>
            </a:r>
          </a:p>
        </p:txBody>
      </p:sp>
      <p:pic>
        <p:nvPicPr>
          <p:cNvPr id="14" name="Picture 8">
            <a:extLst>
              <a:ext uri="{FF2B5EF4-FFF2-40B4-BE49-F238E27FC236}">
                <a16:creationId xmlns:a16="http://schemas.microsoft.com/office/drawing/2014/main" id="{E89E9A83-E5DB-45FB-B2C7-B1B8D269D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439579" y="3679315"/>
            <a:ext cx="1519048" cy="14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063602-5BCA-40F8-8792-B2F4C486D228}"/>
              </a:ext>
            </a:extLst>
          </p:cNvPr>
          <p:cNvSpPr txBox="1"/>
          <p:nvPr/>
        </p:nvSpPr>
        <p:spPr>
          <a:xfrm>
            <a:off x="2819400" y="3985526"/>
            <a:ext cx="89153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sz="4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“Whosoever therefore shall humble himself as this little child, the same is greatest in the kingdom of heaven.”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E9C69FBC-D712-4A28-AE3E-777C69364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5307690"/>
            <a:ext cx="2057399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 18:4 </a:t>
            </a:r>
          </a:p>
        </p:txBody>
      </p:sp>
    </p:spTree>
    <p:extLst>
      <p:ext uri="{BB962C8B-B14F-4D97-AF65-F5344CB8AC3E}">
        <p14:creationId xmlns:p14="http://schemas.microsoft.com/office/powerpoint/2010/main" val="292024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8000">
        <p:split orient="vert"/>
      </p:transition>
    </mc:Choice>
    <mc:Fallback xmlns=""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32FE24-9EB5-43E9-879B-697F1001A70C}"/>
              </a:ext>
            </a:extLst>
          </p:cNvPr>
          <p:cNvSpPr/>
          <p:nvPr/>
        </p:nvSpPr>
        <p:spPr>
          <a:xfrm>
            <a:off x="228600" y="3389111"/>
            <a:ext cx="2057399" cy="32965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239697" y="1808805"/>
            <a:ext cx="11734799" cy="14477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904" y="228497"/>
            <a:ext cx="81533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497"/>
            <a:ext cx="3581400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0AEC76E-03B4-4594-86BA-9D429BB37785}"/>
              </a:ext>
            </a:extLst>
          </p:cNvPr>
          <p:cNvSpPr txBox="1">
            <a:spLocks/>
          </p:cNvSpPr>
          <p:nvPr/>
        </p:nvSpPr>
        <p:spPr>
          <a:xfrm>
            <a:off x="2373178" y="3389111"/>
            <a:ext cx="9614636" cy="331648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D8CF7021-46BC-4A9C-A2EF-A0C948C65C03}"/>
              </a:ext>
            </a:extLst>
          </p:cNvPr>
          <p:cNvSpPr txBox="1"/>
          <p:nvPr/>
        </p:nvSpPr>
        <p:spPr>
          <a:xfrm>
            <a:off x="348076" y="1842939"/>
            <a:ext cx="11539124" cy="14477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Worship and Adoration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4538C49-D5A6-4012-83B2-596F3F24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2141"/>
            <a:ext cx="7696199" cy="11517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</a:t>
            </a: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en-US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Applied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63602-5BCA-40F8-8792-B2F4C486D228}"/>
              </a:ext>
            </a:extLst>
          </p:cNvPr>
          <p:cNvSpPr txBox="1"/>
          <p:nvPr/>
        </p:nvSpPr>
        <p:spPr>
          <a:xfrm>
            <a:off x="2532296" y="3708527"/>
            <a:ext cx="92025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sz="42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“But the hour cometh, and now is, when the true worshippers shall worship the Father in spirit and in truth: for the Father </a:t>
            </a:r>
            <a:r>
              <a:rPr lang="en-US" sz="4200" i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seeketh</a:t>
            </a:r>
            <a:r>
              <a:rPr lang="en-US" sz="42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to worship him.”</a:t>
            </a:r>
            <a:endParaRPr kumimoji="0" lang="en-US" sz="4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1DE34C86-1D17-4631-A46C-892355DCE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439579" y="3679315"/>
            <a:ext cx="1519048" cy="14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B27D4200-4DEA-4E4F-897C-51CDD21B0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5307690"/>
            <a:ext cx="2057399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John  4:23 </a:t>
            </a:r>
          </a:p>
        </p:txBody>
      </p:sp>
    </p:spTree>
    <p:extLst>
      <p:ext uri="{BB962C8B-B14F-4D97-AF65-F5344CB8AC3E}">
        <p14:creationId xmlns:p14="http://schemas.microsoft.com/office/powerpoint/2010/main" val="229219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32FE24-9EB5-43E9-879B-697F1001A70C}"/>
              </a:ext>
            </a:extLst>
          </p:cNvPr>
          <p:cNvSpPr/>
          <p:nvPr/>
        </p:nvSpPr>
        <p:spPr>
          <a:xfrm>
            <a:off x="228600" y="3389111"/>
            <a:ext cx="2057399" cy="32965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239697" y="1808805"/>
            <a:ext cx="11734799" cy="14477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904" y="228497"/>
            <a:ext cx="81533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497"/>
            <a:ext cx="3581400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0AEC76E-03B4-4594-86BA-9D429BB37785}"/>
              </a:ext>
            </a:extLst>
          </p:cNvPr>
          <p:cNvSpPr txBox="1">
            <a:spLocks/>
          </p:cNvSpPr>
          <p:nvPr/>
        </p:nvSpPr>
        <p:spPr>
          <a:xfrm>
            <a:off x="2373178" y="3389111"/>
            <a:ext cx="9614636" cy="331648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D8CF7021-46BC-4A9C-A2EF-A0C948C65C03}"/>
              </a:ext>
            </a:extLst>
          </p:cNvPr>
          <p:cNvSpPr txBox="1"/>
          <p:nvPr/>
        </p:nvSpPr>
        <p:spPr>
          <a:xfrm>
            <a:off x="348076" y="1842939"/>
            <a:ext cx="11539124" cy="14477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Application to the Word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4538C49-D5A6-4012-83B2-596F3F24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2141"/>
            <a:ext cx="7696199" cy="11517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</a:t>
            </a: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en-US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Applied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63602-5BCA-40F8-8792-B2F4C486D228}"/>
              </a:ext>
            </a:extLst>
          </p:cNvPr>
          <p:cNvSpPr txBox="1"/>
          <p:nvPr/>
        </p:nvSpPr>
        <p:spPr>
          <a:xfrm>
            <a:off x="2722796" y="3581400"/>
            <a:ext cx="891539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sz="43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“Be diligent to present yourself approved to God as a workman who does not need to be ashamed, accurately handling the word of truth.”</a:t>
            </a:r>
            <a:endParaRPr kumimoji="0" lang="en-US" sz="43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94311FCB-9ADC-4E36-B60F-EC0C27BC6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439579" y="3679315"/>
            <a:ext cx="1519048" cy="14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40E23755-7792-4E25-8881-67632272C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5307690"/>
            <a:ext cx="2057399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Tim.  2:15 </a:t>
            </a:r>
          </a:p>
        </p:txBody>
      </p:sp>
    </p:spTree>
    <p:extLst>
      <p:ext uri="{BB962C8B-B14F-4D97-AF65-F5344CB8AC3E}">
        <p14:creationId xmlns:p14="http://schemas.microsoft.com/office/powerpoint/2010/main" val="231295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32FE24-9EB5-43E9-879B-697F1001A70C}"/>
              </a:ext>
            </a:extLst>
          </p:cNvPr>
          <p:cNvSpPr/>
          <p:nvPr/>
        </p:nvSpPr>
        <p:spPr>
          <a:xfrm>
            <a:off x="228600" y="3389111"/>
            <a:ext cx="2057399" cy="32965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239697" y="1808805"/>
            <a:ext cx="11734799" cy="14477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904" y="228497"/>
            <a:ext cx="81533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497"/>
            <a:ext cx="3581400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0AEC76E-03B4-4594-86BA-9D429BB37785}"/>
              </a:ext>
            </a:extLst>
          </p:cNvPr>
          <p:cNvSpPr txBox="1">
            <a:spLocks/>
          </p:cNvSpPr>
          <p:nvPr/>
        </p:nvSpPr>
        <p:spPr>
          <a:xfrm>
            <a:off x="2373178" y="3389111"/>
            <a:ext cx="9614636" cy="331648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D8CF7021-46BC-4A9C-A2EF-A0C948C65C03}"/>
              </a:ext>
            </a:extLst>
          </p:cNvPr>
          <p:cNvSpPr txBox="1"/>
          <p:nvPr/>
        </p:nvSpPr>
        <p:spPr>
          <a:xfrm>
            <a:off x="348076" y="1842939"/>
            <a:ext cx="11539124" cy="14477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Service to One Other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4538C49-D5A6-4012-83B2-596F3F24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2141"/>
            <a:ext cx="7696199" cy="11517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</a:t>
            </a: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en-US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Applied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63602-5BCA-40F8-8792-B2F4C486D228}"/>
              </a:ext>
            </a:extLst>
          </p:cNvPr>
          <p:cNvSpPr txBox="1"/>
          <p:nvPr/>
        </p:nvSpPr>
        <p:spPr>
          <a:xfrm>
            <a:off x="2547524" y="3708527"/>
            <a:ext cx="9296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sz="42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“…walk in a manner worthy of the calling to which you have been called, with all humility and gentleness, with patience, bearing with one another in love.”</a:t>
            </a:r>
            <a:endParaRPr kumimoji="0" lang="en-US" sz="4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C2C2CB10-C667-4FBD-AD83-AA199D51B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439579" y="3679315"/>
            <a:ext cx="1519048" cy="14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5268E9CE-C5DA-4518-BE57-FF927217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5307690"/>
            <a:ext cx="2057399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Eph.  4:1-2 </a:t>
            </a:r>
          </a:p>
        </p:txBody>
      </p:sp>
    </p:spTree>
    <p:extLst>
      <p:ext uri="{BB962C8B-B14F-4D97-AF65-F5344CB8AC3E}">
        <p14:creationId xmlns:p14="http://schemas.microsoft.com/office/powerpoint/2010/main" val="428638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32FE24-9EB5-43E9-879B-697F1001A70C}"/>
              </a:ext>
            </a:extLst>
          </p:cNvPr>
          <p:cNvSpPr/>
          <p:nvPr/>
        </p:nvSpPr>
        <p:spPr>
          <a:xfrm>
            <a:off x="228600" y="3389111"/>
            <a:ext cx="2057399" cy="32965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239697" y="1808805"/>
            <a:ext cx="11734799" cy="14477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904" y="228497"/>
            <a:ext cx="81533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497"/>
            <a:ext cx="3581400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0AEC76E-03B4-4594-86BA-9D429BB37785}"/>
              </a:ext>
            </a:extLst>
          </p:cNvPr>
          <p:cNvSpPr txBox="1">
            <a:spLocks/>
          </p:cNvSpPr>
          <p:nvPr/>
        </p:nvSpPr>
        <p:spPr>
          <a:xfrm>
            <a:off x="2373178" y="3389111"/>
            <a:ext cx="9614636" cy="331648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D8CF7021-46BC-4A9C-A2EF-A0C948C65C03}"/>
              </a:ext>
            </a:extLst>
          </p:cNvPr>
          <p:cNvSpPr txBox="1"/>
          <p:nvPr/>
        </p:nvSpPr>
        <p:spPr>
          <a:xfrm>
            <a:off x="348076" y="1842939"/>
            <a:ext cx="11539124" cy="14477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Example to the World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4538C49-D5A6-4012-83B2-596F3F24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2141"/>
            <a:ext cx="7696199" cy="11517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</a:t>
            </a: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en-US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Applied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63602-5BCA-40F8-8792-B2F4C486D228}"/>
              </a:ext>
            </a:extLst>
          </p:cNvPr>
          <p:cNvSpPr txBox="1"/>
          <p:nvPr/>
        </p:nvSpPr>
        <p:spPr>
          <a:xfrm>
            <a:off x="2514600" y="3675092"/>
            <a:ext cx="922019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sz="4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“Even so let your light shine before men; that they may see your good works, and glorify your Father who is in heaven.”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93975902-2C7B-4F63-B2AC-C35532132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439579" y="3679315"/>
            <a:ext cx="1519048" cy="14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BF2884A4-0A86-4619-AA8B-B4307DE24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5307690"/>
            <a:ext cx="2057399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 5:16 </a:t>
            </a:r>
          </a:p>
        </p:txBody>
      </p:sp>
    </p:spTree>
    <p:extLst>
      <p:ext uri="{BB962C8B-B14F-4D97-AF65-F5344CB8AC3E}">
        <p14:creationId xmlns:p14="http://schemas.microsoft.com/office/powerpoint/2010/main" val="397894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32FE24-9EB5-43E9-879B-697F1001A70C}"/>
              </a:ext>
            </a:extLst>
          </p:cNvPr>
          <p:cNvSpPr/>
          <p:nvPr/>
        </p:nvSpPr>
        <p:spPr>
          <a:xfrm>
            <a:off x="228600" y="3389111"/>
            <a:ext cx="2057399" cy="32965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239697" y="1808805"/>
            <a:ext cx="11734799" cy="14477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904" y="228497"/>
            <a:ext cx="81533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497"/>
            <a:ext cx="3581400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0AEC76E-03B4-4594-86BA-9D429BB37785}"/>
              </a:ext>
            </a:extLst>
          </p:cNvPr>
          <p:cNvSpPr txBox="1">
            <a:spLocks/>
          </p:cNvSpPr>
          <p:nvPr/>
        </p:nvSpPr>
        <p:spPr>
          <a:xfrm>
            <a:off x="2373178" y="3389111"/>
            <a:ext cx="9614636" cy="3316489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D8CF7021-46BC-4A9C-A2EF-A0C948C65C03}"/>
              </a:ext>
            </a:extLst>
          </p:cNvPr>
          <p:cNvSpPr txBox="1"/>
          <p:nvPr/>
        </p:nvSpPr>
        <p:spPr>
          <a:xfrm>
            <a:off x="348076" y="1842939"/>
            <a:ext cx="11539124" cy="14477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Seeking the Lost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4538C49-D5A6-4012-83B2-596F3F24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2141"/>
            <a:ext cx="7696199" cy="11517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</a:t>
            </a:r>
            <a:r>
              <a:rPr lang="en-US" altLang="en-US" sz="46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en-US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Applied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63602-5BCA-40F8-8792-B2F4C486D228}"/>
              </a:ext>
            </a:extLst>
          </p:cNvPr>
          <p:cNvSpPr txBox="1"/>
          <p:nvPr/>
        </p:nvSpPr>
        <p:spPr>
          <a:xfrm>
            <a:off x="2722796" y="3886200"/>
            <a:ext cx="89153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auto">
              <a:spcAft>
                <a:spcPts val="0"/>
              </a:spcAft>
              <a:defRPr/>
            </a:pPr>
            <a:r>
              <a:rPr lang="en-US" sz="4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“I will seek the lost, bring back the scattered, bind up the broken and strengthen the sick...”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B4C14CD3-7BF9-45A0-A544-553F3841E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439579" y="3679315"/>
            <a:ext cx="1519048" cy="14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90D296A8-0A79-4259-897E-F515F591B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5307690"/>
            <a:ext cx="2057399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Ezek. 34:16 </a:t>
            </a:r>
          </a:p>
        </p:txBody>
      </p:sp>
    </p:spTree>
    <p:extLst>
      <p:ext uri="{BB962C8B-B14F-4D97-AF65-F5344CB8AC3E}">
        <p14:creationId xmlns:p14="http://schemas.microsoft.com/office/powerpoint/2010/main" val="284253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3">
            <a:extLst>
              <a:ext uri="{FF2B5EF4-FFF2-40B4-BE49-F238E27FC236}">
                <a16:creationId xmlns:a16="http://schemas.microsoft.com/office/drawing/2014/main" id="{3AEC9AF5-F1D3-4D8A-B933-1CB042A277F4}"/>
              </a:ext>
            </a:extLst>
          </p:cNvPr>
          <p:cNvSpPr txBox="1">
            <a:spLocks/>
          </p:cNvSpPr>
          <p:nvPr/>
        </p:nvSpPr>
        <p:spPr>
          <a:xfrm>
            <a:off x="381002" y="5797734"/>
            <a:ext cx="11429996" cy="755466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5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  <a:endParaRPr lang="en-US" sz="5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392131" y="1890446"/>
            <a:ext cx="11429997" cy="380264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0" y="304800"/>
            <a:ext cx="7696198" cy="1447801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2" y="304800"/>
            <a:ext cx="3733798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B2A5862-92F5-449F-A57F-714705B0D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1" y="380999"/>
            <a:ext cx="7391400" cy="1227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Make Me A Servant          Part Two 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58B512D9-5D28-455F-8BEF-CF8B72F365DC}"/>
              </a:ext>
            </a:extLst>
          </p:cNvPr>
          <p:cNvSpPr txBox="1"/>
          <p:nvPr/>
        </p:nvSpPr>
        <p:spPr>
          <a:xfrm>
            <a:off x="820217" y="2590800"/>
            <a:ext cx="10591800" cy="232166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5000" i="1" kern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4B07DEF8-3E2B-4D9F-861F-32476ADA5687}"/>
              </a:ext>
            </a:extLst>
          </p:cNvPr>
          <p:cNvSpPr txBox="1"/>
          <p:nvPr/>
        </p:nvSpPr>
        <p:spPr>
          <a:xfrm>
            <a:off x="685800" y="2209800"/>
            <a:ext cx="10820400" cy="32004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4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Lord, Help Me To Be         Your Humble Servant            In All Things</a:t>
            </a:r>
            <a:r>
              <a:rPr lang="en-US" sz="64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chemeClr val="bg1"/>
                </a:solidFill>
                <a:latin typeface="Times New Roman" panose="02020603050405020304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!</a:t>
            </a:r>
            <a:endParaRPr lang="en-US" sz="6400" i="1" dirty="0">
              <a:solidFill>
                <a:schemeClr val="bg1"/>
              </a:solidFill>
              <a:latin typeface="Times New Roman" panose="02020603050405020304" pitchFamily="18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914E74-BFE3-4E51-A7D2-6F8BA91B1359}"/>
              </a:ext>
            </a:extLst>
          </p:cNvPr>
          <p:cNvSpPr/>
          <p:nvPr/>
        </p:nvSpPr>
        <p:spPr>
          <a:xfrm>
            <a:off x="685800" y="2133600"/>
            <a:ext cx="10896601" cy="3352800"/>
          </a:xfrm>
          <a:prstGeom prst="rect">
            <a:avLst/>
          </a:prstGeom>
          <a:noFill/>
          <a:ln w="19050">
            <a:solidFill>
              <a:srgbClr val="29292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FFF554-14A2-4062-95B5-5360C8B51AD3}"/>
              </a:ext>
            </a:extLst>
          </p:cNvPr>
          <p:cNvSpPr txBox="1"/>
          <p:nvPr/>
        </p:nvSpPr>
        <p:spPr>
          <a:xfrm>
            <a:off x="381000" y="5887980"/>
            <a:ext cx="11429995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1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An </a:t>
            </a:r>
            <a:r>
              <a:rPr lang="en-US" sz="3100" i="1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Application to the Words from Last Week’s  “Make Me </a:t>
            </a:r>
            <a:r>
              <a:rPr lang="en-US" sz="31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</a:t>
            </a:r>
            <a:r>
              <a:rPr lang="en-US" sz="3100" i="1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 Servant”</a:t>
            </a:r>
            <a:endParaRPr kumimoji="0" lang="en-US" sz="31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9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9000">
        <p:split orient="vert"/>
      </p:transition>
    </mc:Choice>
    <mc:Fallback xmlns=""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2B43CE-C483-4B2B-B93C-ECC1820AEE97}"/>
              </a:ext>
            </a:extLst>
          </p:cNvPr>
          <p:cNvSpPr/>
          <p:nvPr/>
        </p:nvSpPr>
        <p:spPr>
          <a:xfrm>
            <a:off x="381000" y="1905000"/>
            <a:ext cx="11429997" cy="378809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6D9AB-47BE-4C73-9459-BDFDCFF14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0" y="304801"/>
            <a:ext cx="7696198" cy="1447800"/>
          </a:xfr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</a:p>
        </p:txBody>
      </p:sp>
      <p:pic>
        <p:nvPicPr>
          <p:cNvPr id="6149" name="Picture 4" descr="http://pastorerickson.com/wp-content/uploads/2015/11/Opened-Bible32.jpg">
            <a:extLst>
              <a:ext uri="{FF2B5EF4-FFF2-40B4-BE49-F238E27FC236}">
                <a16:creationId xmlns:a16="http://schemas.microsoft.com/office/drawing/2014/main" id="{8232AB83-EEF2-4EC8-A0DA-36803955E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2" y="304800"/>
            <a:ext cx="3733798" cy="1447801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B2A5862-92F5-449F-A57F-714705B0D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2" y="448400"/>
            <a:ext cx="5105400" cy="11605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Luke  17:10 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58B512D9-5D28-455F-8BEF-CF8B72F365DC}"/>
              </a:ext>
            </a:extLst>
          </p:cNvPr>
          <p:cNvSpPr txBox="1"/>
          <p:nvPr/>
        </p:nvSpPr>
        <p:spPr>
          <a:xfrm>
            <a:off x="800097" y="2209800"/>
            <a:ext cx="10591800" cy="344433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800" i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“So likewise ye, when ye shall have done all those things which are commanded you, say, We are unprofitable servants: we have done that which was our duty to do.”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0A1F391-CDA9-4EAA-AFA2-7E4F84C4EAD5}"/>
              </a:ext>
            </a:extLst>
          </p:cNvPr>
          <p:cNvSpPr txBox="1">
            <a:spLocks/>
          </p:cNvSpPr>
          <p:nvPr/>
        </p:nvSpPr>
        <p:spPr>
          <a:xfrm>
            <a:off x="381002" y="5797734"/>
            <a:ext cx="11429996" cy="755466"/>
          </a:xfrm>
          <a:prstGeom prst="rect">
            <a:avLst/>
          </a:prstGeom>
          <a:solidFill>
            <a:srgbClr val="10070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5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Psalm 118:24</a:t>
            </a:r>
            <a:endParaRPr lang="en-US" sz="5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F6B62B-9DED-4682-A45F-15475590EDC3}"/>
              </a:ext>
            </a:extLst>
          </p:cNvPr>
          <p:cNvSpPr txBox="1"/>
          <p:nvPr/>
        </p:nvSpPr>
        <p:spPr>
          <a:xfrm>
            <a:off x="381000" y="5887980"/>
            <a:ext cx="11429995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1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An </a:t>
            </a:r>
            <a:r>
              <a:rPr lang="en-US" sz="3100" i="1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Application to the Words from Last Week’s  “Make Me </a:t>
            </a:r>
            <a:r>
              <a:rPr lang="en-US" sz="31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A</a:t>
            </a:r>
            <a:r>
              <a:rPr lang="en-US" sz="3100" i="1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 Servant”</a:t>
            </a:r>
            <a:endParaRPr kumimoji="0" lang="en-US" sz="31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0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4000">
        <p:split orient="vert"/>
      </p:transition>
    </mc:Choice>
    <mc:Fallback xmlns=""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4427</TotalTime>
  <Words>417</Words>
  <Application>Microsoft Office PowerPoint</Application>
  <PresentationFormat>Widescreen</PresentationFormat>
  <Paragraphs>64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Benguiat Bk BT</vt:lpstr>
      <vt:lpstr>Calibri</vt:lpstr>
      <vt:lpstr>Calibri Light</vt:lpstr>
      <vt:lpstr>Candara</vt:lpstr>
      <vt:lpstr>Palatino Linotype</vt:lpstr>
      <vt:lpstr>Times New Roman</vt:lpstr>
      <vt:lpstr>Default Design</vt:lpstr>
      <vt:lpstr>Office Theme</vt:lpstr>
      <vt:lpstr>Psalm 118:24</vt:lpstr>
      <vt:lpstr>Psalm 118:24</vt:lpstr>
      <vt:lpstr>Psalm 118:24</vt:lpstr>
      <vt:lpstr>Psalm 118:24</vt:lpstr>
      <vt:lpstr>Psalm 118:24</vt:lpstr>
      <vt:lpstr>Psalm 118:24</vt:lpstr>
      <vt:lpstr>Psalm 118:24</vt:lpstr>
      <vt:lpstr>Psalm 118:24</vt:lpstr>
      <vt:lpstr>Psalm 118:24</vt:lpstr>
      <vt:lpstr>Psalm 118:24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 of Worship</dc:title>
  <dc:creator>Steve Klein</dc:creator>
  <cp:lastModifiedBy>Larry Wisdom</cp:lastModifiedBy>
  <cp:revision>401</cp:revision>
  <dcterms:created xsi:type="dcterms:W3CDTF">2013-08-12T14:39:11Z</dcterms:created>
  <dcterms:modified xsi:type="dcterms:W3CDTF">2021-11-21T01:49:58Z</dcterms:modified>
</cp:coreProperties>
</file>