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08" d="100"/>
          <a:sy n="108" d="100"/>
        </p:scale>
        <p:origin x="67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8878A-4785-8B40-9075-6A44727494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69C657-FD7D-D643-9B19-73B4FD3788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58CC9B0-744C-064B-8C95-8F249CFEE83F}"/>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5" name="Footer Placeholder 4">
            <a:extLst>
              <a:ext uri="{FF2B5EF4-FFF2-40B4-BE49-F238E27FC236}">
                <a16:creationId xmlns:a16="http://schemas.microsoft.com/office/drawing/2014/main" id="{C824B209-BD50-734B-8253-E192735246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E49C5B-D8DB-2946-AC99-165C4502CADE}"/>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3157093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385B6-7B73-6D4F-8BA6-7A34403DE8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1CB386-8249-064C-8F59-1EE36CD480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9A9F95-96B4-A944-A9A1-80C01A44BA4B}"/>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5" name="Footer Placeholder 4">
            <a:extLst>
              <a:ext uri="{FF2B5EF4-FFF2-40B4-BE49-F238E27FC236}">
                <a16:creationId xmlns:a16="http://schemas.microsoft.com/office/drawing/2014/main" id="{E0037A12-4EDD-364A-83A0-FE4B363446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C5A374-F4A7-4640-898A-D285DC282536}"/>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680375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BE1441-DEBB-544E-9275-F29EA888FB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F87C4DC-4F6B-314D-93A9-43FB663F0B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83C550-5A18-3D4D-A72C-557B4E4CD439}"/>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5" name="Footer Placeholder 4">
            <a:extLst>
              <a:ext uri="{FF2B5EF4-FFF2-40B4-BE49-F238E27FC236}">
                <a16:creationId xmlns:a16="http://schemas.microsoft.com/office/drawing/2014/main" id="{976147B6-A6EC-114A-8D02-9785E2FE84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BBA26E-B48E-444A-9BB1-D04770954047}"/>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3977125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C3F85-4BF5-0D4E-B303-A243020E38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788781-1782-0F45-A076-8AE2ADCE07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3A8AE6-BB20-8A44-9DEB-C440C00D804C}"/>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5" name="Footer Placeholder 4">
            <a:extLst>
              <a:ext uri="{FF2B5EF4-FFF2-40B4-BE49-F238E27FC236}">
                <a16:creationId xmlns:a16="http://schemas.microsoft.com/office/drawing/2014/main" id="{21ADF016-BBA2-2348-81BE-8DFED8CD79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A073FB-91CD-5A48-BD3F-9D90C2729DF0}"/>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101271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6E442-EAC8-FA4B-8C67-ADCEBBEB0F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B8BABA-6430-AA48-96A9-0672DAB82E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34F6F8-CB03-904F-846D-B55D2FF6BA2F}"/>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5" name="Footer Placeholder 4">
            <a:extLst>
              <a:ext uri="{FF2B5EF4-FFF2-40B4-BE49-F238E27FC236}">
                <a16:creationId xmlns:a16="http://schemas.microsoft.com/office/drawing/2014/main" id="{2E219EFC-E69B-1A48-9436-4CAE71D211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7F385A-F23F-0944-A891-6F355908A510}"/>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122895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6CDAD-3128-4741-B6E7-55C48E6B69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977CCD-B4ED-D04C-B318-AE2EDDA033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1F67E2-40D4-C545-9AA8-3A349095DB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798A0E5-2A76-4C44-A293-3DED0960E19F}"/>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6" name="Footer Placeholder 5">
            <a:extLst>
              <a:ext uri="{FF2B5EF4-FFF2-40B4-BE49-F238E27FC236}">
                <a16:creationId xmlns:a16="http://schemas.microsoft.com/office/drawing/2014/main" id="{9F83A17D-2D05-F141-99CC-CD0525E63F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5024D3-A0E9-DE49-91AC-B36389925C96}"/>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3464028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8449A-E1EF-C04D-94D4-91835B9D4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0A634F1-53B0-F54D-9C72-745CBAA7CD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D5DA77-BFF7-0D4A-A1BD-EC8361D397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95DEA4-F367-6C42-ABF0-337AB77320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66815C-F2E8-4D42-9BE4-0481A4B5D2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30CE36A-48DD-B147-8889-61D49E34C6D9}"/>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8" name="Footer Placeholder 7">
            <a:extLst>
              <a:ext uri="{FF2B5EF4-FFF2-40B4-BE49-F238E27FC236}">
                <a16:creationId xmlns:a16="http://schemas.microsoft.com/office/drawing/2014/main" id="{9633D4AE-73F5-764B-A217-8484FE3DAD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90EA5DD-14E1-074B-92AE-4B53CE00A410}"/>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2398701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686BB-7D2B-C74A-B8C3-564D239903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A225BF-F475-954D-B71F-E08DF9F03441}"/>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4" name="Footer Placeholder 3">
            <a:extLst>
              <a:ext uri="{FF2B5EF4-FFF2-40B4-BE49-F238E27FC236}">
                <a16:creationId xmlns:a16="http://schemas.microsoft.com/office/drawing/2014/main" id="{05C9651D-5A82-6A44-A64E-B7B186FB82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CC9570-2FDE-BA49-AD38-3423749640F5}"/>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425326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3947E1-0ADC-9F4D-A1BE-DB0B61805C6E}"/>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3" name="Footer Placeholder 2">
            <a:extLst>
              <a:ext uri="{FF2B5EF4-FFF2-40B4-BE49-F238E27FC236}">
                <a16:creationId xmlns:a16="http://schemas.microsoft.com/office/drawing/2014/main" id="{5E3222FF-A2CE-6542-8E36-85F20CE4262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6D2BB4-7119-4E43-8474-3BAC5E0545B2}"/>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2122348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EDD9E-BF0E-4343-9221-C19998BB7D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FE4E17C-0B8B-B645-8660-B7C704C2BF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92F5A47-7F84-7547-9DFD-B1B95565D4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462453-2137-FD47-92E7-5D41075CD857}"/>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6" name="Footer Placeholder 5">
            <a:extLst>
              <a:ext uri="{FF2B5EF4-FFF2-40B4-BE49-F238E27FC236}">
                <a16:creationId xmlns:a16="http://schemas.microsoft.com/office/drawing/2014/main" id="{8461BFE4-ADF1-2647-B9FE-7DBF008292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EDEF36-A666-2E49-B4D5-5F020FA33035}"/>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384261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9EB08-FC87-9149-BDD2-EB944F2019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5A761-0740-6F4A-9920-B0EFF755A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D9AC7F-D5BD-9841-876D-BCAE9A780F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58FB9C-B5A1-FE4F-8F10-57086FEF8A9A}"/>
              </a:ext>
            </a:extLst>
          </p:cNvPr>
          <p:cNvSpPr>
            <a:spLocks noGrp="1"/>
          </p:cNvSpPr>
          <p:nvPr>
            <p:ph type="dt" sz="half" idx="10"/>
          </p:nvPr>
        </p:nvSpPr>
        <p:spPr/>
        <p:txBody>
          <a:bodyPr/>
          <a:lstStyle/>
          <a:p>
            <a:fld id="{00E415A3-F080-F64B-AAA6-9CAFC1346048}" type="datetimeFigureOut">
              <a:rPr lang="en-US" smtClean="0"/>
              <a:t>11/20/2021</a:t>
            </a:fld>
            <a:endParaRPr lang="en-US"/>
          </a:p>
        </p:txBody>
      </p:sp>
      <p:sp>
        <p:nvSpPr>
          <p:cNvPr id="6" name="Footer Placeholder 5">
            <a:extLst>
              <a:ext uri="{FF2B5EF4-FFF2-40B4-BE49-F238E27FC236}">
                <a16:creationId xmlns:a16="http://schemas.microsoft.com/office/drawing/2014/main" id="{E1181F41-568E-1F41-B04B-C31775DE0F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7FC7A4-758F-8A47-B31A-E10EDAE0FFFE}"/>
              </a:ext>
            </a:extLst>
          </p:cNvPr>
          <p:cNvSpPr>
            <a:spLocks noGrp="1"/>
          </p:cNvSpPr>
          <p:nvPr>
            <p:ph type="sldNum" sz="quarter" idx="12"/>
          </p:nvPr>
        </p:nvSpPr>
        <p:spPr/>
        <p:txBody>
          <a:bodyPr/>
          <a:lstStyle/>
          <a:p>
            <a:fld id="{6FE093F2-64E7-3F40-B461-0C448410FEF8}" type="slidenum">
              <a:rPr lang="en-US" smtClean="0"/>
              <a:t>‹#›</a:t>
            </a:fld>
            <a:endParaRPr lang="en-US"/>
          </a:p>
        </p:txBody>
      </p:sp>
    </p:spTree>
    <p:extLst>
      <p:ext uri="{BB962C8B-B14F-4D97-AF65-F5344CB8AC3E}">
        <p14:creationId xmlns:p14="http://schemas.microsoft.com/office/powerpoint/2010/main" val="1971785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6F193F-5C5F-B340-B07C-8D4690A365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9082B3-740F-0447-82B2-98771AD44F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69D046-BC31-304C-B57F-C495FEAC9D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415A3-F080-F64B-AAA6-9CAFC1346048}" type="datetimeFigureOut">
              <a:rPr lang="en-US" smtClean="0"/>
              <a:t>11/20/2021</a:t>
            </a:fld>
            <a:endParaRPr lang="en-US"/>
          </a:p>
        </p:txBody>
      </p:sp>
      <p:sp>
        <p:nvSpPr>
          <p:cNvPr id="5" name="Footer Placeholder 4">
            <a:extLst>
              <a:ext uri="{FF2B5EF4-FFF2-40B4-BE49-F238E27FC236}">
                <a16:creationId xmlns:a16="http://schemas.microsoft.com/office/drawing/2014/main" id="{64446F72-732C-024C-B011-C44325A4FE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52A466-E1AE-8B43-AA8A-9BAD873D4C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E093F2-64E7-3F40-B461-0C448410FEF8}" type="slidenum">
              <a:rPr lang="en-US" smtClean="0"/>
              <a:t>‹#›</a:t>
            </a:fld>
            <a:endParaRPr lang="en-US"/>
          </a:p>
        </p:txBody>
      </p:sp>
    </p:spTree>
    <p:extLst>
      <p:ext uri="{BB962C8B-B14F-4D97-AF65-F5344CB8AC3E}">
        <p14:creationId xmlns:p14="http://schemas.microsoft.com/office/powerpoint/2010/main" val="243434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8950AD4C-6AF3-49F8-94E1-DBCAFB394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sp>
        <p:nvSpPr>
          <p:cNvPr id="137" name="Freeform: Shape 136">
            <a:extLst>
              <a:ext uri="{FF2B5EF4-FFF2-40B4-BE49-F238E27FC236}">
                <a16:creationId xmlns:a16="http://schemas.microsoft.com/office/drawing/2014/main" id="{DEAEE08D-A745-4391-9073-9E99767E0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04539" y="266074"/>
            <a:ext cx="7489662" cy="6252180"/>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026" name="Picture 2" descr="The spiritual suffering of the dwellers of Hell » Qadin.Net ~ First  national women's portal">
            <a:extLst>
              <a:ext uri="{FF2B5EF4-FFF2-40B4-BE49-F238E27FC236}">
                <a16:creationId xmlns:a16="http://schemas.microsoft.com/office/drawing/2014/main" id="{1EAF4125-8B3D-D543-A77F-7419F9CD32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209" b="4294"/>
          <a:stretch/>
        </p:blipFill>
        <p:spPr bwMode="auto">
          <a:xfrm>
            <a:off x="2659414" y="339746"/>
            <a:ext cx="7203799" cy="6030364"/>
          </a:xfrm>
          <a:custGeom>
            <a:avLst/>
            <a:gdLst/>
            <a:ahLst/>
            <a:cxnLst/>
            <a:rect l="l" t="t" r="r" b="b"/>
            <a:pathLst>
              <a:path w="7203799" h="6030364">
                <a:moveTo>
                  <a:pt x="4122552" y="0"/>
                </a:moveTo>
                <a:cubicBezTo>
                  <a:pt x="4596210"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8" y="5695047"/>
                  <a:pt x="4206802" y="6030364"/>
                  <a:pt x="3475911" y="6030364"/>
                </a:cubicBezTo>
                <a:cubicBezTo>
                  <a:pt x="2362258" y="6030364"/>
                  <a:pt x="1573553" y="5618755"/>
                  <a:pt x="838794" y="4653974"/>
                </a:cubicBezTo>
                <a:cubicBezTo>
                  <a:pt x="742642" y="4527696"/>
                  <a:pt x="648651" y="4412849"/>
                  <a:pt x="557754" y="4301854"/>
                </a:cubicBezTo>
                <a:cubicBezTo>
                  <a:pt x="181022" y="3841635"/>
                  <a:pt x="0" y="3602300"/>
                  <a:pt x="0" y="3192481"/>
                </a:cubicBezTo>
                <a:cubicBezTo>
                  <a:pt x="0" y="2785556"/>
                  <a:pt x="113467" y="2383585"/>
                  <a:pt x="337003" y="1997729"/>
                </a:cubicBezTo>
                <a:cubicBezTo>
                  <a:pt x="555745" y="1620270"/>
                  <a:pt x="868475" y="1274763"/>
                  <a:pt x="1266386" y="971116"/>
                </a:cubicBezTo>
                <a:cubicBezTo>
                  <a:pt x="1657494" y="672565"/>
                  <a:pt x="2122028" y="426344"/>
                  <a:pt x="2610064" y="259166"/>
                </a:cubicBezTo>
                <a:cubicBezTo>
                  <a:pt x="3111238" y="87171"/>
                  <a:pt x="3620296" y="0"/>
                  <a:pt x="4122552" y="0"/>
                </a:cubicBezTo>
                <a:close/>
              </a:path>
            </a:pathLst>
          </a:custGeom>
          <a:noFill/>
          <a:extLst>
            <a:ext uri="{909E8E84-426E-40DD-AFC4-6F175D3DCCD1}">
              <a14:hiddenFill xmlns:a14="http://schemas.microsoft.com/office/drawing/2010/main">
                <a:solidFill>
                  <a:srgbClr val="FFFFFF"/>
                </a:solidFill>
              </a14:hiddenFill>
            </a:ext>
          </a:extLst>
        </p:spPr>
      </p:pic>
      <p:sp>
        <p:nvSpPr>
          <p:cNvPr id="139" name="Freeform: Shape 138">
            <a:extLst>
              <a:ext uri="{FF2B5EF4-FFF2-40B4-BE49-F238E27FC236}">
                <a16:creationId xmlns:a16="http://schemas.microsoft.com/office/drawing/2014/main" id="{7E862DF0-097D-4BBD-A1A1-35B522C5E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59414" y="339746"/>
            <a:ext cx="7203799" cy="6030364"/>
          </a:xfrm>
          <a:custGeom>
            <a:avLst/>
            <a:gdLst>
              <a:gd name="connsiteX0" fmla="*/ 4090459 w 7203799"/>
              <a:gd name="connsiteY0" fmla="*/ 146611 h 6030364"/>
              <a:gd name="connsiteX1" fmla="*/ 2634463 w 7203799"/>
              <a:gd name="connsiteY1" fmla="*/ 392518 h 6030364"/>
              <a:gd name="connsiteX2" fmla="*/ 1340972 w 7203799"/>
              <a:gd name="connsiteY2" fmla="*/ 1068045 h 6030364"/>
              <a:gd name="connsiteX3" fmla="*/ 446301 w 7203799"/>
              <a:gd name="connsiteY3" fmla="*/ 2042135 h 6030364"/>
              <a:gd name="connsiteX4" fmla="*/ 121886 w 7203799"/>
              <a:gd name="connsiteY4" fmla="*/ 3175764 h 6030364"/>
              <a:gd name="connsiteX5" fmla="*/ 658808 w 7203799"/>
              <a:gd name="connsiteY5" fmla="*/ 4228382 h 6030364"/>
              <a:gd name="connsiteX6" fmla="*/ 929352 w 7203799"/>
              <a:gd name="connsiteY6" fmla="*/ 4562487 h 6030364"/>
              <a:gd name="connsiteX7" fmla="*/ 3467971 w 7203799"/>
              <a:gd name="connsiteY7" fmla="*/ 5868460 h 6030364"/>
              <a:gd name="connsiteX8" fmla="*/ 5395115 w 7203799"/>
              <a:gd name="connsiteY8" fmla="*/ 5065016 h 6030364"/>
              <a:gd name="connsiteX9" fmla="*/ 5629645 w 7203799"/>
              <a:gd name="connsiteY9" fmla="*/ 4905476 h 6030364"/>
              <a:gd name="connsiteX10" fmla="*/ 6696345 w 7203799"/>
              <a:gd name="connsiteY10" fmla="*/ 4071455 h 6030364"/>
              <a:gd name="connsiteX11" fmla="*/ 7056622 w 7203799"/>
              <a:gd name="connsiteY11" fmla="*/ 3175764 h 6030364"/>
              <a:gd name="connsiteX12" fmla="*/ 6247816 w 7203799"/>
              <a:gd name="connsiteY12" fmla="*/ 991737 h 6030364"/>
              <a:gd name="connsiteX13" fmla="*/ 5337969 w 7203799"/>
              <a:gd name="connsiteY13" fmla="*/ 375142 h 6030364"/>
              <a:gd name="connsiteX14" fmla="*/ 4090459 w 7203799"/>
              <a:gd name="connsiteY14" fmla="*/ 146611 h 6030364"/>
              <a:gd name="connsiteX15" fmla="*/ 4122552 w 7203799"/>
              <a:gd name="connsiteY15" fmla="*/ 0 h 6030364"/>
              <a:gd name="connsiteX16" fmla="*/ 5418463 w 7203799"/>
              <a:gd name="connsiteY16" fmla="*/ 240852 h 6030364"/>
              <a:gd name="connsiteX17" fmla="*/ 6363612 w 7203799"/>
              <a:gd name="connsiteY17" fmla="*/ 890695 h 6030364"/>
              <a:gd name="connsiteX18" fmla="*/ 7203799 w 7203799"/>
              <a:gd name="connsiteY18" fmla="*/ 3192481 h 6030364"/>
              <a:gd name="connsiteX19" fmla="*/ 6829541 w 7203799"/>
              <a:gd name="connsiteY19" fmla="*/ 4136467 h 6030364"/>
              <a:gd name="connsiteX20" fmla="*/ 5721456 w 7203799"/>
              <a:gd name="connsiteY20" fmla="*/ 5015457 h 6030364"/>
              <a:gd name="connsiteX21" fmla="*/ 5477826 w 7203799"/>
              <a:gd name="connsiteY21" fmla="*/ 5183599 h 6030364"/>
              <a:gd name="connsiteX22" fmla="*/ 3475911 w 7203799"/>
              <a:gd name="connsiteY22" fmla="*/ 6030364 h 6030364"/>
              <a:gd name="connsiteX23" fmla="*/ 838794 w 7203799"/>
              <a:gd name="connsiteY23" fmla="*/ 4653974 h 6030364"/>
              <a:gd name="connsiteX24" fmla="*/ 557754 w 7203799"/>
              <a:gd name="connsiteY24" fmla="*/ 4301854 h 6030364"/>
              <a:gd name="connsiteX25" fmla="*/ 0 w 7203799"/>
              <a:gd name="connsiteY25" fmla="*/ 3192481 h 6030364"/>
              <a:gd name="connsiteX26" fmla="*/ 337002 w 7203799"/>
              <a:gd name="connsiteY26" fmla="*/ 1997729 h 6030364"/>
              <a:gd name="connsiteX27" fmla="*/ 1266386 w 7203799"/>
              <a:gd name="connsiteY27" fmla="*/ 971116 h 6030364"/>
              <a:gd name="connsiteX28" fmla="*/ 2610064 w 7203799"/>
              <a:gd name="connsiteY28" fmla="*/ 259166 h 6030364"/>
              <a:gd name="connsiteX29" fmla="*/ 4122552 w 7203799"/>
              <a:gd name="connsiteY29" fmla="*/ 0 h 6030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203799" h="6030364">
                <a:moveTo>
                  <a:pt x="4090459" y="146611"/>
                </a:moveTo>
                <a:cubicBezTo>
                  <a:pt x="3606963" y="146611"/>
                  <a:pt x="3116919" y="229322"/>
                  <a:pt x="2634463" y="392518"/>
                </a:cubicBezTo>
                <a:cubicBezTo>
                  <a:pt x="2164657" y="551144"/>
                  <a:pt x="1717473" y="784767"/>
                  <a:pt x="1340972" y="1068045"/>
                </a:cubicBezTo>
                <a:cubicBezTo>
                  <a:pt x="957924" y="1356158"/>
                  <a:pt x="656874" y="1683987"/>
                  <a:pt x="446301" y="2042135"/>
                </a:cubicBezTo>
                <a:cubicBezTo>
                  <a:pt x="231114" y="2408251"/>
                  <a:pt x="121886" y="2789658"/>
                  <a:pt x="121886" y="3175764"/>
                </a:cubicBezTo>
                <a:cubicBezTo>
                  <a:pt x="121886" y="3564616"/>
                  <a:pt x="296147" y="3791707"/>
                  <a:pt x="658808" y="4228382"/>
                </a:cubicBezTo>
                <a:cubicBezTo>
                  <a:pt x="746310" y="4333697"/>
                  <a:pt x="836791" y="4442668"/>
                  <a:pt x="929352" y="4562487"/>
                </a:cubicBezTo>
                <a:cubicBezTo>
                  <a:pt x="1636666" y="5477909"/>
                  <a:pt x="2395913" y="5868460"/>
                  <a:pt x="3467971" y="5868460"/>
                </a:cubicBezTo>
                <a:cubicBezTo>
                  <a:pt x="4171563" y="5868460"/>
                  <a:pt x="4687799" y="5550298"/>
                  <a:pt x="5395115" y="5065016"/>
                </a:cubicBezTo>
                <a:cubicBezTo>
                  <a:pt x="5474133" y="5010792"/>
                  <a:pt x="5553154" y="4957219"/>
                  <a:pt x="5629645" y="4905476"/>
                </a:cubicBezTo>
                <a:cubicBezTo>
                  <a:pt x="6044240" y="4624684"/>
                  <a:pt x="6435769" y="4359438"/>
                  <a:pt x="6696345" y="4071455"/>
                </a:cubicBezTo>
                <a:cubicBezTo>
                  <a:pt x="6945459" y="3796151"/>
                  <a:pt x="7056622" y="3519931"/>
                  <a:pt x="7056622" y="3175764"/>
                </a:cubicBezTo>
                <a:cubicBezTo>
                  <a:pt x="7056622" y="2313128"/>
                  <a:pt x="6769413" y="1537514"/>
                  <a:pt x="6247816" y="991737"/>
                </a:cubicBezTo>
                <a:cubicBezTo>
                  <a:pt x="5992603" y="724794"/>
                  <a:pt x="5686492" y="517301"/>
                  <a:pt x="5337969" y="375142"/>
                </a:cubicBezTo>
                <a:cubicBezTo>
                  <a:pt x="4966082" y="223571"/>
                  <a:pt x="4546427" y="146611"/>
                  <a:pt x="4090459" y="146611"/>
                </a:cubicBezTo>
                <a:close/>
                <a:moveTo>
                  <a:pt x="4122552" y="0"/>
                </a:moveTo>
                <a:cubicBezTo>
                  <a:pt x="4596209"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7" y="5695047"/>
                  <a:pt x="4206801" y="6030364"/>
                  <a:pt x="3475911" y="6030364"/>
                </a:cubicBezTo>
                <a:cubicBezTo>
                  <a:pt x="2362258" y="6030364"/>
                  <a:pt x="1573553" y="5618755"/>
                  <a:pt x="838794" y="4653974"/>
                </a:cubicBezTo>
                <a:cubicBezTo>
                  <a:pt x="742641" y="4527696"/>
                  <a:pt x="648651" y="4412849"/>
                  <a:pt x="557754" y="4301854"/>
                </a:cubicBezTo>
                <a:cubicBezTo>
                  <a:pt x="181022" y="3841635"/>
                  <a:pt x="0" y="3602300"/>
                  <a:pt x="0" y="3192481"/>
                </a:cubicBezTo>
                <a:cubicBezTo>
                  <a:pt x="0" y="2785556"/>
                  <a:pt x="113467" y="2383584"/>
                  <a:pt x="337002" y="1997729"/>
                </a:cubicBezTo>
                <a:cubicBezTo>
                  <a:pt x="555744" y="1620270"/>
                  <a:pt x="868475" y="1274763"/>
                  <a:pt x="1266386" y="971116"/>
                </a:cubicBezTo>
                <a:cubicBezTo>
                  <a:pt x="1657494" y="672565"/>
                  <a:pt x="2122028" y="426344"/>
                  <a:pt x="2610064" y="259166"/>
                </a:cubicBezTo>
                <a:cubicBezTo>
                  <a:pt x="3111237" y="87171"/>
                  <a:pt x="3620296" y="0"/>
                  <a:pt x="4122552"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extBox 1">
            <a:extLst>
              <a:ext uri="{FF2B5EF4-FFF2-40B4-BE49-F238E27FC236}">
                <a16:creationId xmlns:a16="http://schemas.microsoft.com/office/drawing/2014/main" id="{C12CD517-7B8C-8740-85BF-E4BA1F51DCC1}"/>
              </a:ext>
            </a:extLst>
          </p:cNvPr>
          <p:cNvSpPr txBox="1"/>
          <p:nvPr/>
        </p:nvSpPr>
        <p:spPr>
          <a:xfrm>
            <a:off x="461615" y="487890"/>
            <a:ext cx="3257815" cy="830997"/>
          </a:xfrm>
          <a:prstGeom prst="rect">
            <a:avLst/>
          </a:prstGeom>
          <a:noFill/>
        </p:spPr>
        <p:txBody>
          <a:bodyPr wrap="none" rtlCol="0">
            <a:spAutoFit/>
          </a:bodyPr>
          <a:lstStyle/>
          <a:p>
            <a:r>
              <a:rPr lang="en-US" sz="4800" dirty="0"/>
              <a:t>1Peter 4:1-8</a:t>
            </a:r>
          </a:p>
        </p:txBody>
      </p:sp>
    </p:spTree>
    <p:extLst>
      <p:ext uri="{BB962C8B-B14F-4D97-AF65-F5344CB8AC3E}">
        <p14:creationId xmlns:p14="http://schemas.microsoft.com/office/powerpoint/2010/main" val="16144753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8950AD4C-6AF3-49F8-94E1-DBCAFB394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sp>
        <p:nvSpPr>
          <p:cNvPr id="137" name="Freeform: Shape 136">
            <a:extLst>
              <a:ext uri="{FF2B5EF4-FFF2-40B4-BE49-F238E27FC236}">
                <a16:creationId xmlns:a16="http://schemas.microsoft.com/office/drawing/2014/main" id="{DEAEE08D-A745-4391-9073-9E99767E0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04539" y="266074"/>
            <a:ext cx="7489662" cy="6252180"/>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026" name="Picture 2" descr="The spiritual suffering of the dwellers of Hell » Qadin.Net ~ First  national women's portal">
            <a:extLst>
              <a:ext uri="{FF2B5EF4-FFF2-40B4-BE49-F238E27FC236}">
                <a16:creationId xmlns:a16="http://schemas.microsoft.com/office/drawing/2014/main" id="{1EAF4125-8B3D-D543-A77F-7419F9CD32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209" b="4294"/>
          <a:stretch/>
        </p:blipFill>
        <p:spPr bwMode="auto">
          <a:xfrm>
            <a:off x="2659414" y="339746"/>
            <a:ext cx="7203799" cy="6030364"/>
          </a:xfrm>
          <a:custGeom>
            <a:avLst/>
            <a:gdLst/>
            <a:ahLst/>
            <a:cxnLst/>
            <a:rect l="l" t="t" r="r" b="b"/>
            <a:pathLst>
              <a:path w="7203799" h="6030364">
                <a:moveTo>
                  <a:pt x="4122552" y="0"/>
                </a:moveTo>
                <a:cubicBezTo>
                  <a:pt x="4596210"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8" y="5695047"/>
                  <a:pt x="4206802" y="6030364"/>
                  <a:pt x="3475911" y="6030364"/>
                </a:cubicBezTo>
                <a:cubicBezTo>
                  <a:pt x="2362258" y="6030364"/>
                  <a:pt x="1573553" y="5618755"/>
                  <a:pt x="838794" y="4653974"/>
                </a:cubicBezTo>
                <a:cubicBezTo>
                  <a:pt x="742642" y="4527696"/>
                  <a:pt x="648651" y="4412849"/>
                  <a:pt x="557754" y="4301854"/>
                </a:cubicBezTo>
                <a:cubicBezTo>
                  <a:pt x="181022" y="3841635"/>
                  <a:pt x="0" y="3602300"/>
                  <a:pt x="0" y="3192481"/>
                </a:cubicBezTo>
                <a:cubicBezTo>
                  <a:pt x="0" y="2785556"/>
                  <a:pt x="113467" y="2383585"/>
                  <a:pt x="337003" y="1997729"/>
                </a:cubicBezTo>
                <a:cubicBezTo>
                  <a:pt x="555745" y="1620270"/>
                  <a:pt x="868475" y="1274763"/>
                  <a:pt x="1266386" y="971116"/>
                </a:cubicBezTo>
                <a:cubicBezTo>
                  <a:pt x="1657494" y="672565"/>
                  <a:pt x="2122028" y="426344"/>
                  <a:pt x="2610064" y="259166"/>
                </a:cubicBezTo>
                <a:cubicBezTo>
                  <a:pt x="3111238" y="87171"/>
                  <a:pt x="3620296" y="0"/>
                  <a:pt x="4122552" y="0"/>
                </a:cubicBezTo>
                <a:close/>
              </a:path>
            </a:pathLst>
          </a:custGeom>
          <a:noFill/>
          <a:extLst>
            <a:ext uri="{909E8E84-426E-40DD-AFC4-6F175D3DCCD1}">
              <a14:hiddenFill xmlns:a14="http://schemas.microsoft.com/office/drawing/2010/main">
                <a:solidFill>
                  <a:srgbClr val="FFFFFF"/>
                </a:solidFill>
              </a14:hiddenFill>
            </a:ext>
          </a:extLst>
        </p:spPr>
      </p:pic>
      <p:sp>
        <p:nvSpPr>
          <p:cNvPr id="139" name="Freeform: Shape 138">
            <a:extLst>
              <a:ext uri="{FF2B5EF4-FFF2-40B4-BE49-F238E27FC236}">
                <a16:creationId xmlns:a16="http://schemas.microsoft.com/office/drawing/2014/main" id="{7E862DF0-097D-4BBD-A1A1-35B522C5E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59414" y="339746"/>
            <a:ext cx="7203799" cy="6030364"/>
          </a:xfrm>
          <a:custGeom>
            <a:avLst/>
            <a:gdLst>
              <a:gd name="connsiteX0" fmla="*/ 4090459 w 7203799"/>
              <a:gd name="connsiteY0" fmla="*/ 146611 h 6030364"/>
              <a:gd name="connsiteX1" fmla="*/ 2634463 w 7203799"/>
              <a:gd name="connsiteY1" fmla="*/ 392518 h 6030364"/>
              <a:gd name="connsiteX2" fmla="*/ 1340972 w 7203799"/>
              <a:gd name="connsiteY2" fmla="*/ 1068045 h 6030364"/>
              <a:gd name="connsiteX3" fmla="*/ 446301 w 7203799"/>
              <a:gd name="connsiteY3" fmla="*/ 2042135 h 6030364"/>
              <a:gd name="connsiteX4" fmla="*/ 121886 w 7203799"/>
              <a:gd name="connsiteY4" fmla="*/ 3175764 h 6030364"/>
              <a:gd name="connsiteX5" fmla="*/ 658808 w 7203799"/>
              <a:gd name="connsiteY5" fmla="*/ 4228382 h 6030364"/>
              <a:gd name="connsiteX6" fmla="*/ 929352 w 7203799"/>
              <a:gd name="connsiteY6" fmla="*/ 4562487 h 6030364"/>
              <a:gd name="connsiteX7" fmla="*/ 3467971 w 7203799"/>
              <a:gd name="connsiteY7" fmla="*/ 5868460 h 6030364"/>
              <a:gd name="connsiteX8" fmla="*/ 5395115 w 7203799"/>
              <a:gd name="connsiteY8" fmla="*/ 5065016 h 6030364"/>
              <a:gd name="connsiteX9" fmla="*/ 5629645 w 7203799"/>
              <a:gd name="connsiteY9" fmla="*/ 4905476 h 6030364"/>
              <a:gd name="connsiteX10" fmla="*/ 6696345 w 7203799"/>
              <a:gd name="connsiteY10" fmla="*/ 4071455 h 6030364"/>
              <a:gd name="connsiteX11" fmla="*/ 7056622 w 7203799"/>
              <a:gd name="connsiteY11" fmla="*/ 3175764 h 6030364"/>
              <a:gd name="connsiteX12" fmla="*/ 6247816 w 7203799"/>
              <a:gd name="connsiteY12" fmla="*/ 991737 h 6030364"/>
              <a:gd name="connsiteX13" fmla="*/ 5337969 w 7203799"/>
              <a:gd name="connsiteY13" fmla="*/ 375142 h 6030364"/>
              <a:gd name="connsiteX14" fmla="*/ 4090459 w 7203799"/>
              <a:gd name="connsiteY14" fmla="*/ 146611 h 6030364"/>
              <a:gd name="connsiteX15" fmla="*/ 4122552 w 7203799"/>
              <a:gd name="connsiteY15" fmla="*/ 0 h 6030364"/>
              <a:gd name="connsiteX16" fmla="*/ 5418463 w 7203799"/>
              <a:gd name="connsiteY16" fmla="*/ 240852 h 6030364"/>
              <a:gd name="connsiteX17" fmla="*/ 6363612 w 7203799"/>
              <a:gd name="connsiteY17" fmla="*/ 890695 h 6030364"/>
              <a:gd name="connsiteX18" fmla="*/ 7203799 w 7203799"/>
              <a:gd name="connsiteY18" fmla="*/ 3192481 h 6030364"/>
              <a:gd name="connsiteX19" fmla="*/ 6829541 w 7203799"/>
              <a:gd name="connsiteY19" fmla="*/ 4136467 h 6030364"/>
              <a:gd name="connsiteX20" fmla="*/ 5721456 w 7203799"/>
              <a:gd name="connsiteY20" fmla="*/ 5015457 h 6030364"/>
              <a:gd name="connsiteX21" fmla="*/ 5477826 w 7203799"/>
              <a:gd name="connsiteY21" fmla="*/ 5183599 h 6030364"/>
              <a:gd name="connsiteX22" fmla="*/ 3475911 w 7203799"/>
              <a:gd name="connsiteY22" fmla="*/ 6030364 h 6030364"/>
              <a:gd name="connsiteX23" fmla="*/ 838794 w 7203799"/>
              <a:gd name="connsiteY23" fmla="*/ 4653974 h 6030364"/>
              <a:gd name="connsiteX24" fmla="*/ 557754 w 7203799"/>
              <a:gd name="connsiteY24" fmla="*/ 4301854 h 6030364"/>
              <a:gd name="connsiteX25" fmla="*/ 0 w 7203799"/>
              <a:gd name="connsiteY25" fmla="*/ 3192481 h 6030364"/>
              <a:gd name="connsiteX26" fmla="*/ 337002 w 7203799"/>
              <a:gd name="connsiteY26" fmla="*/ 1997729 h 6030364"/>
              <a:gd name="connsiteX27" fmla="*/ 1266386 w 7203799"/>
              <a:gd name="connsiteY27" fmla="*/ 971116 h 6030364"/>
              <a:gd name="connsiteX28" fmla="*/ 2610064 w 7203799"/>
              <a:gd name="connsiteY28" fmla="*/ 259166 h 6030364"/>
              <a:gd name="connsiteX29" fmla="*/ 4122552 w 7203799"/>
              <a:gd name="connsiteY29" fmla="*/ 0 h 6030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203799" h="6030364">
                <a:moveTo>
                  <a:pt x="4090459" y="146611"/>
                </a:moveTo>
                <a:cubicBezTo>
                  <a:pt x="3606963" y="146611"/>
                  <a:pt x="3116919" y="229322"/>
                  <a:pt x="2634463" y="392518"/>
                </a:cubicBezTo>
                <a:cubicBezTo>
                  <a:pt x="2164657" y="551144"/>
                  <a:pt x="1717473" y="784767"/>
                  <a:pt x="1340972" y="1068045"/>
                </a:cubicBezTo>
                <a:cubicBezTo>
                  <a:pt x="957924" y="1356158"/>
                  <a:pt x="656874" y="1683987"/>
                  <a:pt x="446301" y="2042135"/>
                </a:cubicBezTo>
                <a:cubicBezTo>
                  <a:pt x="231114" y="2408251"/>
                  <a:pt x="121886" y="2789658"/>
                  <a:pt x="121886" y="3175764"/>
                </a:cubicBezTo>
                <a:cubicBezTo>
                  <a:pt x="121886" y="3564616"/>
                  <a:pt x="296147" y="3791707"/>
                  <a:pt x="658808" y="4228382"/>
                </a:cubicBezTo>
                <a:cubicBezTo>
                  <a:pt x="746310" y="4333697"/>
                  <a:pt x="836791" y="4442668"/>
                  <a:pt x="929352" y="4562487"/>
                </a:cubicBezTo>
                <a:cubicBezTo>
                  <a:pt x="1636666" y="5477909"/>
                  <a:pt x="2395913" y="5868460"/>
                  <a:pt x="3467971" y="5868460"/>
                </a:cubicBezTo>
                <a:cubicBezTo>
                  <a:pt x="4171563" y="5868460"/>
                  <a:pt x="4687799" y="5550298"/>
                  <a:pt x="5395115" y="5065016"/>
                </a:cubicBezTo>
                <a:cubicBezTo>
                  <a:pt x="5474133" y="5010792"/>
                  <a:pt x="5553154" y="4957219"/>
                  <a:pt x="5629645" y="4905476"/>
                </a:cubicBezTo>
                <a:cubicBezTo>
                  <a:pt x="6044240" y="4624684"/>
                  <a:pt x="6435769" y="4359438"/>
                  <a:pt x="6696345" y="4071455"/>
                </a:cubicBezTo>
                <a:cubicBezTo>
                  <a:pt x="6945459" y="3796151"/>
                  <a:pt x="7056622" y="3519931"/>
                  <a:pt x="7056622" y="3175764"/>
                </a:cubicBezTo>
                <a:cubicBezTo>
                  <a:pt x="7056622" y="2313128"/>
                  <a:pt x="6769413" y="1537514"/>
                  <a:pt x="6247816" y="991737"/>
                </a:cubicBezTo>
                <a:cubicBezTo>
                  <a:pt x="5992603" y="724794"/>
                  <a:pt x="5686492" y="517301"/>
                  <a:pt x="5337969" y="375142"/>
                </a:cubicBezTo>
                <a:cubicBezTo>
                  <a:pt x="4966082" y="223571"/>
                  <a:pt x="4546427" y="146611"/>
                  <a:pt x="4090459" y="146611"/>
                </a:cubicBezTo>
                <a:close/>
                <a:moveTo>
                  <a:pt x="4122552" y="0"/>
                </a:moveTo>
                <a:cubicBezTo>
                  <a:pt x="4596209"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7" y="5695047"/>
                  <a:pt x="4206801" y="6030364"/>
                  <a:pt x="3475911" y="6030364"/>
                </a:cubicBezTo>
                <a:cubicBezTo>
                  <a:pt x="2362258" y="6030364"/>
                  <a:pt x="1573553" y="5618755"/>
                  <a:pt x="838794" y="4653974"/>
                </a:cubicBezTo>
                <a:cubicBezTo>
                  <a:pt x="742641" y="4527696"/>
                  <a:pt x="648651" y="4412849"/>
                  <a:pt x="557754" y="4301854"/>
                </a:cubicBezTo>
                <a:cubicBezTo>
                  <a:pt x="181022" y="3841635"/>
                  <a:pt x="0" y="3602300"/>
                  <a:pt x="0" y="3192481"/>
                </a:cubicBezTo>
                <a:cubicBezTo>
                  <a:pt x="0" y="2785556"/>
                  <a:pt x="113467" y="2383584"/>
                  <a:pt x="337002" y="1997729"/>
                </a:cubicBezTo>
                <a:cubicBezTo>
                  <a:pt x="555744" y="1620270"/>
                  <a:pt x="868475" y="1274763"/>
                  <a:pt x="1266386" y="971116"/>
                </a:cubicBezTo>
                <a:cubicBezTo>
                  <a:pt x="1657494" y="672565"/>
                  <a:pt x="2122028" y="426344"/>
                  <a:pt x="2610064" y="259166"/>
                </a:cubicBezTo>
                <a:cubicBezTo>
                  <a:pt x="3111237" y="87171"/>
                  <a:pt x="3620296" y="0"/>
                  <a:pt x="4122552"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extBox 1">
            <a:extLst>
              <a:ext uri="{FF2B5EF4-FFF2-40B4-BE49-F238E27FC236}">
                <a16:creationId xmlns:a16="http://schemas.microsoft.com/office/drawing/2014/main" id="{C12CD517-7B8C-8740-85BF-E4BA1F51DCC1}"/>
              </a:ext>
            </a:extLst>
          </p:cNvPr>
          <p:cNvSpPr txBox="1"/>
          <p:nvPr/>
        </p:nvSpPr>
        <p:spPr>
          <a:xfrm>
            <a:off x="461615" y="487890"/>
            <a:ext cx="3068661" cy="830997"/>
          </a:xfrm>
          <a:prstGeom prst="rect">
            <a:avLst/>
          </a:prstGeom>
          <a:noFill/>
        </p:spPr>
        <p:txBody>
          <a:bodyPr wrap="none" rtlCol="0">
            <a:spAutoFit/>
          </a:bodyPr>
          <a:lstStyle/>
          <a:p>
            <a:r>
              <a:rPr lang="en-US" sz="4800" dirty="0"/>
              <a:t>1Peter 5:10</a:t>
            </a:r>
          </a:p>
        </p:txBody>
      </p:sp>
    </p:spTree>
    <p:extLst>
      <p:ext uri="{BB962C8B-B14F-4D97-AF65-F5344CB8AC3E}">
        <p14:creationId xmlns:p14="http://schemas.microsoft.com/office/powerpoint/2010/main" val="39752089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8950AD4C-6AF3-49F8-94E1-DBCAFB394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sp>
        <p:nvSpPr>
          <p:cNvPr id="137" name="Freeform: Shape 136">
            <a:extLst>
              <a:ext uri="{FF2B5EF4-FFF2-40B4-BE49-F238E27FC236}">
                <a16:creationId xmlns:a16="http://schemas.microsoft.com/office/drawing/2014/main" id="{DEAEE08D-A745-4391-9073-9E99767E0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04539" y="266074"/>
            <a:ext cx="7489662" cy="6252180"/>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026" name="Picture 2" descr="The spiritual suffering of the dwellers of Hell » Qadin.Net ~ First  national women's portal">
            <a:extLst>
              <a:ext uri="{FF2B5EF4-FFF2-40B4-BE49-F238E27FC236}">
                <a16:creationId xmlns:a16="http://schemas.microsoft.com/office/drawing/2014/main" id="{1EAF4125-8B3D-D543-A77F-7419F9CD32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209" b="4294"/>
          <a:stretch/>
        </p:blipFill>
        <p:spPr bwMode="auto">
          <a:xfrm>
            <a:off x="2659414" y="339746"/>
            <a:ext cx="7203799" cy="6030364"/>
          </a:xfrm>
          <a:custGeom>
            <a:avLst/>
            <a:gdLst/>
            <a:ahLst/>
            <a:cxnLst/>
            <a:rect l="l" t="t" r="r" b="b"/>
            <a:pathLst>
              <a:path w="7203799" h="6030364">
                <a:moveTo>
                  <a:pt x="4122552" y="0"/>
                </a:moveTo>
                <a:cubicBezTo>
                  <a:pt x="4596210"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8" y="5695047"/>
                  <a:pt x="4206802" y="6030364"/>
                  <a:pt x="3475911" y="6030364"/>
                </a:cubicBezTo>
                <a:cubicBezTo>
                  <a:pt x="2362258" y="6030364"/>
                  <a:pt x="1573553" y="5618755"/>
                  <a:pt x="838794" y="4653974"/>
                </a:cubicBezTo>
                <a:cubicBezTo>
                  <a:pt x="742642" y="4527696"/>
                  <a:pt x="648651" y="4412849"/>
                  <a:pt x="557754" y="4301854"/>
                </a:cubicBezTo>
                <a:cubicBezTo>
                  <a:pt x="181022" y="3841635"/>
                  <a:pt x="0" y="3602300"/>
                  <a:pt x="0" y="3192481"/>
                </a:cubicBezTo>
                <a:cubicBezTo>
                  <a:pt x="0" y="2785556"/>
                  <a:pt x="113467" y="2383585"/>
                  <a:pt x="337003" y="1997729"/>
                </a:cubicBezTo>
                <a:cubicBezTo>
                  <a:pt x="555745" y="1620270"/>
                  <a:pt x="868475" y="1274763"/>
                  <a:pt x="1266386" y="971116"/>
                </a:cubicBezTo>
                <a:cubicBezTo>
                  <a:pt x="1657494" y="672565"/>
                  <a:pt x="2122028" y="426344"/>
                  <a:pt x="2610064" y="259166"/>
                </a:cubicBezTo>
                <a:cubicBezTo>
                  <a:pt x="3111238" y="87171"/>
                  <a:pt x="3620296" y="0"/>
                  <a:pt x="4122552" y="0"/>
                </a:cubicBezTo>
                <a:close/>
              </a:path>
            </a:pathLst>
          </a:custGeom>
          <a:noFill/>
          <a:extLst>
            <a:ext uri="{909E8E84-426E-40DD-AFC4-6F175D3DCCD1}">
              <a14:hiddenFill xmlns:a14="http://schemas.microsoft.com/office/drawing/2010/main">
                <a:solidFill>
                  <a:srgbClr val="FFFFFF"/>
                </a:solidFill>
              </a14:hiddenFill>
            </a:ext>
          </a:extLst>
        </p:spPr>
      </p:pic>
      <p:sp>
        <p:nvSpPr>
          <p:cNvPr id="139" name="Freeform: Shape 138">
            <a:extLst>
              <a:ext uri="{FF2B5EF4-FFF2-40B4-BE49-F238E27FC236}">
                <a16:creationId xmlns:a16="http://schemas.microsoft.com/office/drawing/2014/main" id="{7E862DF0-097D-4BBD-A1A1-35B522C5E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59414" y="339746"/>
            <a:ext cx="7203799" cy="6030364"/>
          </a:xfrm>
          <a:custGeom>
            <a:avLst/>
            <a:gdLst>
              <a:gd name="connsiteX0" fmla="*/ 4090459 w 7203799"/>
              <a:gd name="connsiteY0" fmla="*/ 146611 h 6030364"/>
              <a:gd name="connsiteX1" fmla="*/ 2634463 w 7203799"/>
              <a:gd name="connsiteY1" fmla="*/ 392518 h 6030364"/>
              <a:gd name="connsiteX2" fmla="*/ 1340972 w 7203799"/>
              <a:gd name="connsiteY2" fmla="*/ 1068045 h 6030364"/>
              <a:gd name="connsiteX3" fmla="*/ 446301 w 7203799"/>
              <a:gd name="connsiteY3" fmla="*/ 2042135 h 6030364"/>
              <a:gd name="connsiteX4" fmla="*/ 121886 w 7203799"/>
              <a:gd name="connsiteY4" fmla="*/ 3175764 h 6030364"/>
              <a:gd name="connsiteX5" fmla="*/ 658808 w 7203799"/>
              <a:gd name="connsiteY5" fmla="*/ 4228382 h 6030364"/>
              <a:gd name="connsiteX6" fmla="*/ 929352 w 7203799"/>
              <a:gd name="connsiteY6" fmla="*/ 4562487 h 6030364"/>
              <a:gd name="connsiteX7" fmla="*/ 3467971 w 7203799"/>
              <a:gd name="connsiteY7" fmla="*/ 5868460 h 6030364"/>
              <a:gd name="connsiteX8" fmla="*/ 5395115 w 7203799"/>
              <a:gd name="connsiteY8" fmla="*/ 5065016 h 6030364"/>
              <a:gd name="connsiteX9" fmla="*/ 5629645 w 7203799"/>
              <a:gd name="connsiteY9" fmla="*/ 4905476 h 6030364"/>
              <a:gd name="connsiteX10" fmla="*/ 6696345 w 7203799"/>
              <a:gd name="connsiteY10" fmla="*/ 4071455 h 6030364"/>
              <a:gd name="connsiteX11" fmla="*/ 7056622 w 7203799"/>
              <a:gd name="connsiteY11" fmla="*/ 3175764 h 6030364"/>
              <a:gd name="connsiteX12" fmla="*/ 6247816 w 7203799"/>
              <a:gd name="connsiteY12" fmla="*/ 991737 h 6030364"/>
              <a:gd name="connsiteX13" fmla="*/ 5337969 w 7203799"/>
              <a:gd name="connsiteY13" fmla="*/ 375142 h 6030364"/>
              <a:gd name="connsiteX14" fmla="*/ 4090459 w 7203799"/>
              <a:gd name="connsiteY14" fmla="*/ 146611 h 6030364"/>
              <a:gd name="connsiteX15" fmla="*/ 4122552 w 7203799"/>
              <a:gd name="connsiteY15" fmla="*/ 0 h 6030364"/>
              <a:gd name="connsiteX16" fmla="*/ 5418463 w 7203799"/>
              <a:gd name="connsiteY16" fmla="*/ 240852 h 6030364"/>
              <a:gd name="connsiteX17" fmla="*/ 6363612 w 7203799"/>
              <a:gd name="connsiteY17" fmla="*/ 890695 h 6030364"/>
              <a:gd name="connsiteX18" fmla="*/ 7203799 w 7203799"/>
              <a:gd name="connsiteY18" fmla="*/ 3192481 h 6030364"/>
              <a:gd name="connsiteX19" fmla="*/ 6829541 w 7203799"/>
              <a:gd name="connsiteY19" fmla="*/ 4136467 h 6030364"/>
              <a:gd name="connsiteX20" fmla="*/ 5721456 w 7203799"/>
              <a:gd name="connsiteY20" fmla="*/ 5015457 h 6030364"/>
              <a:gd name="connsiteX21" fmla="*/ 5477826 w 7203799"/>
              <a:gd name="connsiteY21" fmla="*/ 5183599 h 6030364"/>
              <a:gd name="connsiteX22" fmla="*/ 3475911 w 7203799"/>
              <a:gd name="connsiteY22" fmla="*/ 6030364 h 6030364"/>
              <a:gd name="connsiteX23" fmla="*/ 838794 w 7203799"/>
              <a:gd name="connsiteY23" fmla="*/ 4653974 h 6030364"/>
              <a:gd name="connsiteX24" fmla="*/ 557754 w 7203799"/>
              <a:gd name="connsiteY24" fmla="*/ 4301854 h 6030364"/>
              <a:gd name="connsiteX25" fmla="*/ 0 w 7203799"/>
              <a:gd name="connsiteY25" fmla="*/ 3192481 h 6030364"/>
              <a:gd name="connsiteX26" fmla="*/ 337002 w 7203799"/>
              <a:gd name="connsiteY26" fmla="*/ 1997729 h 6030364"/>
              <a:gd name="connsiteX27" fmla="*/ 1266386 w 7203799"/>
              <a:gd name="connsiteY27" fmla="*/ 971116 h 6030364"/>
              <a:gd name="connsiteX28" fmla="*/ 2610064 w 7203799"/>
              <a:gd name="connsiteY28" fmla="*/ 259166 h 6030364"/>
              <a:gd name="connsiteX29" fmla="*/ 4122552 w 7203799"/>
              <a:gd name="connsiteY29" fmla="*/ 0 h 6030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203799" h="6030364">
                <a:moveTo>
                  <a:pt x="4090459" y="146611"/>
                </a:moveTo>
                <a:cubicBezTo>
                  <a:pt x="3606963" y="146611"/>
                  <a:pt x="3116919" y="229322"/>
                  <a:pt x="2634463" y="392518"/>
                </a:cubicBezTo>
                <a:cubicBezTo>
                  <a:pt x="2164657" y="551144"/>
                  <a:pt x="1717473" y="784767"/>
                  <a:pt x="1340972" y="1068045"/>
                </a:cubicBezTo>
                <a:cubicBezTo>
                  <a:pt x="957924" y="1356158"/>
                  <a:pt x="656874" y="1683987"/>
                  <a:pt x="446301" y="2042135"/>
                </a:cubicBezTo>
                <a:cubicBezTo>
                  <a:pt x="231114" y="2408251"/>
                  <a:pt x="121886" y="2789658"/>
                  <a:pt x="121886" y="3175764"/>
                </a:cubicBezTo>
                <a:cubicBezTo>
                  <a:pt x="121886" y="3564616"/>
                  <a:pt x="296147" y="3791707"/>
                  <a:pt x="658808" y="4228382"/>
                </a:cubicBezTo>
                <a:cubicBezTo>
                  <a:pt x="746310" y="4333697"/>
                  <a:pt x="836791" y="4442668"/>
                  <a:pt x="929352" y="4562487"/>
                </a:cubicBezTo>
                <a:cubicBezTo>
                  <a:pt x="1636666" y="5477909"/>
                  <a:pt x="2395913" y="5868460"/>
                  <a:pt x="3467971" y="5868460"/>
                </a:cubicBezTo>
                <a:cubicBezTo>
                  <a:pt x="4171563" y="5868460"/>
                  <a:pt x="4687799" y="5550298"/>
                  <a:pt x="5395115" y="5065016"/>
                </a:cubicBezTo>
                <a:cubicBezTo>
                  <a:pt x="5474133" y="5010792"/>
                  <a:pt x="5553154" y="4957219"/>
                  <a:pt x="5629645" y="4905476"/>
                </a:cubicBezTo>
                <a:cubicBezTo>
                  <a:pt x="6044240" y="4624684"/>
                  <a:pt x="6435769" y="4359438"/>
                  <a:pt x="6696345" y="4071455"/>
                </a:cubicBezTo>
                <a:cubicBezTo>
                  <a:pt x="6945459" y="3796151"/>
                  <a:pt x="7056622" y="3519931"/>
                  <a:pt x="7056622" y="3175764"/>
                </a:cubicBezTo>
                <a:cubicBezTo>
                  <a:pt x="7056622" y="2313128"/>
                  <a:pt x="6769413" y="1537514"/>
                  <a:pt x="6247816" y="991737"/>
                </a:cubicBezTo>
                <a:cubicBezTo>
                  <a:pt x="5992603" y="724794"/>
                  <a:pt x="5686492" y="517301"/>
                  <a:pt x="5337969" y="375142"/>
                </a:cubicBezTo>
                <a:cubicBezTo>
                  <a:pt x="4966082" y="223571"/>
                  <a:pt x="4546427" y="146611"/>
                  <a:pt x="4090459" y="146611"/>
                </a:cubicBezTo>
                <a:close/>
                <a:moveTo>
                  <a:pt x="4122552" y="0"/>
                </a:moveTo>
                <a:cubicBezTo>
                  <a:pt x="4596209"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7" y="5695047"/>
                  <a:pt x="4206801" y="6030364"/>
                  <a:pt x="3475911" y="6030364"/>
                </a:cubicBezTo>
                <a:cubicBezTo>
                  <a:pt x="2362258" y="6030364"/>
                  <a:pt x="1573553" y="5618755"/>
                  <a:pt x="838794" y="4653974"/>
                </a:cubicBezTo>
                <a:cubicBezTo>
                  <a:pt x="742641" y="4527696"/>
                  <a:pt x="648651" y="4412849"/>
                  <a:pt x="557754" y="4301854"/>
                </a:cubicBezTo>
                <a:cubicBezTo>
                  <a:pt x="181022" y="3841635"/>
                  <a:pt x="0" y="3602300"/>
                  <a:pt x="0" y="3192481"/>
                </a:cubicBezTo>
                <a:cubicBezTo>
                  <a:pt x="0" y="2785556"/>
                  <a:pt x="113467" y="2383584"/>
                  <a:pt x="337002" y="1997729"/>
                </a:cubicBezTo>
                <a:cubicBezTo>
                  <a:pt x="555744" y="1620270"/>
                  <a:pt x="868475" y="1274763"/>
                  <a:pt x="1266386" y="971116"/>
                </a:cubicBezTo>
                <a:cubicBezTo>
                  <a:pt x="1657494" y="672565"/>
                  <a:pt x="2122028" y="426344"/>
                  <a:pt x="2610064" y="259166"/>
                </a:cubicBezTo>
                <a:cubicBezTo>
                  <a:pt x="3111237" y="87171"/>
                  <a:pt x="3620296" y="0"/>
                  <a:pt x="4122552"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extBox 1">
            <a:extLst>
              <a:ext uri="{FF2B5EF4-FFF2-40B4-BE49-F238E27FC236}">
                <a16:creationId xmlns:a16="http://schemas.microsoft.com/office/drawing/2014/main" id="{C12CD517-7B8C-8740-85BF-E4BA1F51DCC1}"/>
              </a:ext>
            </a:extLst>
          </p:cNvPr>
          <p:cNvSpPr txBox="1"/>
          <p:nvPr/>
        </p:nvSpPr>
        <p:spPr>
          <a:xfrm>
            <a:off x="461615" y="487890"/>
            <a:ext cx="2643672" cy="830997"/>
          </a:xfrm>
          <a:prstGeom prst="rect">
            <a:avLst/>
          </a:prstGeom>
          <a:noFill/>
        </p:spPr>
        <p:txBody>
          <a:bodyPr wrap="none" rtlCol="0">
            <a:spAutoFit/>
          </a:bodyPr>
          <a:lstStyle/>
          <a:p>
            <a:r>
              <a:rPr lang="en-US" sz="4800" dirty="0"/>
              <a:t>James 1:2</a:t>
            </a:r>
          </a:p>
        </p:txBody>
      </p:sp>
    </p:spTree>
    <p:extLst>
      <p:ext uri="{BB962C8B-B14F-4D97-AF65-F5344CB8AC3E}">
        <p14:creationId xmlns:p14="http://schemas.microsoft.com/office/powerpoint/2010/main" val="30300365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8950AD4C-6AF3-49F8-94E1-DBCAFB394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sp>
        <p:nvSpPr>
          <p:cNvPr id="137" name="Freeform: Shape 136">
            <a:extLst>
              <a:ext uri="{FF2B5EF4-FFF2-40B4-BE49-F238E27FC236}">
                <a16:creationId xmlns:a16="http://schemas.microsoft.com/office/drawing/2014/main" id="{DEAEE08D-A745-4391-9073-9E99767E0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04539" y="266074"/>
            <a:ext cx="7489662" cy="6252180"/>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026" name="Picture 2" descr="The spiritual suffering of the dwellers of Hell » Qadin.Net ~ First  national women's portal">
            <a:extLst>
              <a:ext uri="{FF2B5EF4-FFF2-40B4-BE49-F238E27FC236}">
                <a16:creationId xmlns:a16="http://schemas.microsoft.com/office/drawing/2014/main" id="{1EAF4125-8B3D-D543-A77F-7419F9CD32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209" b="4294"/>
          <a:stretch/>
        </p:blipFill>
        <p:spPr bwMode="auto">
          <a:xfrm>
            <a:off x="2659414" y="339746"/>
            <a:ext cx="7203799" cy="6030364"/>
          </a:xfrm>
          <a:custGeom>
            <a:avLst/>
            <a:gdLst/>
            <a:ahLst/>
            <a:cxnLst/>
            <a:rect l="l" t="t" r="r" b="b"/>
            <a:pathLst>
              <a:path w="7203799" h="6030364">
                <a:moveTo>
                  <a:pt x="4122552" y="0"/>
                </a:moveTo>
                <a:cubicBezTo>
                  <a:pt x="4596210"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8" y="5695047"/>
                  <a:pt x="4206802" y="6030364"/>
                  <a:pt x="3475911" y="6030364"/>
                </a:cubicBezTo>
                <a:cubicBezTo>
                  <a:pt x="2362258" y="6030364"/>
                  <a:pt x="1573553" y="5618755"/>
                  <a:pt x="838794" y="4653974"/>
                </a:cubicBezTo>
                <a:cubicBezTo>
                  <a:pt x="742642" y="4527696"/>
                  <a:pt x="648651" y="4412849"/>
                  <a:pt x="557754" y="4301854"/>
                </a:cubicBezTo>
                <a:cubicBezTo>
                  <a:pt x="181022" y="3841635"/>
                  <a:pt x="0" y="3602300"/>
                  <a:pt x="0" y="3192481"/>
                </a:cubicBezTo>
                <a:cubicBezTo>
                  <a:pt x="0" y="2785556"/>
                  <a:pt x="113467" y="2383585"/>
                  <a:pt x="337003" y="1997729"/>
                </a:cubicBezTo>
                <a:cubicBezTo>
                  <a:pt x="555745" y="1620270"/>
                  <a:pt x="868475" y="1274763"/>
                  <a:pt x="1266386" y="971116"/>
                </a:cubicBezTo>
                <a:cubicBezTo>
                  <a:pt x="1657494" y="672565"/>
                  <a:pt x="2122028" y="426344"/>
                  <a:pt x="2610064" y="259166"/>
                </a:cubicBezTo>
                <a:cubicBezTo>
                  <a:pt x="3111238" y="87171"/>
                  <a:pt x="3620296" y="0"/>
                  <a:pt x="4122552" y="0"/>
                </a:cubicBezTo>
                <a:close/>
              </a:path>
            </a:pathLst>
          </a:custGeom>
          <a:noFill/>
          <a:extLst>
            <a:ext uri="{909E8E84-426E-40DD-AFC4-6F175D3DCCD1}">
              <a14:hiddenFill xmlns:a14="http://schemas.microsoft.com/office/drawing/2010/main">
                <a:solidFill>
                  <a:srgbClr val="FFFFFF"/>
                </a:solidFill>
              </a14:hiddenFill>
            </a:ext>
          </a:extLst>
        </p:spPr>
      </p:pic>
      <p:sp>
        <p:nvSpPr>
          <p:cNvPr id="139" name="Freeform: Shape 138">
            <a:extLst>
              <a:ext uri="{FF2B5EF4-FFF2-40B4-BE49-F238E27FC236}">
                <a16:creationId xmlns:a16="http://schemas.microsoft.com/office/drawing/2014/main" id="{7E862DF0-097D-4BBD-A1A1-35B522C5E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59414" y="339746"/>
            <a:ext cx="7203799" cy="6030364"/>
          </a:xfrm>
          <a:custGeom>
            <a:avLst/>
            <a:gdLst>
              <a:gd name="connsiteX0" fmla="*/ 4090459 w 7203799"/>
              <a:gd name="connsiteY0" fmla="*/ 146611 h 6030364"/>
              <a:gd name="connsiteX1" fmla="*/ 2634463 w 7203799"/>
              <a:gd name="connsiteY1" fmla="*/ 392518 h 6030364"/>
              <a:gd name="connsiteX2" fmla="*/ 1340972 w 7203799"/>
              <a:gd name="connsiteY2" fmla="*/ 1068045 h 6030364"/>
              <a:gd name="connsiteX3" fmla="*/ 446301 w 7203799"/>
              <a:gd name="connsiteY3" fmla="*/ 2042135 h 6030364"/>
              <a:gd name="connsiteX4" fmla="*/ 121886 w 7203799"/>
              <a:gd name="connsiteY4" fmla="*/ 3175764 h 6030364"/>
              <a:gd name="connsiteX5" fmla="*/ 658808 w 7203799"/>
              <a:gd name="connsiteY5" fmla="*/ 4228382 h 6030364"/>
              <a:gd name="connsiteX6" fmla="*/ 929352 w 7203799"/>
              <a:gd name="connsiteY6" fmla="*/ 4562487 h 6030364"/>
              <a:gd name="connsiteX7" fmla="*/ 3467971 w 7203799"/>
              <a:gd name="connsiteY7" fmla="*/ 5868460 h 6030364"/>
              <a:gd name="connsiteX8" fmla="*/ 5395115 w 7203799"/>
              <a:gd name="connsiteY8" fmla="*/ 5065016 h 6030364"/>
              <a:gd name="connsiteX9" fmla="*/ 5629645 w 7203799"/>
              <a:gd name="connsiteY9" fmla="*/ 4905476 h 6030364"/>
              <a:gd name="connsiteX10" fmla="*/ 6696345 w 7203799"/>
              <a:gd name="connsiteY10" fmla="*/ 4071455 h 6030364"/>
              <a:gd name="connsiteX11" fmla="*/ 7056622 w 7203799"/>
              <a:gd name="connsiteY11" fmla="*/ 3175764 h 6030364"/>
              <a:gd name="connsiteX12" fmla="*/ 6247816 w 7203799"/>
              <a:gd name="connsiteY12" fmla="*/ 991737 h 6030364"/>
              <a:gd name="connsiteX13" fmla="*/ 5337969 w 7203799"/>
              <a:gd name="connsiteY13" fmla="*/ 375142 h 6030364"/>
              <a:gd name="connsiteX14" fmla="*/ 4090459 w 7203799"/>
              <a:gd name="connsiteY14" fmla="*/ 146611 h 6030364"/>
              <a:gd name="connsiteX15" fmla="*/ 4122552 w 7203799"/>
              <a:gd name="connsiteY15" fmla="*/ 0 h 6030364"/>
              <a:gd name="connsiteX16" fmla="*/ 5418463 w 7203799"/>
              <a:gd name="connsiteY16" fmla="*/ 240852 h 6030364"/>
              <a:gd name="connsiteX17" fmla="*/ 6363612 w 7203799"/>
              <a:gd name="connsiteY17" fmla="*/ 890695 h 6030364"/>
              <a:gd name="connsiteX18" fmla="*/ 7203799 w 7203799"/>
              <a:gd name="connsiteY18" fmla="*/ 3192481 h 6030364"/>
              <a:gd name="connsiteX19" fmla="*/ 6829541 w 7203799"/>
              <a:gd name="connsiteY19" fmla="*/ 4136467 h 6030364"/>
              <a:gd name="connsiteX20" fmla="*/ 5721456 w 7203799"/>
              <a:gd name="connsiteY20" fmla="*/ 5015457 h 6030364"/>
              <a:gd name="connsiteX21" fmla="*/ 5477826 w 7203799"/>
              <a:gd name="connsiteY21" fmla="*/ 5183599 h 6030364"/>
              <a:gd name="connsiteX22" fmla="*/ 3475911 w 7203799"/>
              <a:gd name="connsiteY22" fmla="*/ 6030364 h 6030364"/>
              <a:gd name="connsiteX23" fmla="*/ 838794 w 7203799"/>
              <a:gd name="connsiteY23" fmla="*/ 4653974 h 6030364"/>
              <a:gd name="connsiteX24" fmla="*/ 557754 w 7203799"/>
              <a:gd name="connsiteY24" fmla="*/ 4301854 h 6030364"/>
              <a:gd name="connsiteX25" fmla="*/ 0 w 7203799"/>
              <a:gd name="connsiteY25" fmla="*/ 3192481 h 6030364"/>
              <a:gd name="connsiteX26" fmla="*/ 337002 w 7203799"/>
              <a:gd name="connsiteY26" fmla="*/ 1997729 h 6030364"/>
              <a:gd name="connsiteX27" fmla="*/ 1266386 w 7203799"/>
              <a:gd name="connsiteY27" fmla="*/ 971116 h 6030364"/>
              <a:gd name="connsiteX28" fmla="*/ 2610064 w 7203799"/>
              <a:gd name="connsiteY28" fmla="*/ 259166 h 6030364"/>
              <a:gd name="connsiteX29" fmla="*/ 4122552 w 7203799"/>
              <a:gd name="connsiteY29" fmla="*/ 0 h 6030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203799" h="6030364">
                <a:moveTo>
                  <a:pt x="4090459" y="146611"/>
                </a:moveTo>
                <a:cubicBezTo>
                  <a:pt x="3606963" y="146611"/>
                  <a:pt x="3116919" y="229322"/>
                  <a:pt x="2634463" y="392518"/>
                </a:cubicBezTo>
                <a:cubicBezTo>
                  <a:pt x="2164657" y="551144"/>
                  <a:pt x="1717473" y="784767"/>
                  <a:pt x="1340972" y="1068045"/>
                </a:cubicBezTo>
                <a:cubicBezTo>
                  <a:pt x="957924" y="1356158"/>
                  <a:pt x="656874" y="1683987"/>
                  <a:pt x="446301" y="2042135"/>
                </a:cubicBezTo>
                <a:cubicBezTo>
                  <a:pt x="231114" y="2408251"/>
                  <a:pt x="121886" y="2789658"/>
                  <a:pt x="121886" y="3175764"/>
                </a:cubicBezTo>
                <a:cubicBezTo>
                  <a:pt x="121886" y="3564616"/>
                  <a:pt x="296147" y="3791707"/>
                  <a:pt x="658808" y="4228382"/>
                </a:cubicBezTo>
                <a:cubicBezTo>
                  <a:pt x="746310" y="4333697"/>
                  <a:pt x="836791" y="4442668"/>
                  <a:pt x="929352" y="4562487"/>
                </a:cubicBezTo>
                <a:cubicBezTo>
                  <a:pt x="1636666" y="5477909"/>
                  <a:pt x="2395913" y="5868460"/>
                  <a:pt x="3467971" y="5868460"/>
                </a:cubicBezTo>
                <a:cubicBezTo>
                  <a:pt x="4171563" y="5868460"/>
                  <a:pt x="4687799" y="5550298"/>
                  <a:pt x="5395115" y="5065016"/>
                </a:cubicBezTo>
                <a:cubicBezTo>
                  <a:pt x="5474133" y="5010792"/>
                  <a:pt x="5553154" y="4957219"/>
                  <a:pt x="5629645" y="4905476"/>
                </a:cubicBezTo>
                <a:cubicBezTo>
                  <a:pt x="6044240" y="4624684"/>
                  <a:pt x="6435769" y="4359438"/>
                  <a:pt x="6696345" y="4071455"/>
                </a:cubicBezTo>
                <a:cubicBezTo>
                  <a:pt x="6945459" y="3796151"/>
                  <a:pt x="7056622" y="3519931"/>
                  <a:pt x="7056622" y="3175764"/>
                </a:cubicBezTo>
                <a:cubicBezTo>
                  <a:pt x="7056622" y="2313128"/>
                  <a:pt x="6769413" y="1537514"/>
                  <a:pt x="6247816" y="991737"/>
                </a:cubicBezTo>
                <a:cubicBezTo>
                  <a:pt x="5992603" y="724794"/>
                  <a:pt x="5686492" y="517301"/>
                  <a:pt x="5337969" y="375142"/>
                </a:cubicBezTo>
                <a:cubicBezTo>
                  <a:pt x="4966082" y="223571"/>
                  <a:pt x="4546427" y="146611"/>
                  <a:pt x="4090459" y="146611"/>
                </a:cubicBezTo>
                <a:close/>
                <a:moveTo>
                  <a:pt x="4122552" y="0"/>
                </a:moveTo>
                <a:cubicBezTo>
                  <a:pt x="4596209"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7" y="5695047"/>
                  <a:pt x="4206801" y="6030364"/>
                  <a:pt x="3475911" y="6030364"/>
                </a:cubicBezTo>
                <a:cubicBezTo>
                  <a:pt x="2362258" y="6030364"/>
                  <a:pt x="1573553" y="5618755"/>
                  <a:pt x="838794" y="4653974"/>
                </a:cubicBezTo>
                <a:cubicBezTo>
                  <a:pt x="742641" y="4527696"/>
                  <a:pt x="648651" y="4412849"/>
                  <a:pt x="557754" y="4301854"/>
                </a:cubicBezTo>
                <a:cubicBezTo>
                  <a:pt x="181022" y="3841635"/>
                  <a:pt x="0" y="3602300"/>
                  <a:pt x="0" y="3192481"/>
                </a:cubicBezTo>
                <a:cubicBezTo>
                  <a:pt x="0" y="2785556"/>
                  <a:pt x="113467" y="2383584"/>
                  <a:pt x="337002" y="1997729"/>
                </a:cubicBezTo>
                <a:cubicBezTo>
                  <a:pt x="555744" y="1620270"/>
                  <a:pt x="868475" y="1274763"/>
                  <a:pt x="1266386" y="971116"/>
                </a:cubicBezTo>
                <a:cubicBezTo>
                  <a:pt x="1657494" y="672565"/>
                  <a:pt x="2122028" y="426344"/>
                  <a:pt x="2610064" y="259166"/>
                </a:cubicBezTo>
                <a:cubicBezTo>
                  <a:pt x="3111237" y="87171"/>
                  <a:pt x="3620296" y="0"/>
                  <a:pt x="4122552"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extBox 1">
            <a:extLst>
              <a:ext uri="{FF2B5EF4-FFF2-40B4-BE49-F238E27FC236}">
                <a16:creationId xmlns:a16="http://schemas.microsoft.com/office/drawing/2014/main" id="{C12CD517-7B8C-8740-85BF-E4BA1F51DCC1}"/>
              </a:ext>
            </a:extLst>
          </p:cNvPr>
          <p:cNvSpPr txBox="1"/>
          <p:nvPr/>
        </p:nvSpPr>
        <p:spPr>
          <a:xfrm>
            <a:off x="211244" y="403093"/>
            <a:ext cx="3702680" cy="830997"/>
          </a:xfrm>
          <a:prstGeom prst="rect">
            <a:avLst/>
          </a:prstGeom>
          <a:noFill/>
        </p:spPr>
        <p:txBody>
          <a:bodyPr wrap="none" rtlCol="0">
            <a:spAutoFit/>
          </a:bodyPr>
          <a:lstStyle/>
          <a:p>
            <a:r>
              <a:rPr lang="en-US" sz="4800" dirty="0"/>
              <a:t>Luke 23:39-41</a:t>
            </a:r>
          </a:p>
        </p:txBody>
      </p:sp>
    </p:spTree>
    <p:extLst>
      <p:ext uri="{BB962C8B-B14F-4D97-AF65-F5344CB8AC3E}">
        <p14:creationId xmlns:p14="http://schemas.microsoft.com/office/powerpoint/2010/main" val="12365235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8950AD4C-6AF3-49F8-94E1-DBCAFB394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sp>
        <p:nvSpPr>
          <p:cNvPr id="137" name="Freeform: Shape 136">
            <a:extLst>
              <a:ext uri="{FF2B5EF4-FFF2-40B4-BE49-F238E27FC236}">
                <a16:creationId xmlns:a16="http://schemas.microsoft.com/office/drawing/2014/main" id="{DEAEE08D-A745-4391-9073-9E99767E0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04539" y="266074"/>
            <a:ext cx="7489662" cy="6252180"/>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026" name="Picture 2" descr="The spiritual suffering of the dwellers of Hell » Qadin.Net ~ First  national women's portal">
            <a:extLst>
              <a:ext uri="{FF2B5EF4-FFF2-40B4-BE49-F238E27FC236}">
                <a16:creationId xmlns:a16="http://schemas.microsoft.com/office/drawing/2014/main" id="{1EAF4125-8B3D-D543-A77F-7419F9CD32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209" b="4294"/>
          <a:stretch/>
        </p:blipFill>
        <p:spPr bwMode="auto">
          <a:xfrm>
            <a:off x="2659414" y="339746"/>
            <a:ext cx="7203799" cy="6030364"/>
          </a:xfrm>
          <a:custGeom>
            <a:avLst/>
            <a:gdLst/>
            <a:ahLst/>
            <a:cxnLst/>
            <a:rect l="l" t="t" r="r" b="b"/>
            <a:pathLst>
              <a:path w="7203799" h="6030364">
                <a:moveTo>
                  <a:pt x="4122552" y="0"/>
                </a:moveTo>
                <a:cubicBezTo>
                  <a:pt x="4596210"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8" y="5695047"/>
                  <a:pt x="4206802" y="6030364"/>
                  <a:pt x="3475911" y="6030364"/>
                </a:cubicBezTo>
                <a:cubicBezTo>
                  <a:pt x="2362258" y="6030364"/>
                  <a:pt x="1573553" y="5618755"/>
                  <a:pt x="838794" y="4653974"/>
                </a:cubicBezTo>
                <a:cubicBezTo>
                  <a:pt x="742642" y="4527696"/>
                  <a:pt x="648651" y="4412849"/>
                  <a:pt x="557754" y="4301854"/>
                </a:cubicBezTo>
                <a:cubicBezTo>
                  <a:pt x="181022" y="3841635"/>
                  <a:pt x="0" y="3602300"/>
                  <a:pt x="0" y="3192481"/>
                </a:cubicBezTo>
                <a:cubicBezTo>
                  <a:pt x="0" y="2785556"/>
                  <a:pt x="113467" y="2383585"/>
                  <a:pt x="337003" y="1997729"/>
                </a:cubicBezTo>
                <a:cubicBezTo>
                  <a:pt x="555745" y="1620270"/>
                  <a:pt x="868475" y="1274763"/>
                  <a:pt x="1266386" y="971116"/>
                </a:cubicBezTo>
                <a:cubicBezTo>
                  <a:pt x="1657494" y="672565"/>
                  <a:pt x="2122028" y="426344"/>
                  <a:pt x="2610064" y="259166"/>
                </a:cubicBezTo>
                <a:cubicBezTo>
                  <a:pt x="3111238" y="87171"/>
                  <a:pt x="3620296" y="0"/>
                  <a:pt x="4122552" y="0"/>
                </a:cubicBezTo>
                <a:close/>
              </a:path>
            </a:pathLst>
          </a:custGeom>
          <a:noFill/>
          <a:extLst>
            <a:ext uri="{909E8E84-426E-40DD-AFC4-6F175D3DCCD1}">
              <a14:hiddenFill xmlns:a14="http://schemas.microsoft.com/office/drawing/2010/main">
                <a:solidFill>
                  <a:srgbClr val="FFFFFF"/>
                </a:solidFill>
              </a14:hiddenFill>
            </a:ext>
          </a:extLst>
        </p:spPr>
      </p:pic>
      <p:sp>
        <p:nvSpPr>
          <p:cNvPr id="139" name="Freeform: Shape 138">
            <a:extLst>
              <a:ext uri="{FF2B5EF4-FFF2-40B4-BE49-F238E27FC236}">
                <a16:creationId xmlns:a16="http://schemas.microsoft.com/office/drawing/2014/main" id="{7E862DF0-097D-4BBD-A1A1-35B522C5E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59414" y="339746"/>
            <a:ext cx="7203799" cy="6030364"/>
          </a:xfrm>
          <a:custGeom>
            <a:avLst/>
            <a:gdLst>
              <a:gd name="connsiteX0" fmla="*/ 4090459 w 7203799"/>
              <a:gd name="connsiteY0" fmla="*/ 146611 h 6030364"/>
              <a:gd name="connsiteX1" fmla="*/ 2634463 w 7203799"/>
              <a:gd name="connsiteY1" fmla="*/ 392518 h 6030364"/>
              <a:gd name="connsiteX2" fmla="*/ 1340972 w 7203799"/>
              <a:gd name="connsiteY2" fmla="*/ 1068045 h 6030364"/>
              <a:gd name="connsiteX3" fmla="*/ 446301 w 7203799"/>
              <a:gd name="connsiteY3" fmla="*/ 2042135 h 6030364"/>
              <a:gd name="connsiteX4" fmla="*/ 121886 w 7203799"/>
              <a:gd name="connsiteY4" fmla="*/ 3175764 h 6030364"/>
              <a:gd name="connsiteX5" fmla="*/ 658808 w 7203799"/>
              <a:gd name="connsiteY5" fmla="*/ 4228382 h 6030364"/>
              <a:gd name="connsiteX6" fmla="*/ 929352 w 7203799"/>
              <a:gd name="connsiteY6" fmla="*/ 4562487 h 6030364"/>
              <a:gd name="connsiteX7" fmla="*/ 3467971 w 7203799"/>
              <a:gd name="connsiteY7" fmla="*/ 5868460 h 6030364"/>
              <a:gd name="connsiteX8" fmla="*/ 5395115 w 7203799"/>
              <a:gd name="connsiteY8" fmla="*/ 5065016 h 6030364"/>
              <a:gd name="connsiteX9" fmla="*/ 5629645 w 7203799"/>
              <a:gd name="connsiteY9" fmla="*/ 4905476 h 6030364"/>
              <a:gd name="connsiteX10" fmla="*/ 6696345 w 7203799"/>
              <a:gd name="connsiteY10" fmla="*/ 4071455 h 6030364"/>
              <a:gd name="connsiteX11" fmla="*/ 7056622 w 7203799"/>
              <a:gd name="connsiteY11" fmla="*/ 3175764 h 6030364"/>
              <a:gd name="connsiteX12" fmla="*/ 6247816 w 7203799"/>
              <a:gd name="connsiteY12" fmla="*/ 991737 h 6030364"/>
              <a:gd name="connsiteX13" fmla="*/ 5337969 w 7203799"/>
              <a:gd name="connsiteY13" fmla="*/ 375142 h 6030364"/>
              <a:gd name="connsiteX14" fmla="*/ 4090459 w 7203799"/>
              <a:gd name="connsiteY14" fmla="*/ 146611 h 6030364"/>
              <a:gd name="connsiteX15" fmla="*/ 4122552 w 7203799"/>
              <a:gd name="connsiteY15" fmla="*/ 0 h 6030364"/>
              <a:gd name="connsiteX16" fmla="*/ 5418463 w 7203799"/>
              <a:gd name="connsiteY16" fmla="*/ 240852 h 6030364"/>
              <a:gd name="connsiteX17" fmla="*/ 6363612 w 7203799"/>
              <a:gd name="connsiteY17" fmla="*/ 890695 h 6030364"/>
              <a:gd name="connsiteX18" fmla="*/ 7203799 w 7203799"/>
              <a:gd name="connsiteY18" fmla="*/ 3192481 h 6030364"/>
              <a:gd name="connsiteX19" fmla="*/ 6829541 w 7203799"/>
              <a:gd name="connsiteY19" fmla="*/ 4136467 h 6030364"/>
              <a:gd name="connsiteX20" fmla="*/ 5721456 w 7203799"/>
              <a:gd name="connsiteY20" fmla="*/ 5015457 h 6030364"/>
              <a:gd name="connsiteX21" fmla="*/ 5477826 w 7203799"/>
              <a:gd name="connsiteY21" fmla="*/ 5183599 h 6030364"/>
              <a:gd name="connsiteX22" fmla="*/ 3475911 w 7203799"/>
              <a:gd name="connsiteY22" fmla="*/ 6030364 h 6030364"/>
              <a:gd name="connsiteX23" fmla="*/ 838794 w 7203799"/>
              <a:gd name="connsiteY23" fmla="*/ 4653974 h 6030364"/>
              <a:gd name="connsiteX24" fmla="*/ 557754 w 7203799"/>
              <a:gd name="connsiteY24" fmla="*/ 4301854 h 6030364"/>
              <a:gd name="connsiteX25" fmla="*/ 0 w 7203799"/>
              <a:gd name="connsiteY25" fmla="*/ 3192481 h 6030364"/>
              <a:gd name="connsiteX26" fmla="*/ 337002 w 7203799"/>
              <a:gd name="connsiteY26" fmla="*/ 1997729 h 6030364"/>
              <a:gd name="connsiteX27" fmla="*/ 1266386 w 7203799"/>
              <a:gd name="connsiteY27" fmla="*/ 971116 h 6030364"/>
              <a:gd name="connsiteX28" fmla="*/ 2610064 w 7203799"/>
              <a:gd name="connsiteY28" fmla="*/ 259166 h 6030364"/>
              <a:gd name="connsiteX29" fmla="*/ 4122552 w 7203799"/>
              <a:gd name="connsiteY29" fmla="*/ 0 h 6030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203799" h="6030364">
                <a:moveTo>
                  <a:pt x="4090459" y="146611"/>
                </a:moveTo>
                <a:cubicBezTo>
                  <a:pt x="3606963" y="146611"/>
                  <a:pt x="3116919" y="229322"/>
                  <a:pt x="2634463" y="392518"/>
                </a:cubicBezTo>
                <a:cubicBezTo>
                  <a:pt x="2164657" y="551144"/>
                  <a:pt x="1717473" y="784767"/>
                  <a:pt x="1340972" y="1068045"/>
                </a:cubicBezTo>
                <a:cubicBezTo>
                  <a:pt x="957924" y="1356158"/>
                  <a:pt x="656874" y="1683987"/>
                  <a:pt x="446301" y="2042135"/>
                </a:cubicBezTo>
                <a:cubicBezTo>
                  <a:pt x="231114" y="2408251"/>
                  <a:pt x="121886" y="2789658"/>
                  <a:pt x="121886" y="3175764"/>
                </a:cubicBezTo>
                <a:cubicBezTo>
                  <a:pt x="121886" y="3564616"/>
                  <a:pt x="296147" y="3791707"/>
                  <a:pt x="658808" y="4228382"/>
                </a:cubicBezTo>
                <a:cubicBezTo>
                  <a:pt x="746310" y="4333697"/>
                  <a:pt x="836791" y="4442668"/>
                  <a:pt x="929352" y="4562487"/>
                </a:cubicBezTo>
                <a:cubicBezTo>
                  <a:pt x="1636666" y="5477909"/>
                  <a:pt x="2395913" y="5868460"/>
                  <a:pt x="3467971" y="5868460"/>
                </a:cubicBezTo>
                <a:cubicBezTo>
                  <a:pt x="4171563" y="5868460"/>
                  <a:pt x="4687799" y="5550298"/>
                  <a:pt x="5395115" y="5065016"/>
                </a:cubicBezTo>
                <a:cubicBezTo>
                  <a:pt x="5474133" y="5010792"/>
                  <a:pt x="5553154" y="4957219"/>
                  <a:pt x="5629645" y="4905476"/>
                </a:cubicBezTo>
                <a:cubicBezTo>
                  <a:pt x="6044240" y="4624684"/>
                  <a:pt x="6435769" y="4359438"/>
                  <a:pt x="6696345" y="4071455"/>
                </a:cubicBezTo>
                <a:cubicBezTo>
                  <a:pt x="6945459" y="3796151"/>
                  <a:pt x="7056622" y="3519931"/>
                  <a:pt x="7056622" y="3175764"/>
                </a:cubicBezTo>
                <a:cubicBezTo>
                  <a:pt x="7056622" y="2313128"/>
                  <a:pt x="6769413" y="1537514"/>
                  <a:pt x="6247816" y="991737"/>
                </a:cubicBezTo>
                <a:cubicBezTo>
                  <a:pt x="5992603" y="724794"/>
                  <a:pt x="5686492" y="517301"/>
                  <a:pt x="5337969" y="375142"/>
                </a:cubicBezTo>
                <a:cubicBezTo>
                  <a:pt x="4966082" y="223571"/>
                  <a:pt x="4546427" y="146611"/>
                  <a:pt x="4090459" y="146611"/>
                </a:cubicBezTo>
                <a:close/>
                <a:moveTo>
                  <a:pt x="4122552" y="0"/>
                </a:moveTo>
                <a:cubicBezTo>
                  <a:pt x="4596209"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7" y="5695047"/>
                  <a:pt x="4206801" y="6030364"/>
                  <a:pt x="3475911" y="6030364"/>
                </a:cubicBezTo>
                <a:cubicBezTo>
                  <a:pt x="2362258" y="6030364"/>
                  <a:pt x="1573553" y="5618755"/>
                  <a:pt x="838794" y="4653974"/>
                </a:cubicBezTo>
                <a:cubicBezTo>
                  <a:pt x="742641" y="4527696"/>
                  <a:pt x="648651" y="4412849"/>
                  <a:pt x="557754" y="4301854"/>
                </a:cubicBezTo>
                <a:cubicBezTo>
                  <a:pt x="181022" y="3841635"/>
                  <a:pt x="0" y="3602300"/>
                  <a:pt x="0" y="3192481"/>
                </a:cubicBezTo>
                <a:cubicBezTo>
                  <a:pt x="0" y="2785556"/>
                  <a:pt x="113467" y="2383584"/>
                  <a:pt x="337002" y="1997729"/>
                </a:cubicBezTo>
                <a:cubicBezTo>
                  <a:pt x="555744" y="1620270"/>
                  <a:pt x="868475" y="1274763"/>
                  <a:pt x="1266386" y="971116"/>
                </a:cubicBezTo>
                <a:cubicBezTo>
                  <a:pt x="1657494" y="672565"/>
                  <a:pt x="2122028" y="426344"/>
                  <a:pt x="2610064" y="259166"/>
                </a:cubicBezTo>
                <a:cubicBezTo>
                  <a:pt x="3111237" y="87171"/>
                  <a:pt x="3620296" y="0"/>
                  <a:pt x="4122552"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extBox 1">
            <a:extLst>
              <a:ext uri="{FF2B5EF4-FFF2-40B4-BE49-F238E27FC236}">
                <a16:creationId xmlns:a16="http://schemas.microsoft.com/office/drawing/2014/main" id="{C12CD517-7B8C-8740-85BF-E4BA1F51DCC1}"/>
              </a:ext>
            </a:extLst>
          </p:cNvPr>
          <p:cNvSpPr txBox="1"/>
          <p:nvPr/>
        </p:nvSpPr>
        <p:spPr>
          <a:xfrm>
            <a:off x="211244" y="403093"/>
            <a:ext cx="3770584" cy="830997"/>
          </a:xfrm>
          <a:prstGeom prst="rect">
            <a:avLst/>
          </a:prstGeom>
          <a:noFill/>
        </p:spPr>
        <p:txBody>
          <a:bodyPr wrap="none" rtlCol="0">
            <a:spAutoFit/>
          </a:bodyPr>
          <a:lstStyle/>
          <a:p>
            <a:r>
              <a:rPr lang="en-US" sz="4800" dirty="0"/>
              <a:t>James 5:14-16</a:t>
            </a:r>
          </a:p>
        </p:txBody>
      </p:sp>
    </p:spTree>
    <p:extLst>
      <p:ext uri="{BB962C8B-B14F-4D97-AF65-F5344CB8AC3E}">
        <p14:creationId xmlns:p14="http://schemas.microsoft.com/office/powerpoint/2010/main" val="15582347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8950AD4C-6AF3-49F8-94E1-DBCAFB394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sp>
        <p:nvSpPr>
          <p:cNvPr id="137" name="Freeform: Shape 136">
            <a:extLst>
              <a:ext uri="{FF2B5EF4-FFF2-40B4-BE49-F238E27FC236}">
                <a16:creationId xmlns:a16="http://schemas.microsoft.com/office/drawing/2014/main" id="{DEAEE08D-A745-4391-9073-9E99767E0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04539" y="266074"/>
            <a:ext cx="7489662" cy="6252180"/>
          </a:xfrm>
          <a:custGeom>
            <a:avLst/>
            <a:gdLst>
              <a:gd name="connsiteX0" fmla="*/ 2180840 w 3810827"/>
              <a:gd name="connsiteY0" fmla="*/ 0 h 3634591"/>
              <a:gd name="connsiteX1" fmla="*/ 2866380 w 3810827"/>
              <a:gd name="connsiteY1" fmla="*/ 145165 h 3634591"/>
              <a:gd name="connsiteX2" fmla="*/ 3366366 w 3810827"/>
              <a:gd name="connsiteY2" fmla="*/ 536835 h 3634591"/>
              <a:gd name="connsiteX3" fmla="*/ 3810827 w 3810827"/>
              <a:gd name="connsiteY3" fmla="*/ 1924156 h 3634591"/>
              <a:gd name="connsiteX4" fmla="*/ 3612844 w 3810827"/>
              <a:gd name="connsiteY4" fmla="*/ 2493111 h 3634591"/>
              <a:gd name="connsiteX5" fmla="*/ 3026664 w 3810827"/>
              <a:gd name="connsiteY5" fmla="*/ 3022891 h 3634591"/>
              <a:gd name="connsiteX6" fmla="*/ 2897783 w 3810827"/>
              <a:gd name="connsiteY6" fmla="*/ 3124233 h 3634591"/>
              <a:gd name="connsiteX7" fmla="*/ 1838765 w 3810827"/>
              <a:gd name="connsiteY7" fmla="*/ 3634591 h 3634591"/>
              <a:gd name="connsiteX8" fmla="*/ 443724 w 3810827"/>
              <a:gd name="connsiteY8" fmla="*/ 2805020 h 3634591"/>
              <a:gd name="connsiteX9" fmla="*/ 295053 w 3810827"/>
              <a:gd name="connsiteY9" fmla="*/ 2592792 h 3634591"/>
              <a:gd name="connsiteX10" fmla="*/ 0 w 3810827"/>
              <a:gd name="connsiteY10" fmla="*/ 1924156 h 3634591"/>
              <a:gd name="connsiteX11" fmla="*/ 178275 w 3810827"/>
              <a:gd name="connsiteY11" fmla="*/ 1204061 h 3634591"/>
              <a:gd name="connsiteX12" fmla="*/ 669921 w 3810827"/>
              <a:gd name="connsiteY12" fmla="*/ 585306 h 3634591"/>
              <a:gd name="connsiteX13" fmla="*/ 1380730 w 3810827"/>
              <a:gd name="connsiteY13" fmla="*/ 156203 h 3634591"/>
              <a:gd name="connsiteX14" fmla="*/ 2180840 w 3810827"/>
              <a:gd name="connsiteY14" fmla="*/ 0 h 3634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0827" h="3634591">
                <a:moveTo>
                  <a:pt x="2180840" y="0"/>
                </a:moveTo>
                <a:cubicBezTo>
                  <a:pt x="2431406" y="0"/>
                  <a:pt x="2662018" y="48886"/>
                  <a:pt x="2866380" y="145165"/>
                </a:cubicBezTo>
                <a:cubicBezTo>
                  <a:pt x="3057903" y="235467"/>
                  <a:pt x="3226119" y="367269"/>
                  <a:pt x="3366366" y="536835"/>
                </a:cubicBezTo>
                <a:cubicBezTo>
                  <a:pt x="3652997" y="883519"/>
                  <a:pt x="3810827" y="1376199"/>
                  <a:pt x="3810827" y="1924156"/>
                </a:cubicBezTo>
                <a:cubicBezTo>
                  <a:pt x="3810827" y="2142775"/>
                  <a:pt x="3749739" y="2318234"/>
                  <a:pt x="3612844" y="2493111"/>
                </a:cubicBezTo>
                <a:cubicBezTo>
                  <a:pt x="3469652" y="2676041"/>
                  <a:pt x="3254495" y="2844528"/>
                  <a:pt x="3026664" y="3022891"/>
                </a:cubicBezTo>
                <a:cubicBezTo>
                  <a:pt x="2984630" y="3055759"/>
                  <a:pt x="2941206" y="3089789"/>
                  <a:pt x="2897783" y="3124233"/>
                </a:cubicBezTo>
                <a:cubicBezTo>
                  <a:pt x="2509094" y="3432490"/>
                  <a:pt x="2225408" y="3634591"/>
                  <a:pt x="1838765" y="3634591"/>
                </a:cubicBezTo>
                <a:cubicBezTo>
                  <a:pt x="1249640" y="3634591"/>
                  <a:pt x="832413" y="3386508"/>
                  <a:pt x="443724" y="2805020"/>
                </a:cubicBezTo>
                <a:cubicBezTo>
                  <a:pt x="392859" y="2728910"/>
                  <a:pt x="343138" y="2659690"/>
                  <a:pt x="295053" y="2592792"/>
                </a:cubicBezTo>
                <a:cubicBezTo>
                  <a:pt x="95761" y="2315411"/>
                  <a:pt x="0" y="2171160"/>
                  <a:pt x="0" y="1924156"/>
                </a:cubicBezTo>
                <a:cubicBezTo>
                  <a:pt x="0" y="1678896"/>
                  <a:pt x="60024" y="1436622"/>
                  <a:pt x="178275" y="1204061"/>
                </a:cubicBezTo>
                <a:cubicBezTo>
                  <a:pt x="293990" y="976561"/>
                  <a:pt x="459425" y="768319"/>
                  <a:pt x="669921" y="585306"/>
                </a:cubicBezTo>
                <a:cubicBezTo>
                  <a:pt x="876818" y="405365"/>
                  <a:pt x="1122558" y="256964"/>
                  <a:pt x="1380730" y="156203"/>
                </a:cubicBezTo>
                <a:cubicBezTo>
                  <a:pt x="1645852" y="52539"/>
                  <a:pt x="1915145" y="0"/>
                  <a:pt x="2180840" y="0"/>
                </a:cubicBezTo>
                <a:close/>
              </a:path>
            </a:pathLst>
          </a:custGeom>
          <a:noFill/>
          <a:ln w="19050">
            <a:solidFill>
              <a:srgbClr val="FFFFFF">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026" name="Picture 2" descr="The spiritual suffering of the dwellers of Hell » Qadin.Net ~ First  national women's portal">
            <a:extLst>
              <a:ext uri="{FF2B5EF4-FFF2-40B4-BE49-F238E27FC236}">
                <a16:creationId xmlns:a16="http://schemas.microsoft.com/office/drawing/2014/main" id="{1EAF4125-8B3D-D543-A77F-7419F9CD32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209" b="4294"/>
          <a:stretch/>
        </p:blipFill>
        <p:spPr bwMode="auto">
          <a:xfrm>
            <a:off x="2659414" y="339746"/>
            <a:ext cx="7203799" cy="6030364"/>
          </a:xfrm>
          <a:custGeom>
            <a:avLst/>
            <a:gdLst/>
            <a:ahLst/>
            <a:cxnLst/>
            <a:rect l="l" t="t" r="r" b="b"/>
            <a:pathLst>
              <a:path w="7203799" h="6030364">
                <a:moveTo>
                  <a:pt x="4122552" y="0"/>
                </a:moveTo>
                <a:cubicBezTo>
                  <a:pt x="4596210"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8" y="5695047"/>
                  <a:pt x="4206802" y="6030364"/>
                  <a:pt x="3475911" y="6030364"/>
                </a:cubicBezTo>
                <a:cubicBezTo>
                  <a:pt x="2362258" y="6030364"/>
                  <a:pt x="1573553" y="5618755"/>
                  <a:pt x="838794" y="4653974"/>
                </a:cubicBezTo>
                <a:cubicBezTo>
                  <a:pt x="742642" y="4527696"/>
                  <a:pt x="648651" y="4412849"/>
                  <a:pt x="557754" y="4301854"/>
                </a:cubicBezTo>
                <a:cubicBezTo>
                  <a:pt x="181022" y="3841635"/>
                  <a:pt x="0" y="3602300"/>
                  <a:pt x="0" y="3192481"/>
                </a:cubicBezTo>
                <a:cubicBezTo>
                  <a:pt x="0" y="2785556"/>
                  <a:pt x="113467" y="2383585"/>
                  <a:pt x="337003" y="1997729"/>
                </a:cubicBezTo>
                <a:cubicBezTo>
                  <a:pt x="555745" y="1620270"/>
                  <a:pt x="868475" y="1274763"/>
                  <a:pt x="1266386" y="971116"/>
                </a:cubicBezTo>
                <a:cubicBezTo>
                  <a:pt x="1657494" y="672565"/>
                  <a:pt x="2122028" y="426344"/>
                  <a:pt x="2610064" y="259166"/>
                </a:cubicBezTo>
                <a:cubicBezTo>
                  <a:pt x="3111238" y="87171"/>
                  <a:pt x="3620296" y="0"/>
                  <a:pt x="4122552" y="0"/>
                </a:cubicBezTo>
                <a:close/>
              </a:path>
            </a:pathLst>
          </a:custGeom>
          <a:noFill/>
          <a:extLst>
            <a:ext uri="{909E8E84-426E-40DD-AFC4-6F175D3DCCD1}">
              <a14:hiddenFill xmlns:a14="http://schemas.microsoft.com/office/drawing/2010/main">
                <a:solidFill>
                  <a:srgbClr val="FFFFFF"/>
                </a:solidFill>
              </a14:hiddenFill>
            </a:ext>
          </a:extLst>
        </p:spPr>
      </p:pic>
      <p:sp>
        <p:nvSpPr>
          <p:cNvPr id="139" name="Freeform: Shape 138">
            <a:extLst>
              <a:ext uri="{FF2B5EF4-FFF2-40B4-BE49-F238E27FC236}">
                <a16:creationId xmlns:a16="http://schemas.microsoft.com/office/drawing/2014/main" id="{7E862DF0-097D-4BBD-A1A1-35B522C5E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59414" y="339746"/>
            <a:ext cx="7203799" cy="6030364"/>
          </a:xfrm>
          <a:custGeom>
            <a:avLst/>
            <a:gdLst>
              <a:gd name="connsiteX0" fmla="*/ 4090459 w 7203799"/>
              <a:gd name="connsiteY0" fmla="*/ 146611 h 6030364"/>
              <a:gd name="connsiteX1" fmla="*/ 2634463 w 7203799"/>
              <a:gd name="connsiteY1" fmla="*/ 392518 h 6030364"/>
              <a:gd name="connsiteX2" fmla="*/ 1340972 w 7203799"/>
              <a:gd name="connsiteY2" fmla="*/ 1068045 h 6030364"/>
              <a:gd name="connsiteX3" fmla="*/ 446301 w 7203799"/>
              <a:gd name="connsiteY3" fmla="*/ 2042135 h 6030364"/>
              <a:gd name="connsiteX4" fmla="*/ 121886 w 7203799"/>
              <a:gd name="connsiteY4" fmla="*/ 3175764 h 6030364"/>
              <a:gd name="connsiteX5" fmla="*/ 658808 w 7203799"/>
              <a:gd name="connsiteY5" fmla="*/ 4228382 h 6030364"/>
              <a:gd name="connsiteX6" fmla="*/ 929352 w 7203799"/>
              <a:gd name="connsiteY6" fmla="*/ 4562487 h 6030364"/>
              <a:gd name="connsiteX7" fmla="*/ 3467971 w 7203799"/>
              <a:gd name="connsiteY7" fmla="*/ 5868460 h 6030364"/>
              <a:gd name="connsiteX8" fmla="*/ 5395115 w 7203799"/>
              <a:gd name="connsiteY8" fmla="*/ 5065016 h 6030364"/>
              <a:gd name="connsiteX9" fmla="*/ 5629645 w 7203799"/>
              <a:gd name="connsiteY9" fmla="*/ 4905476 h 6030364"/>
              <a:gd name="connsiteX10" fmla="*/ 6696345 w 7203799"/>
              <a:gd name="connsiteY10" fmla="*/ 4071455 h 6030364"/>
              <a:gd name="connsiteX11" fmla="*/ 7056622 w 7203799"/>
              <a:gd name="connsiteY11" fmla="*/ 3175764 h 6030364"/>
              <a:gd name="connsiteX12" fmla="*/ 6247816 w 7203799"/>
              <a:gd name="connsiteY12" fmla="*/ 991737 h 6030364"/>
              <a:gd name="connsiteX13" fmla="*/ 5337969 w 7203799"/>
              <a:gd name="connsiteY13" fmla="*/ 375142 h 6030364"/>
              <a:gd name="connsiteX14" fmla="*/ 4090459 w 7203799"/>
              <a:gd name="connsiteY14" fmla="*/ 146611 h 6030364"/>
              <a:gd name="connsiteX15" fmla="*/ 4122552 w 7203799"/>
              <a:gd name="connsiteY15" fmla="*/ 0 h 6030364"/>
              <a:gd name="connsiteX16" fmla="*/ 5418463 w 7203799"/>
              <a:gd name="connsiteY16" fmla="*/ 240852 h 6030364"/>
              <a:gd name="connsiteX17" fmla="*/ 6363612 w 7203799"/>
              <a:gd name="connsiteY17" fmla="*/ 890695 h 6030364"/>
              <a:gd name="connsiteX18" fmla="*/ 7203799 w 7203799"/>
              <a:gd name="connsiteY18" fmla="*/ 3192481 h 6030364"/>
              <a:gd name="connsiteX19" fmla="*/ 6829541 w 7203799"/>
              <a:gd name="connsiteY19" fmla="*/ 4136467 h 6030364"/>
              <a:gd name="connsiteX20" fmla="*/ 5721456 w 7203799"/>
              <a:gd name="connsiteY20" fmla="*/ 5015457 h 6030364"/>
              <a:gd name="connsiteX21" fmla="*/ 5477826 w 7203799"/>
              <a:gd name="connsiteY21" fmla="*/ 5183599 h 6030364"/>
              <a:gd name="connsiteX22" fmla="*/ 3475911 w 7203799"/>
              <a:gd name="connsiteY22" fmla="*/ 6030364 h 6030364"/>
              <a:gd name="connsiteX23" fmla="*/ 838794 w 7203799"/>
              <a:gd name="connsiteY23" fmla="*/ 4653974 h 6030364"/>
              <a:gd name="connsiteX24" fmla="*/ 557754 w 7203799"/>
              <a:gd name="connsiteY24" fmla="*/ 4301854 h 6030364"/>
              <a:gd name="connsiteX25" fmla="*/ 0 w 7203799"/>
              <a:gd name="connsiteY25" fmla="*/ 3192481 h 6030364"/>
              <a:gd name="connsiteX26" fmla="*/ 337002 w 7203799"/>
              <a:gd name="connsiteY26" fmla="*/ 1997729 h 6030364"/>
              <a:gd name="connsiteX27" fmla="*/ 1266386 w 7203799"/>
              <a:gd name="connsiteY27" fmla="*/ 971116 h 6030364"/>
              <a:gd name="connsiteX28" fmla="*/ 2610064 w 7203799"/>
              <a:gd name="connsiteY28" fmla="*/ 259166 h 6030364"/>
              <a:gd name="connsiteX29" fmla="*/ 4122552 w 7203799"/>
              <a:gd name="connsiteY29" fmla="*/ 0 h 6030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203799" h="6030364">
                <a:moveTo>
                  <a:pt x="4090459" y="146611"/>
                </a:moveTo>
                <a:cubicBezTo>
                  <a:pt x="3606963" y="146611"/>
                  <a:pt x="3116919" y="229322"/>
                  <a:pt x="2634463" y="392518"/>
                </a:cubicBezTo>
                <a:cubicBezTo>
                  <a:pt x="2164657" y="551144"/>
                  <a:pt x="1717473" y="784767"/>
                  <a:pt x="1340972" y="1068045"/>
                </a:cubicBezTo>
                <a:cubicBezTo>
                  <a:pt x="957924" y="1356158"/>
                  <a:pt x="656874" y="1683987"/>
                  <a:pt x="446301" y="2042135"/>
                </a:cubicBezTo>
                <a:cubicBezTo>
                  <a:pt x="231114" y="2408251"/>
                  <a:pt x="121886" y="2789658"/>
                  <a:pt x="121886" y="3175764"/>
                </a:cubicBezTo>
                <a:cubicBezTo>
                  <a:pt x="121886" y="3564616"/>
                  <a:pt x="296147" y="3791707"/>
                  <a:pt x="658808" y="4228382"/>
                </a:cubicBezTo>
                <a:cubicBezTo>
                  <a:pt x="746310" y="4333697"/>
                  <a:pt x="836791" y="4442668"/>
                  <a:pt x="929352" y="4562487"/>
                </a:cubicBezTo>
                <a:cubicBezTo>
                  <a:pt x="1636666" y="5477909"/>
                  <a:pt x="2395913" y="5868460"/>
                  <a:pt x="3467971" y="5868460"/>
                </a:cubicBezTo>
                <a:cubicBezTo>
                  <a:pt x="4171563" y="5868460"/>
                  <a:pt x="4687799" y="5550298"/>
                  <a:pt x="5395115" y="5065016"/>
                </a:cubicBezTo>
                <a:cubicBezTo>
                  <a:pt x="5474133" y="5010792"/>
                  <a:pt x="5553154" y="4957219"/>
                  <a:pt x="5629645" y="4905476"/>
                </a:cubicBezTo>
                <a:cubicBezTo>
                  <a:pt x="6044240" y="4624684"/>
                  <a:pt x="6435769" y="4359438"/>
                  <a:pt x="6696345" y="4071455"/>
                </a:cubicBezTo>
                <a:cubicBezTo>
                  <a:pt x="6945459" y="3796151"/>
                  <a:pt x="7056622" y="3519931"/>
                  <a:pt x="7056622" y="3175764"/>
                </a:cubicBezTo>
                <a:cubicBezTo>
                  <a:pt x="7056622" y="2313128"/>
                  <a:pt x="6769413" y="1537514"/>
                  <a:pt x="6247816" y="991737"/>
                </a:cubicBezTo>
                <a:cubicBezTo>
                  <a:pt x="5992603" y="724794"/>
                  <a:pt x="5686492" y="517301"/>
                  <a:pt x="5337969" y="375142"/>
                </a:cubicBezTo>
                <a:cubicBezTo>
                  <a:pt x="4966082" y="223571"/>
                  <a:pt x="4546427" y="146611"/>
                  <a:pt x="4090459" y="146611"/>
                </a:cubicBezTo>
                <a:close/>
                <a:moveTo>
                  <a:pt x="4122552" y="0"/>
                </a:moveTo>
                <a:cubicBezTo>
                  <a:pt x="4596209" y="0"/>
                  <a:pt x="5032147" y="81110"/>
                  <a:pt x="5418463" y="240852"/>
                </a:cubicBezTo>
                <a:cubicBezTo>
                  <a:pt x="5780509" y="390677"/>
                  <a:pt x="6098496" y="609358"/>
                  <a:pt x="6363612" y="890695"/>
                </a:cubicBezTo>
                <a:cubicBezTo>
                  <a:pt x="6905445" y="1465899"/>
                  <a:pt x="7203799" y="2283333"/>
                  <a:pt x="7203799" y="3192481"/>
                </a:cubicBezTo>
                <a:cubicBezTo>
                  <a:pt x="7203799" y="3555204"/>
                  <a:pt x="7088321" y="3846319"/>
                  <a:pt x="6829541" y="4136467"/>
                </a:cubicBezTo>
                <a:cubicBezTo>
                  <a:pt x="6558859" y="4439977"/>
                  <a:pt x="6152137" y="4719524"/>
                  <a:pt x="5721456" y="5015457"/>
                </a:cubicBezTo>
                <a:cubicBezTo>
                  <a:pt x="5641997" y="5069990"/>
                  <a:pt x="5559911" y="5126451"/>
                  <a:pt x="5477826" y="5183599"/>
                </a:cubicBezTo>
                <a:cubicBezTo>
                  <a:pt x="4743067" y="5695047"/>
                  <a:pt x="4206801" y="6030364"/>
                  <a:pt x="3475911" y="6030364"/>
                </a:cubicBezTo>
                <a:cubicBezTo>
                  <a:pt x="2362258" y="6030364"/>
                  <a:pt x="1573553" y="5618755"/>
                  <a:pt x="838794" y="4653974"/>
                </a:cubicBezTo>
                <a:cubicBezTo>
                  <a:pt x="742641" y="4527696"/>
                  <a:pt x="648651" y="4412849"/>
                  <a:pt x="557754" y="4301854"/>
                </a:cubicBezTo>
                <a:cubicBezTo>
                  <a:pt x="181022" y="3841635"/>
                  <a:pt x="0" y="3602300"/>
                  <a:pt x="0" y="3192481"/>
                </a:cubicBezTo>
                <a:cubicBezTo>
                  <a:pt x="0" y="2785556"/>
                  <a:pt x="113467" y="2383584"/>
                  <a:pt x="337002" y="1997729"/>
                </a:cubicBezTo>
                <a:cubicBezTo>
                  <a:pt x="555744" y="1620270"/>
                  <a:pt x="868475" y="1274763"/>
                  <a:pt x="1266386" y="971116"/>
                </a:cubicBezTo>
                <a:cubicBezTo>
                  <a:pt x="1657494" y="672565"/>
                  <a:pt x="2122028" y="426344"/>
                  <a:pt x="2610064" y="259166"/>
                </a:cubicBezTo>
                <a:cubicBezTo>
                  <a:pt x="3111237" y="87171"/>
                  <a:pt x="3620296" y="0"/>
                  <a:pt x="4122552" y="0"/>
                </a:cubicBezTo>
                <a:close/>
              </a:path>
            </a:pathLst>
          </a:custGeom>
          <a:solidFill>
            <a:srgbClr val="FFFFFF">
              <a:alpha val="60000"/>
            </a:srgb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TextBox 7">
            <a:extLst>
              <a:ext uri="{FF2B5EF4-FFF2-40B4-BE49-F238E27FC236}">
                <a16:creationId xmlns:a16="http://schemas.microsoft.com/office/drawing/2014/main" id="{5C34AF74-A834-2143-9E2C-6128DA004228}"/>
              </a:ext>
            </a:extLst>
          </p:cNvPr>
          <p:cNvSpPr txBox="1"/>
          <p:nvPr/>
        </p:nvSpPr>
        <p:spPr>
          <a:xfrm>
            <a:off x="3403930" y="1234090"/>
            <a:ext cx="6128656" cy="3970318"/>
          </a:xfrm>
          <a:prstGeom prst="rect">
            <a:avLst/>
          </a:prstGeom>
          <a:noFill/>
        </p:spPr>
        <p:txBody>
          <a:bodyPr wrap="square">
            <a:spAutoFit/>
          </a:bodyPr>
          <a:lstStyle/>
          <a:p>
            <a:r>
              <a:rPr lang="en-US" sz="3600" dirty="0">
                <a:solidFill>
                  <a:schemeClr val="bg1"/>
                </a:solidFill>
              </a:rPr>
              <a:t>For to you it has been granted for Christ’s sake, not only to believe in Him, but also to suffer for His sake, experiencing the same conflict which you saw in me, and now hear to be in me. ~Philippians 1:29,30</a:t>
            </a:r>
          </a:p>
        </p:txBody>
      </p:sp>
    </p:spTree>
    <p:extLst>
      <p:ext uri="{BB962C8B-B14F-4D97-AF65-F5344CB8AC3E}">
        <p14:creationId xmlns:p14="http://schemas.microsoft.com/office/powerpoint/2010/main" val="30997390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57</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Meiryo</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Chuck Richardson</dc:creator>
  <cp:lastModifiedBy>Larry Wisdom</cp:lastModifiedBy>
  <cp:revision>2</cp:revision>
  <dcterms:created xsi:type="dcterms:W3CDTF">2021-11-20T15:14:06Z</dcterms:created>
  <dcterms:modified xsi:type="dcterms:W3CDTF">2021-11-21T01:54:11Z</dcterms:modified>
</cp:coreProperties>
</file>