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932" r:id="rId3"/>
    <p:sldId id="920" r:id="rId4"/>
    <p:sldId id="933" r:id="rId5"/>
    <p:sldId id="940" r:id="rId6"/>
    <p:sldId id="954" r:id="rId7"/>
    <p:sldId id="955" r:id="rId8"/>
    <p:sldId id="943" r:id="rId9"/>
    <p:sldId id="956" r:id="rId10"/>
    <p:sldId id="958" r:id="rId11"/>
    <p:sldId id="960" r:id="rId12"/>
    <p:sldId id="961" r:id="rId13"/>
    <p:sldId id="963" r:id="rId14"/>
    <p:sldId id="962" r:id="rId15"/>
    <p:sldId id="964" r:id="rId16"/>
    <p:sldId id="951" r:id="rId17"/>
    <p:sldId id="937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92929"/>
    <a:srgbClr val="333333"/>
    <a:srgbClr val="1C1C1C"/>
    <a:srgbClr val="678204"/>
    <a:srgbClr val="863A10"/>
    <a:srgbClr val="497F13"/>
    <a:srgbClr val="4B8313"/>
    <a:srgbClr val="72AF2F"/>
    <a:srgbClr val="59270B"/>
    <a:srgbClr val="54D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713" autoAdjust="0"/>
  </p:normalViewPr>
  <p:slideViewPr>
    <p:cSldViewPr>
      <p:cViewPr varScale="1">
        <p:scale>
          <a:sx n="108" d="100"/>
          <a:sy n="108" d="100"/>
        </p:scale>
        <p:origin x="876" y="15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59024A5-A426-4DB4-AE45-1E26FF84C0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9BF579D-D75F-41C4-A45B-9DD3089EEA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DEA9144-1928-4EB6-99A2-29CADF8109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54FF564-E0C1-4A0E-8923-EDE498C1D0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7630AE6B-AB57-44F7-A756-7812C66D20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11A44D9-F644-4D33-BA72-A402147AA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4821CA-03D1-4099-9D58-33FC667A22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5308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894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1912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5727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025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5425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5335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3909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62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47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947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74D74-E9E3-465F-9F89-0CC05FA5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1D79-DE30-4A4B-A430-5FDA08D5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1AC47-E209-491B-9BBB-7C85AD00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B4A38-4E82-4D54-99F8-02DF51676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57853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538CB-3810-4A62-9709-DF42C54F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2F25C-89E4-4EDC-BC0E-C6ACF007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700D4-92D2-4D8D-A2B2-A9B8E9D7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386BD-109C-48A6-BB09-3716CF5EC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961090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B02B1-D52C-4DBF-8559-CA2FBDEB9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66E02-8E5D-4ACF-AE8E-0C672540E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DB39-0867-4EE8-A2CA-82F7941A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C22BD-F6AB-4C44-AC62-5082FA9C5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24417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6C12D-90A3-4FA3-B784-28BAA63D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DAA9CB-E37B-4136-BED6-BD41C2DC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25AFC5-CA94-453C-9B2F-5C4B6489A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38D93-D9DB-40B4-AFE7-B6535419F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227258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7031F0-C9C2-4E21-BA6B-4DD79656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D961806-2CE4-4E58-9528-CDFE2FC9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24A777-0F1E-4784-B0A0-0B627056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9CFF-9113-4169-BBA5-8EDC71EC44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939885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40E467-122D-49D0-A3AA-581ED8CA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A9E02B-784D-41A8-B8EA-004F6F58F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A7E5A4-0F9C-4FE5-BD8E-A80F81BD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02DB2-C3A5-4D50-B3F1-BCBE5F63E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895566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FBD139-83A6-4467-977E-8F1E151CE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BAE1ED0-1DFF-4E08-9575-B9289F85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A8F5AC-F9C1-4B65-9E30-4EA9FA78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C36A-5FDC-41F6-9942-4709D2A174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38896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B6B84A-2E4A-43B6-9CA4-2C614488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48EA74-A768-4A02-934D-4CF0BBE0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8BA21F-3A27-4649-87D1-BE8EA0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DA76-E208-4809-B279-4CE5B97B5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0823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877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2A0C5E-BC8D-4E2B-A1EF-E7B78D32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431C31-629A-4733-BD2D-70AC069EA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634B4E-15F7-4BD6-A1D7-510D5E81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AFF3C-3860-41B9-8926-35474BA94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632474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1D502-5368-4370-AFAB-D0BAD53CA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ECCCD-AA98-4B89-99F6-2D3BACB6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E1C8-B773-45DF-A6F1-9FBA896AD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C6119-2384-4C50-A6A7-1B9BCF3FC6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539350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85D44-BA04-4C93-8D86-65B29DA4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825C5-524C-4BE2-A18D-5394CAF3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C8D57-D8AB-4D30-8C44-D7EB9D11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D9A7-717A-4E10-88F1-D56B02E27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61645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68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97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94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05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89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40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8B60BAB-A622-49A9-BA28-568AB9205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607BBC0-8378-4D06-8EC5-7D5A08D89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F4047-6216-4D48-B5B4-9B249923F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19539-EB5F-466E-97D3-633101276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4098-5216-48A8-AB9E-0D1866A87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EDEE86-0131-4455-9522-D8E1B3EF5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09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1066800" y="914400"/>
            <a:ext cx="10134600" cy="5084260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1676400" y="1981200"/>
            <a:ext cx="9085841" cy="32444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</a:t>
            </a:r>
            <a:r>
              <a:rPr lang="en-US" sz="80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8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33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9000">
        <p:split orient="vert"/>
      </p:transition>
    </mc:Choice>
    <mc:Fallback xmlns=""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Christians are the Messengers of Hope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id="{51A1D101-124B-4248-848A-E59BA30F4158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56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267199" y="2209800"/>
            <a:ext cx="6685383" cy="36576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2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“…behold, I say unto you, Lift up your eyes, and look on the fields, that they are white already unto harvest.”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40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John  4:35 </a:t>
            </a:r>
          </a:p>
        </p:txBody>
      </p:sp>
    </p:spTree>
    <p:extLst>
      <p:ext uri="{BB962C8B-B14F-4D97-AF65-F5344CB8AC3E}">
        <p14:creationId xmlns:p14="http://schemas.microsoft.com/office/powerpoint/2010/main" val="110763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267199" y="2362200"/>
            <a:ext cx="6685383" cy="35052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2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harvest truly is plenteous, but the laborers are few.”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40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 9:37 </a:t>
            </a:r>
          </a:p>
        </p:txBody>
      </p:sp>
    </p:spTree>
    <p:extLst>
      <p:ext uri="{BB962C8B-B14F-4D97-AF65-F5344CB8AC3E}">
        <p14:creationId xmlns:p14="http://schemas.microsoft.com/office/powerpoint/2010/main" val="366040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267199" y="2362200"/>
            <a:ext cx="6685383" cy="35052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2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“Pray ye therefore the Lord of the harvest, that he send forth laborers into his harvest.”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40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 9:38 </a:t>
            </a:r>
          </a:p>
        </p:txBody>
      </p:sp>
    </p:spTree>
    <p:extLst>
      <p:ext uri="{BB962C8B-B14F-4D97-AF65-F5344CB8AC3E}">
        <p14:creationId xmlns:p14="http://schemas.microsoft.com/office/powerpoint/2010/main" val="308466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You Be a Laborer in the Harvest?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id="{51A1D101-124B-4248-848A-E59BA30F4158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19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4" y="826159"/>
            <a:ext cx="10310035" cy="161224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891365" y="2791599"/>
            <a:ext cx="10310036" cy="3207061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1295400" y="3313327"/>
            <a:ext cx="9296400" cy="21614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“But be thou sober in all things, suffer hardship, do the work of an evangelist, fulfil thy ministry.”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63530" y="980656"/>
            <a:ext cx="1533447" cy="144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7838" y="304799"/>
            <a:ext cx="5242065" cy="263757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 Timothy  4:5 </a:t>
            </a:r>
          </a:p>
        </p:txBody>
      </p:sp>
    </p:spTree>
    <p:extLst>
      <p:ext uri="{BB962C8B-B14F-4D97-AF65-F5344CB8AC3E}">
        <p14:creationId xmlns:p14="http://schemas.microsoft.com/office/powerpoint/2010/main" val="238567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F8C9F4E-D1A9-4D9A-8DFC-8113C6618A89}"/>
              </a:ext>
            </a:extLst>
          </p:cNvPr>
          <p:cNvSpPr txBox="1"/>
          <p:nvPr/>
        </p:nvSpPr>
        <p:spPr>
          <a:xfrm>
            <a:off x="766758" y="685800"/>
            <a:ext cx="10658479" cy="187255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Us Begin Our           Worship Together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FC17F35-4735-42D4-9FB4-0AF768982F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398" y="1752599"/>
            <a:ext cx="9601198" cy="3200401"/>
          </a:xfrm>
          <a:noFill/>
          <a:ln>
            <a:noFill/>
          </a:ln>
          <a:effectLst/>
        </p:spPr>
        <p:txBody>
          <a:bodyPr>
            <a:normAutofit/>
          </a:bodyPr>
          <a:lstStyle/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“God is Spirit, and Those Who Worship Him Must Worship in Spirit and Truth.”</a:t>
            </a:r>
          </a:p>
          <a:p>
            <a:pPr eaLnBrk="1" hangingPunct="1"/>
            <a:endParaRPr lang="en-US" dirty="0">
              <a:solidFill>
                <a:srgbClr val="740016"/>
              </a:solidFill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0E4F66D-3592-4D31-9268-56DA1898B843}"/>
              </a:ext>
            </a:extLst>
          </p:cNvPr>
          <p:cNvSpPr txBox="1">
            <a:spLocks/>
          </p:cNvSpPr>
          <p:nvPr/>
        </p:nvSpPr>
        <p:spPr>
          <a:xfrm>
            <a:off x="723900" y="4953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CB25A7-CF80-4289-99AF-DEB1772238C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ED50A32-6966-471D-B242-80973855952C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93CF9A-9BAE-49AA-9973-EF9114BD220F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32BD29-0FB1-42DB-99CD-459C702FC5C8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2FE525CF-093D-4154-B5B0-E5FD63E94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029199"/>
            <a:ext cx="8482488" cy="12493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b="1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John  4:24 </a:t>
            </a:r>
          </a:p>
        </p:txBody>
      </p:sp>
    </p:spTree>
    <p:extLst>
      <p:ext uri="{BB962C8B-B14F-4D97-AF65-F5344CB8AC3E}">
        <p14:creationId xmlns:p14="http://schemas.microsoft.com/office/powerpoint/2010/main" val="320966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57260" y="276644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72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the Preaching of the Gospel to the Lost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F8C9F4E-D1A9-4D9A-8DFC-8113C6618A89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056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250680" y="1355002"/>
            <a:ext cx="6779465" cy="451239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9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“Go ye therefore, and make disciples of all the nations, baptizing them into the name of the Father and of the Son and of the Holy Spirit: teaching them to observe all things whatsoever I commanded you.”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 28:19-20 </a:t>
            </a:r>
          </a:p>
        </p:txBody>
      </p:sp>
    </p:spTree>
    <p:extLst>
      <p:ext uri="{BB962C8B-B14F-4D97-AF65-F5344CB8AC3E}">
        <p14:creationId xmlns:p14="http://schemas.microsoft.com/office/powerpoint/2010/main" val="301232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Confronting  Error with Truth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id="{51A1D101-124B-4248-848A-E59BA30F4158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90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102961" y="1676400"/>
            <a:ext cx="6849622" cy="40767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2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“… preach the word; be urgent in season, out of season; reprove, rebuke, exhort, with all longsuffering and teaching.”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 Tim.  4:2 </a:t>
            </a:r>
          </a:p>
        </p:txBody>
      </p:sp>
    </p:spTree>
    <p:extLst>
      <p:ext uri="{BB962C8B-B14F-4D97-AF65-F5344CB8AC3E}">
        <p14:creationId xmlns:p14="http://schemas.microsoft.com/office/powerpoint/2010/main" val="36313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Fighting the Good Fight of Faith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id="{51A1D101-124B-4248-848A-E59BA30F4158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83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112578" y="1524000"/>
            <a:ext cx="6849622" cy="25146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4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“Fight the good fight of the faith, lay hold on the life eternal, whereunto thou </a:t>
            </a:r>
            <a:r>
              <a:rPr lang="en-US" sz="4400" i="1" kern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wast</a:t>
            </a:r>
            <a:r>
              <a:rPr lang="en-US" sz="4400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called, and didst confess the good confession in the sight of many witnesses.”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Tim.  6:12 </a:t>
            </a:r>
          </a:p>
        </p:txBody>
      </p:sp>
    </p:spTree>
    <p:extLst>
      <p:ext uri="{BB962C8B-B14F-4D97-AF65-F5344CB8AC3E}">
        <p14:creationId xmlns:p14="http://schemas.microsoft.com/office/powerpoint/2010/main" val="153786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Who Do Not Obey the Gospel are Lost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id="{51A1D101-124B-4248-848A-E59BA30F4158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14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Gospel is the Power to Save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id="{51A1D101-124B-4248-848A-E59BA30F4158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Evangelism?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62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3689</TotalTime>
  <Words>348</Words>
  <Application>Microsoft Office PowerPoint</Application>
  <PresentationFormat>Widescreen</PresentationFormat>
  <Paragraphs>67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Benguiat Bk BT</vt:lpstr>
      <vt:lpstr>Calibri</vt:lpstr>
      <vt:lpstr>Calibri Light</vt:lpstr>
      <vt:lpstr>Candara</vt:lpstr>
      <vt:lpstr>Palatino Linotype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 of Worship</dc:title>
  <dc:creator>Steve Klein</dc:creator>
  <cp:lastModifiedBy>Larry Wisdom</cp:lastModifiedBy>
  <cp:revision>366</cp:revision>
  <dcterms:created xsi:type="dcterms:W3CDTF">2013-08-12T14:39:11Z</dcterms:created>
  <dcterms:modified xsi:type="dcterms:W3CDTF">2021-12-26T01:59:59Z</dcterms:modified>
</cp:coreProperties>
</file>