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0"/>
  </p:notesMasterIdLst>
  <p:sldIdLst>
    <p:sldId id="932" r:id="rId3"/>
    <p:sldId id="920" r:id="rId4"/>
    <p:sldId id="933" r:id="rId5"/>
    <p:sldId id="956" r:id="rId6"/>
    <p:sldId id="957" r:id="rId7"/>
    <p:sldId id="958" r:id="rId8"/>
    <p:sldId id="959" r:id="rId9"/>
    <p:sldId id="981" r:id="rId10"/>
    <p:sldId id="961" r:id="rId11"/>
    <p:sldId id="962" r:id="rId12"/>
    <p:sldId id="984" r:id="rId13"/>
    <p:sldId id="983" r:id="rId14"/>
    <p:sldId id="982" r:id="rId15"/>
    <p:sldId id="952" r:id="rId16"/>
    <p:sldId id="978" r:id="rId17"/>
    <p:sldId id="275" r:id="rId18"/>
    <p:sldId id="815" r:id="rId19"/>
  </p:sldIdLst>
  <p:sldSz cx="12192000" cy="6858000"/>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292929"/>
    <a:srgbClr val="333333"/>
    <a:srgbClr val="1C1C1C"/>
    <a:srgbClr val="678204"/>
    <a:srgbClr val="863A10"/>
    <a:srgbClr val="497F13"/>
    <a:srgbClr val="4B8313"/>
    <a:srgbClr val="72AF2F"/>
    <a:srgbClr val="59270B"/>
    <a:srgbClr val="54D04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173" autoAdjust="0"/>
    <p:restoredTop sz="94713" autoAdjust="0"/>
  </p:normalViewPr>
  <p:slideViewPr>
    <p:cSldViewPr>
      <p:cViewPr varScale="1">
        <p:scale>
          <a:sx n="108" d="100"/>
          <a:sy n="108" d="100"/>
        </p:scale>
        <p:origin x="876" y="102"/>
      </p:cViewPr>
      <p:guideLst>
        <p:guide orient="horz" pos="2160"/>
        <p:guide pos="3840"/>
      </p:guideLst>
    </p:cSldViewPr>
  </p:slideViewPr>
  <p:notesTextViewPr>
    <p:cViewPr>
      <p:scale>
        <a:sx n="100" d="100"/>
        <a:sy n="100" d="100"/>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259024A5-A426-4DB4-AE45-1E26FF84C04F}"/>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cs typeface="Arial" charset="0"/>
              </a:defRPr>
            </a:lvl1pPr>
          </a:lstStyle>
          <a:p>
            <a:pPr>
              <a:defRPr/>
            </a:pPr>
            <a:endParaRPr lang="en-US"/>
          </a:p>
        </p:txBody>
      </p:sp>
      <p:sp>
        <p:nvSpPr>
          <p:cNvPr id="15363" name="Rectangle 3">
            <a:extLst>
              <a:ext uri="{FF2B5EF4-FFF2-40B4-BE49-F238E27FC236}">
                <a16:creationId xmlns:a16="http://schemas.microsoft.com/office/drawing/2014/main" id="{69BF579D-D75F-41C4-A45B-9DD3089EEA12}"/>
              </a:ext>
            </a:extLst>
          </p:cNvPr>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cs typeface="Arial" charset="0"/>
              </a:defRPr>
            </a:lvl1pPr>
          </a:lstStyle>
          <a:p>
            <a:pPr>
              <a:defRPr/>
            </a:pPr>
            <a:endParaRPr lang="en-US"/>
          </a:p>
        </p:txBody>
      </p:sp>
      <p:sp>
        <p:nvSpPr>
          <p:cNvPr id="21508" name="Rectangle 4">
            <a:extLst>
              <a:ext uri="{FF2B5EF4-FFF2-40B4-BE49-F238E27FC236}">
                <a16:creationId xmlns:a16="http://schemas.microsoft.com/office/drawing/2014/main" id="{FDEA9144-1928-4EB6-99A2-29CADF8109E4}"/>
              </a:ext>
            </a:extLst>
          </p:cNvPr>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5" name="Rectangle 5">
            <a:extLst>
              <a:ext uri="{FF2B5EF4-FFF2-40B4-BE49-F238E27FC236}">
                <a16:creationId xmlns:a16="http://schemas.microsoft.com/office/drawing/2014/main" id="{954FF564-E0C1-4A0E-8923-EDE498C1D087}"/>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5366" name="Rectangle 6">
            <a:extLst>
              <a:ext uri="{FF2B5EF4-FFF2-40B4-BE49-F238E27FC236}">
                <a16:creationId xmlns:a16="http://schemas.microsoft.com/office/drawing/2014/main" id="{7630AE6B-AB57-44F7-A756-7812C66D20CF}"/>
              </a:ext>
            </a:extLst>
          </p:cNvPr>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cs typeface="Arial" charset="0"/>
              </a:defRPr>
            </a:lvl1pPr>
          </a:lstStyle>
          <a:p>
            <a:pPr>
              <a:defRPr/>
            </a:pPr>
            <a:endParaRPr lang="en-US"/>
          </a:p>
        </p:txBody>
      </p:sp>
      <p:sp>
        <p:nvSpPr>
          <p:cNvPr id="15367" name="Rectangle 7">
            <a:extLst>
              <a:ext uri="{FF2B5EF4-FFF2-40B4-BE49-F238E27FC236}">
                <a16:creationId xmlns:a16="http://schemas.microsoft.com/office/drawing/2014/main" id="{611A44D9-F644-4D33-BA72-A402147AAFBC}"/>
              </a:ext>
            </a:extLst>
          </p:cNvPr>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AB4821CA-03D1-4099-9D58-33FC667A22EB}"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a:extLst>
              <a:ext uri="{FF2B5EF4-FFF2-40B4-BE49-F238E27FC236}">
                <a16:creationId xmlns:a16="http://schemas.microsoft.com/office/drawing/2014/main" id="{BCFDC48B-DFA9-4AF6-8779-9E60231FA01E}"/>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AF591BAA-AD42-45A4-99B9-916E18AE15C5}"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27651" name="Rectangle 2">
            <a:extLst>
              <a:ext uri="{FF2B5EF4-FFF2-40B4-BE49-F238E27FC236}">
                <a16:creationId xmlns:a16="http://schemas.microsoft.com/office/drawing/2014/main" id="{C67BB74C-8899-4686-8D6F-A923A0893C02}"/>
              </a:ext>
            </a:extLst>
          </p:cNvPr>
          <p:cNvSpPr>
            <a:spLocks noGrp="1" noRot="1" noChangeAspect="1" noChangeArrowheads="1" noTextEdit="1"/>
          </p:cNvSpPr>
          <p:nvPr>
            <p:ph type="sldImg"/>
          </p:nvPr>
        </p:nvSpPr>
        <p:spPr>
          <a:ln/>
        </p:spPr>
      </p:sp>
      <p:sp>
        <p:nvSpPr>
          <p:cNvPr id="27652" name="Rectangle 3">
            <a:extLst>
              <a:ext uri="{FF2B5EF4-FFF2-40B4-BE49-F238E27FC236}">
                <a16:creationId xmlns:a16="http://schemas.microsoft.com/office/drawing/2014/main" id="{12EE313E-4F5C-41A2-B0FC-1DF498493D81}"/>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dirty="0"/>
          </a:p>
        </p:txBody>
      </p:sp>
    </p:spTree>
    <p:extLst>
      <p:ext uri="{BB962C8B-B14F-4D97-AF65-F5344CB8AC3E}">
        <p14:creationId xmlns:p14="http://schemas.microsoft.com/office/powerpoint/2010/main" val="189530839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a:extLst>
              <a:ext uri="{FF2B5EF4-FFF2-40B4-BE49-F238E27FC236}">
                <a16:creationId xmlns:a16="http://schemas.microsoft.com/office/drawing/2014/main" id="{BCFDC48B-DFA9-4AF6-8779-9E60231FA01E}"/>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AF591BAA-AD42-45A4-99B9-916E18AE15C5}"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14</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27651" name="Rectangle 2">
            <a:extLst>
              <a:ext uri="{FF2B5EF4-FFF2-40B4-BE49-F238E27FC236}">
                <a16:creationId xmlns:a16="http://schemas.microsoft.com/office/drawing/2014/main" id="{C67BB74C-8899-4686-8D6F-A923A0893C02}"/>
              </a:ext>
            </a:extLst>
          </p:cNvPr>
          <p:cNvSpPr>
            <a:spLocks noGrp="1" noRot="1" noChangeAspect="1" noChangeArrowheads="1" noTextEdit="1"/>
          </p:cNvSpPr>
          <p:nvPr>
            <p:ph type="sldImg"/>
          </p:nvPr>
        </p:nvSpPr>
        <p:spPr>
          <a:ln/>
        </p:spPr>
      </p:sp>
      <p:sp>
        <p:nvSpPr>
          <p:cNvPr id="27652" name="Rectangle 3">
            <a:extLst>
              <a:ext uri="{FF2B5EF4-FFF2-40B4-BE49-F238E27FC236}">
                <a16:creationId xmlns:a16="http://schemas.microsoft.com/office/drawing/2014/main" id="{12EE313E-4F5C-41A2-B0FC-1DF498493D81}"/>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dirty="0"/>
          </a:p>
        </p:txBody>
      </p:sp>
    </p:spTree>
    <p:extLst>
      <p:ext uri="{BB962C8B-B14F-4D97-AF65-F5344CB8AC3E}">
        <p14:creationId xmlns:p14="http://schemas.microsoft.com/office/powerpoint/2010/main" val="90236356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B4821CA-03D1-4099-9D58-33FC667A22EB}" type="slidenum">
              <a:rPr lang="en-US" altLang="en-US" smtClean="0"/>
              <a:pPr/>
              <a:t>15</a:t>
            </a:fld>
            <a:endParaRPr lang="en-US" altLang="en-US"/>
          </a:p>
        </p:txBody>
      </p:sp>
    </p:spTree>
    <p:extLst>
      <p:ext uri="{BB962C8B-B14F-4D97-AF65-F5344CB8AC3E}">
        <p14:creationId xmlns:p14="http://schemas.microsoft.com/office/powerpoint/2010/main" val="28060566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a:extLst>
              <a:ext uri="{FF2B5EF4-FFF2-40B4-BE49-F238E27FC236}">
                <a16:creationId xmlns:a16="http://schemas.microsoft.com/office/drawing/2014/main" id="{BCFDC48B-DFA9-4AF6-8779-9E60231FA01E}"/>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AF591BAA-AD42-45A4-99B9-916E18AE15C5}"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3</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27651" name="Rectangle 2">
            <a:extLst>
              <a:ext uri="{FF2B5EF4-FFF2-40B4-BE49-F238E27FC236}">
                <a16:creationId xmlns:a16="http://schemas.microsoft.com/office/drawing/2014/main" id="{C67BB74C-8899-4686-8D6F-A923A0893C02}"/>
              </a:ext>
            </a:extLst>
          </p:cNvPr>
          <p:cNvSpPr>
            <a:spLocks noGrp="1" noRot="1" noChangeAspect="1" noChangeArrowheads="1" noTextEdit="1"/>
          </p:cNvSpPr>
          <p:nvPr>
            <p:ph type="sldImg"/>
          </p:nvPr>
        </p:nvSpPr>
        <p:spPr>
          <a:ln/>
        </p:spPr>
      </p:sp>
      <p:sp>
        <p:nvSpPr>
          <p:cNvPr id="27652" name="Rectangle 3">
            <a:extLst>
              <a:ext uri="{FF2B5EF4-FFF2-40B4-BE49-F238E27FC236}">
                <a16:creationId xmlns:a16="http://schemas.microsoft.com/office/drawing/2014/main" id="{12EE313E-4F5C-41A2-B0FC-1DF498493D81}"/>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dirty="0"/>
          </a:p>
        </p:txBody>
      </p:sp>
    </p:spTree>
    <p:extLst>
      <p:ext uri="{BB962C8B-B14F-4D97-AF65-F5344CB8AC3E}">
        <p14:creationId xmlns:p14="http://schemas.microsoft.com/office/powerpoint/2010/main" val="41878946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a:extLst>
              <a:ext uri="{FF2B5EF4-FFF2-40B4-BE49-F238E27FC236}">
                <a16:creationId xmlns:a16="http://schemas.microsoft.com/office/drawing/2014/main" id="{BCFDC48B-DFA9-4AF6-8779-9E60231FA01E}"/>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AF591BAA-AD42-45A4-99B9-916E18AE15C5}"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5</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27651" name="Rectangle 2">
            <a:extLst>
              <a:ext uri="{FF2B5EF4-FFF2-40B4-BE49-F238E27FC236}">
                <a16:creationId xmlns:a16="http://schemas.microsoft.com/office/drawing/2014/main" id="{C67BB74C-8899-4686-8D6F-A923A0893C02}"/>
              </a:ext>
            </a:extLst>
          </p:cNvPr>
          <p:cNvSpPr>
            <a:spLocks noGrp="1" noRot="1" noChangeAspect="1" noChangeArrowheads="1" noTextEdit="1"/>
          </p:cNvSpPr>
          <p:nvPr>
            <p:ph type="sldImg"/>
          </p:nvPr>
        </p:nvSpPr>
        <p:spPr>
          <a:ln/>
        </p:spPr>
      </p:sp>
      <p:sp>
        <p:nvSpPr>
          <p:cNvPr id="27652" name="Rectangle 3">
            <a:extLst>
              <a:ext uri="{FF2B5EF4-FFF2-40B4-BE49-F238E27FC236}">
                <a16:creationId xmlns:a16="http://schemas.microsoft.com/office/drawing/2014/main" id="{12EE313E-4F5C-41A2-B0FC-1DF498493D81}"/>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dirty="0"/>
          </a:p>
        </p:txBody>
      </p:sp>
    </p:spTree>
    <p:extLst>
      <p:ext uri="{BB962C8B-B14F-4D97-AF65-F5344CB8AC3E}">
        <p14:creationId xmlns:p14="http://schemas.microsoft.com/office/powerpoint/2010/main" val="4944737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a:extLst>
              <a:ext uri="{FF2B5EF4-FFF2-40B4-BE49-F238E27FC236}">
                <a16:creationId xmlns:a16="http://schemas.microsoft.com/office/drawing/2014/main" id="{BCFDC48B-DFA9-4AF6-8779-9E60231FA01E}"/>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AF591BAA-AD42-45A4-99B9-916E18AE15C5}"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7</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27651" name="Rectangle 2">
            <a:extLst>
              <a:ext uri="{FF2B5EF4-FFF2-40B4-BE49-F238E27FC236}">
                <a16:creationId xmlns:a16="http://schemas.microsoft.com/office/drawing/2014/main" id="{C67BB74C-8899-4686-8D6F-A923A0893C02}"/>
              </a:ext>
            </a:extLst>
          </p:cNvPr>
          <p:cNvSpPr>
            <a:spLocks noGrp="1" noRot="1" noChangeAspect="1" noChangeArrowheads="1" noTextEdit="1"/>
          </p:cNvSpPr>
          <p:nvPr>
            <p:ph type="sldImg"/>
          </p:nvPr>
        </p:nvSpPr>
        <p:spPr>
          <a:ln/>
        </p:spPr>
      </p:sp>
      <p:sp>
        <p:nvSpPr>
          <p:cNvPr id="27652" name="Rectangle 3">
            <a:extLst>
              <a:ext uri="{FF2B5EF4-FFF2-40B4-BE49-F238E27FC236}">
                <a16:creationId xmlns:a16="http://schemas.microsoft.com/office/drawing/2014/main" id="{12EE313E-4F5C-41A2-B0FC-1DF498493D81}"/>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dirty="0"/>
          </a:p>
        </p:txBody>
      </p:sp>
    </p:spTree>
    <p:extLst>
      <p:ext uri="{BB962C8B-B14F-4D97-AF65-F5344CB8AC3E}">
        <p14:creationId xmlns:p14="http://schemas.microsoft.com/office/powerpoint/2010/main" val="33509180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a:extLst>
              <a:ext uri="{FF2B5EF4-FFF2-40B4-BE49-F238E27FC236}">
                <a16:creationId xmlns:a16="http://schemas.microsoft.com/office/drawing/2014/main" id="{BCFDC48B-DFA9-4AF6-8779-9E60231FA01E}"/>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AF591BAA-AD42-45A4-99B9-916E18AE15C5}"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9</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27651" name="Rectangle 2">
            <a:extLst>
              <a:ext uri="{FF2B5EF4-FFF2-40B4-BE49-F238E27FC236}">
                <a16:creationId xmlns:a16="http://schemas.microsoft.com/office/drawing/2014/main" id="{C67BB74C-8899-4686-8D6F-A923A0893C02}"/>
              </a:ext>
            </a:extLst>
          </p:cNvPr>
          <p:cNvSpPr>
            <a:spLocks noGrp="1" noRot="1" noChangeAspect="1" noChangeArrowheads="1" noTextEdit="1"/>
          </p:cNvSpPr>
          <p:nvPr>
            <p:ph type="sldImg"/>
          </p:nvPr>
        </p:nvSpPr>
        <p:spPr>
          <a:ln/>
        </p:spPr>
      </p:sp>
      <p:sp>
        <p:nvSpPr>
          <p:cNvPr id="27652" name="Rectangle 3">
            <a:extLst>
              <a:ext uri="{FF2B5EF4-FFF2-40B4-BE49-F238E27FC236}">
                <a16:creationId xmlns:a16="http://schemas.microsoft.com/office/drawing/2014/main" id="{12EE313E-4F5C-41A2-B0FC-1DF498493D81}"/>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dirty="0"/>
          </a:p>
        </p:txBody>
      </p:sp>
    </p:spTree>
    <p:extLst>
      <p:ext uri="{BB962C8B-B14F-4D97-AF65-F5344CB8AC3E}">
        <p14:creationId xmlns:p14="http://schemas.microsoft.com/office/powerpoint/2010/main" val="37979427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a:extLst>
              <a:ext uri="{FF2B5EF4-FFF2-40B4-BE49-F238E27FC236}">
                <a16:creationId xmlns:a16="http://schemas.microsoft.com/office/drawing/2014/main" id="{BCFDC48B-DFA9-4AF6-8779-9E60231FA01E}"/>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AF591BAA-AD42-45A4-99B9-916E18AE15C5}"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10</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27651" name="Rectangle 2">
            <a:extLst>
              <a:ext uri="{FF2B5EF4-FFF2-40B4-BE49-F238E27FC236}">
                <a16:creationId xmlns:a16="http://schemas.microsoft.com/office/drawing/2014/main" id="{C67BB74C-8899-4686-8D6F-A923A0893C02}"/>
              </a:ext>
            </a:extLst>
          </p:cNvPr>
          <p:cNvSpPr>
            <a:spLocks noGrp="1" noRot="1" noChangeAspect="1" noChangeArrowheads="1" noTextEdit="1"/>
          </p:cNvSpPr>
          <p:nvPr>
            <p:ph type="sldImg"/>
          </p:nvPr>
        </p:nvSpPr>
        <p:spPr>
          <a:ln/>
        </p:spPr>
      </p:sp>
      <p:sp>
        <p:nvSpPr>
          <p:cNvPr id="27652" name="Rectangle 3">
            <a:extLst>
              <a:ext uri="{FF2B5EF4-FFF2-40B4-BE49-F238E27FC236}">
                <a16:creationId xmlns:a16="http://schemas.microsoft.com/office/drawing/2014/main" id="{12EE313E-4F5C-41A2-B0FC-1DF498493D81}"/>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dirty="0"/>
          </a:p>
        </p:txBody>
      </p:sp>
    </p:spTree>
    <p:extLst>
      <p:ext uri="{BB962C8B-B14F-4D97-AF65-F5344CB8AC3E}">
        <p14:creationId xmlns:p14="http://schemas.microsoft.com/office/powerpoint/2010/main" val="28763792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a:extLst>
              <a:ext uri="{FF2B5EF4-FFF2-40B4-BE49-F238E27FC236}">
                <a16:creationId xmlns:a16="http://schemas.microsoft.com/office/drawing/2014/main" id="{BCFDC48B-DFA9-4AF6-8779-9E60231FA01E}"/>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AF591BAA-AD42-45A4-99B9-916E18AE15C5}"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11</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27651" name="Rectangle 2">
            <a:extLst>
              <a:ext uri="{FF2B5EF4-FFF2-40B4-BE49-F238E27FC236}">
                <a16:creationId xmlns:a16="http://schemas.microsoft.com/office/drawing/2014/main" id="{C67BB74C-8899-4686-8D6F-A923A0893C02}"/>
              </a:ext>
            </a:extLst>
          </p:cNvPr>
          <p:cNvSpPr>
            <a:spLocks noGrp="1" noRot="1" noChangeAspect="1" noChangeArrowheads="1" noTextEdit="1"/>
          </p:cNvSpPr>
          <p:nvPr>
            <p:ph type="sldImg"/>
          </p:nvPr>
        </p:nvSpPr>
        <p:spPr>
          <a:ln/>
        </p:spPr>
      </p:sp>
      <p:sp>
        <p:nvSpPr>
          <p:cNvPr id="27652" name="Rectangle 3">
            <a:extLst>
              <a:ext uri="{FF2B5EF4-FFF2-40B4-BE49-F238E27FC236}">
                <a16:creationId xmlns:a16="http://schemas.microsoft.com/office/drawing/2014/main" id="{12EE313E-4F5C-41A2-B0FC-1DF498493D81}"/>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dirty="0"/>
          </a:p>
        </p:txBody>
      </p:sp>
    </p:spTree>
    <p:extLst>
      <p:ext uri="{BB962C8B-B14F-4D97-AF65-F5344CB8AC3E}">
        <p14:creationId xmlns:p14="http://schemas.microsoft.com/office/powerpoint/2010/main" val="38643470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a:extLst>
              <a:ext uri="{FF2B5EF4-FFF2-40B4-BE49-F238E27FC236}">
                <a16:creationId xmlns:a16="http://schemas.microsoft.com/office/drawing/2014/main" id="{BCFDC48B-DFA9-4AF6-8779-9E60231FA01E}"/>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AF591BAA-AD42-45A4-99B9-916E18AE15C5}"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12</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27651" name="Rectangle 2">
            <a:extLst>
              <a:ext uri="{FF2B5EF4-FFF2-40B4-BE49-F238E27FC236}">
                <a16:creationId xmlns:a16="http://schemas.microsoft.com/office/drawing/2014/main" id="{C67BB74C-8899-4686-8D6F-A923A0893C02}"/>
              </a:ext>
            </a:extLst>
          </p:cNvPr>
          <p:cNvSpPr>
            <a:spLocks noGrp="1" noRot="1" noChangeAspect="1" noChangeArrowheads="1" noTextEdit="1"/>
          </p:cNvSpPr>
          <p:nvPr>
            <p:ph type="sldImg"/>
          </p:nvPr>
        </p:nvSpPr>
        <p:spPr>
          <a:ln/>
        </p:spPr>
      </p:sp>
      <p:sp>
        <p:nvSpPr>
          <p:cNvPr id="27652" name="Rectangle 3">
            <a:extLst>
              <a:ext uri="{FF2B5EF4-FFF2-40B4-BE49-F238E27FC236}">
                <a16:creationId xmlns:a16="http://schemas.microsoft.com/office/drawing/2014/main" id="{12EE313E-4F5C-41A2-B0FC-1DF498493D81}"/>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dirty="0"/>
          </a:p>
        </p:txBody>
      </p:sp>
    </p:spTree>
    <p:extLst>
      <p:ext uri="{BB962C8B-B14F-4D97-AF65-F5344CB8AC3E}">
        <p14:creationId xmlns:p14="http://schemas.microsoft.com/office/powerpoint/2010/main" val="29962281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a:extLst>
              <a:ext uri="{FF2B5EF4-FFF2-40B4-BE49-F238E27FC236}">
                <a16:creationId xmlns:a16="http://schemas.microsoft.com/office/drawing/2014/main" id="{BCFDC48B-DFA9-4AF6-8779-9E60231FA01E}"/>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AF591BAA-AD42-45A4-99B9-916E18AE15C5}"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13</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27651" name="Rectangle 2">
            <a:extLst>
              <a:ext uri="{FF2B5EF4-FFF2-40B4-BE49-F238E27FC236}">
                <a16:creationId xmlns:a16="http://schemas.microsoft.com/office/drawing/2014/main" id="{C67BB74C-8899-4686-8D6F-A923A0893C02}"/>
              </a:ext>
            </a:extLst>
          </p:cNvPr>
          <p:cNvSpPr>
            <a:spLocks noGrp="1" noRot="1" noChangeAspect="1" noChangeArrowheads="1" noTextEdit="1"/>
          </p:cNvSpPr>
          <p:nvPr>
            <p:ph type="sldImg"/>
          </p:nvPr>
        </p:nvSpPr>
        <p:spPr>
          <a:ln/>
        </p:spPr>
      </p:sp>
      <p:sp>
        <p:nvSpPr>
          <p:cNvPr id="27652" name="Rectangle 3">
            <a:extLst>
              <a:ext uri="{FF2B5EF4-FFF2-40B4-BE49-F238E27FC236}">
                <a16:creationId xmlns:a16="http://schemas.microsoft.com/office/drawing/2014/main" id="{12EE313E-4F5C-41A2-B0FC-1DF498493D81}"/>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dirty="0"/>
          </a:p>
        </p:txBody>
      </p:sp>
    </p:spTree>
    <p:extLst>
      <p:ext uri="{BB962C8B-B14F-4D97-AF65-F5344CB8AC3E}">
        <p14:creationId xmlns:p14="http://schemas.microsoft.com/office/powerpoint/2010/main" val="29694635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6238A19C-C854-4B97-83C0-20294E03B25D}"/>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F81CB201-04E6-4832-B690-3F672BC9FE1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752258AE-558D-47B3-956A-D2A62C9356B5}"/>
              </a:ext>
            </a:extLst>
          </p:cNvPr>
          <p:cNvSpPr>
            <a:spLocks noGrp="1" noChangeArrowheads="1"/>
          </p:cNvSpPr>
          <p:nvPr>
            <p:ph type="sldNum" sz="quarter" idx="12"/>
          </p:nvPr>
        </p:nvSpPr>
        <p:spPr>
          <a:ln/>
        </p:spPr>
        <p:txBody>
          <a:bodyPr/>
          <a:lstStyle>
            <a:lvl1pPr>
              <a:defRPr/>
            </a:lvl1pPr>
          </a:lstStyle>
          <a:p>
            <a:fld id="{BD27B068-FF57-4B71-86C2-02657EE0CD42}" type="slidenum">
              <a:rPr lang="en-US" altLang="en-US"/>
              <a:pPr/>
              <a:t>‹#›</a:t>
            </a:fld>
            <a:endParaRPr lang="en-US" altLang="en-US"/>
          </a:p>
        </p:txBody>
      </p:sp>
    </p:spTree>
    <p:extLst>
      <p:ext uri="{BB962C8B-B14F-4D97-AF65-F5344CB8AC3E}">
        <p14:creationId xmlns:p14="http://schemas.microsoft.com/office/powerpoint/2010/main" val="16566282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609600" y="1600201"/>
            <a:ext cx="109728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5D4E0B3E-BE88-470E-BB48-C0C312A09FC0}"/>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E18716FA-1CBD-41D3-9B58-397CDF20B635}"/>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172E688F-90E6-4018-9E7A-4ECF630F2FCB}"/>
              </a:ext>
            </a:extLst>
          </p:cNvPr>
          <p:cNvSpPr>
            <a:spLocks noGrp="1" noChangeArrowheads="1"/>
          </p:cNvSpPr>
          <p:nvPr>
            <p:ph type="sldNum" sz="quarter" idx="12"/>
          </p:nvPr>
        </p:nvSpPr>
        <p:spPr>
          <a:ln/>
        </p:spPr>
        <p:txBody>
          <a:bodyPr/>
          <a:lstStyle>
            <a:lvl1pPr>
              <a:defRPr/>
            </a:lvl1pPr>
          </a:lstStyle>
          <a:p>
            <a:fld id="{33DE2033-8526-470D-AF5D-62898678F3A5}" type="slidenum">
              <a:rPr lang="en-US" altLang="en-US"/>
              <a:pPr/>
              <a:t>‹#›</a:t>
            </a:fld>
            <a:endParaRPr lang="en-US" altLang="en-US"/>
          </a:p>
        </p:txBody>
      </p:sp>
    </p:spTree>
    <p:extLst>
      <p:ext uri="{BB962C8B-B14F-4D97-AF65-F5344CB8AC3E}">
        <p14:creationId xmlns:p14="http://schemas.microsoft.com/office/powerpoint/2010/main" val="6354780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1D6B1108-9E1E-4B76-AF3D-3C185ABF46C7}"/>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5893C143-5E26-4899-ACFB-3D131EC1165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A2F47C89-B90A-48FA-9D2E-D19513BAEDD3}"/>
              </a:ext>
            </a:extLst>
          </p:cNvPr>
          <p:cNvSpPr>
            <a:spLocks noGrp="1" noChangeArrowheads="1"/>
          </p:cNvSpPr>
          <p:nvPr>
            <p:ph type="sldNum" sz="quarter" idx="12"/>
          </p:nvPr>
        </p:nvSpPr>
        <p:spPr>
          <a:ln/>
        </p:spPr>
        <p:txBody>
          <a:bodyPr/>
          <a:lstStyle>
            <a:lvl1pPr>
              <a:defRPr/>
            </a:lvl1pPr>
          </a:lstStyle>
          <a:p>
            <a:fld id="{0F92A13C-0719-4D2E-8EBD-CCFDB9AEC45A}" type="slidenum">
              <a:rPr lang="en-US" altLang="en-US"/>
              <a:pPr/>
              <a:t>‹#›</a:t>
            </a:fld>
            <a:endParaRPr lang="en-US" altLang="en-US"/>
          </a:p>
        </p:txBody>
      </p:sp>
    </p:spTree>
    <p:extLst>
      <p:ext uri="{BB962C8B-B14F-4D97-AF65-F5344CB8AC3E}">
        <p14:creationId xmlns:p14="http://schemas.microsoft.com/office/powerpoint/2010/main" val="22719477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49D74D74-E9E3-465F-9F89-0CC05FA51835}"/>
              </a:ext>
            </a:extLst>
          </p:cNvPr>
          <p:cNvSpPr>
            <a:spLocks noGrp="1"/>
          </p:cNvSpPr>
          <p:nvPr>
            <p:ph type="dt" sz="half" idx="10"/>
          </p:nvPr>
        </p:nvSpPr>
        <p:spPr/>
        <p:txBody>
          <a:bodyPr/>
          <a:lstStyle>
            <a:lvl1pPr>
              <a:defRPr/>
            </a:lvl1pPr>
          </a:lstStyle>
          <a:p>
            <a:pPr>
              <a:defRPr/>
            </a:pPr>
            <a:endParaRPr lang="en-US" altLang="en-US"/>
          </a:p>
        </p:txBody>
      </p:sp>
      <p:sp>
        <p:nvSpPr>
          <p:cNvPr id="5" name="Footer Placeholder 4">
            <a:extLst>
              <a:ext uri="{FF2B5EF4-FFF2-40B4-BE49-F238E27FC236}">
                <a16:creationId xmlns:a16="http://schemas.microsoft.com/office/drawing/2014/main" id="{806A1D79-DE30-4A4B-A430-5FDA08D5F4FB}"/>
              </a:ext>
            </a:extLst>
          </p:cNvPr>
          <p:cNvSpPr>
            <a:spLocks noGrp="1"/>
          </p:cNvSpPr>
          <p:nvPr>
            <p:ph type="ftr" sz="quarter" idx="11"/>
          </p:nvPr>
        </p:nvSpPr>
        <p:spPr/>
        <p:txBody>
          <a:bodyPr/>
          <a:lstStyle>
            <a:lvl1pPr>
              <a:defRPr/>
            </a:lvl1pPr>
          </a:lstStyle>
          <a:p>
            <a:pPr>
              <a:defRPr/>
            </a:pPr>
            <a:endParaRPr lang="en-US" altLang="en-US"/>
          </a:p>
        </p:txBody>
      </p:sp>
      <p:sp>
        <p:nvSpPr>
          <p:cNvPr id="6" name="Slide Number Placeholder 5">
            <a:extLst>
              <a:ext uri="{FF2B5EF4-FFF2-40B4-BE49-F238E27FC236}">
                <a16:creationId xmlns:a16="http://schemas.microsoft.com/office/drawing/2014/main" id="{E961AC47-E209-491B-9BBB-7C85AD0061E6}"/>
              </a:ext>
            </a:extLst>
          </p:cNvPr>
          <p:cNvSpPr>
            <a:spLocks noGrp="1"/>
          </p:cNvSpPr>
          <p:nvPr>
            <p:ph type="sldNum" sz="quarter" idx="12"/>
          </p:nvPr>
        </p:nvSpPr>
        <p:spPr/>
        <p:txBody>
          <a:bodyPr/>
          <a:lstStyle>
            <a:lvl1pPr>
              <a:defRPr/>
            </a:lvl1pPr>
          </a:lstStyle>
          <a:p>
            <a:pPr>
              <a:defRPr/>
            </a:pPr>
            <a:fld id="{585B4A38-4E82-4D54-99F8-02DF51676000}" type="slidenum">
              <a:rPr lang="en-US" altLang="en-US"/>
              <a:pPr>
                <a:defRPr/>
              </a:pPr>
              <a:t>‹#›</a:t>
            </a:fld>
            <a:endParaRPr lang="en-US" altLang="en-US"/>
          </a:p>
        </p:txBody>
      </p:sp>
    </p:spTree>
    <p:extLst>
      <p:ext uri="{BB962C8B-B14F-4D97-AF65-F5344CB8AC3E}">
        <p14:creationId xmlns:p14="http://schemas.microsoft.com/office/powerpoint/2010/main" val="2222757853"/>
      </p:ext>
    </p:extLst>
  </p:cSld>
  <p:clrMapOvr>
    <a:masterClrMapping/>
  </p:clrMapOvr>
  <p:transition spd="slow">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113538CB-3810-4A62-9709-DF42C54FE782}"/>
              </a:ext>
            </a:extLst>
          </p:cNvPr>
          <p:cNvSpPr>
            <a:spLocks noGrp="1"/>
          </p:cNvSpPr>
          <p:nvPr>
            <p:ph type="dt" sz="half" idx="10"/>
          </p:nvPr>
        </p:nvSpPr>
        <p:spPr/>
        <p:txBody>
          <a:bodyPr/>
          <a:lstStyle>
            <a:lvl1pPr>
              <a:defRPr/>
            </a:lvl1pPr>
          </a:lstStyle>
          <a:p>
            <a:pPr>
              <a:defRPr/>
            </a:pPr>
            <a:endParaRPr lang="en-US" altLang="en-US"/>
          </a:p>
        </p:txBody>
      </p:sp>
      <p:sp>
        <p:nvSpPr>
          <p:cNvPr id="5" name="Footer Placeholder 4">
            <a:extLst>
              <a:ext uri="{FF2B5EF4-FFF2-40B4-BE49-F238E27FC236}">
                <a16:creationId xmlns:a16="http://schemas.microsoft.com/office/drawing/2014/main" id="{9872F25C-89E4-4EDC-BC0E-C6ACF007B26E}"/>
              </a:ext>
            </a:extLst>
          </p:cNvPr>
          <p:cNvSpPr>
            <a:spLocks noGrp="1"/>
          </p:cNvSpPr>
          <p:nvPr>
            <p:ph type="ftr" sz="quarter" idx="11"/>
          </p:nvPr>
        </p:nvSpPr>
        <p:spPr/>
        <p:txBody>
          <a:bodyPr/>
          <a:lstStyle>
            <a:lvl1pPr>
              <a:defRPr/>
            </a:lvl1pPr>
          </a:lstStyle>
          <a:p>
            <a:pPr>
              <a:defRPr/>
            </a:pPr>
            <a:endParaRPr lang="en-US" altLang="en-US"/>
          </a:p>
        </p:txBody>
      </p:sp>
      <p:sp>
        <p:nvSpPr>
          <p:cNvPr id="6" name="Slide Number Placeholder 5">
            <a:extLst>
              <a:ext uri="{FF2B5EF4-FFF2-40B4-BE49-F238E27FC236}">
                <a16:creationId xmlns:a16="http://schemas.microsoft.com/office/drawing/2014/main" id="{055700D4-92D2-4D8D-A2B2-A9B8E9D7C29E}"/>
              </a:ext>
            </a:extLst>
          </p:cNvPr>
          <p:cNvSpPr>
            <a:spLocks noGrp="1"/>
          </p:cNvSpPr>
          <p:nvPr>
            <p:ph type="sldNum" sz="quarter" idx="12"/>
          </p:nvPr>
        </p:nvSpPr>
        <p:spPr/>
        <p:txBody>
          <a:bodyPr/>
          <a:lstStyle>
            <a:lvl1pPr>
              <a:defRPr/>
            </a:lvl1pPr>
          </a:lstStyle>
          <a:p>
            <a:pPr>
              <a:defRPr/>
            </a:pPr>
            <a:fld id="{756386BD-109C-48A6-BB09-3716CF5EC3A5}" type="slidenum">
              <a:rPr lang="en-US" altLang="en-US"/>
              <a:pPr>
                <a:defRPr/>
              </a:pPr>
              <a:t>‹#›</a:t>
            </a:fld>
            <a:endParaRPr lang="en-US" altLang="en-US"/>
          </a:p>
        </p:txBody>
      </p:sp>
    </p:spTree>
    <p:extLst>
      <p:ext uri="{BB962C8B-B14F-4D97-AF65-F5344CB8AC3E}">
        <p14:creationId xmlns:p14="http://schemas.microsoft.com/office/powerpoint/2010/main" val="2210961090"/>
      </p:ext>
    </p:extLst>
  </p:cSld>
  <p:clrMapOvr>
    <a:masterClrMapping/>
  </p:clrMapOvr>
  <p:transition spd="slow">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A56B02B1-D52C-4DBF-8559-CA2FBDEB9BCB}"/>
              </a:ext>
            </a:extLst>
          </p:cNvPr>
          <p:cNvSpPr>
            <a:spLocks noGrp="1"/>
          </p:cNvSpPr>
          <p:nvPr>
            <p:ph type="dt" sz="half" idx="10"/>
          </p:nvPr>
        </p:nvSpPr>
        <p:spPr/>
        <p:txBody>
          <a:bodyPr/>
          <a:lstStyle>
            <a:lvl1pPr>
              <a:defRPr/>
            </a:lvl1pPr>
          </a:lstStyle>
          <a:p>
            <a:pPr>
              <a:defRPr/>
            </a:pPr>
            <a:endParaRPr lang="en-US" altLang="en-US"/>
          </a:p>
        </p:txBody>
      </p:sp>
      <p:sp>
        <p:nvSpPr>
          <p:cNvPr id="5" name="Footer Placeholder 4">
            <a:extLst>
              <a:ext uri="{FF2B5EF4-FFF2-40B4-BE49-F238E27FC236}">
                <a16:creationId xmlns:a16="http://schemas.microsoft.com/office/drawing/2014/main" id="{60666E02-8E5D-4ACF-AE8E-0C672540EC1C}"/>
              </a:ext>
            </a:extLst>
          </p:cNvPr>
          <p:cNvSpPr>
            <a:spLocks noGrp="1"/>
          </p:cNvSpPr>
          <p:nvPr>
            <p:ph type="ftr" sz="quarter" idx="11"/>
          </p:nvPr>
        </p:nvSpPr>
        <p:spPr/>
        <p:txBody>
          <a:bodyPr/>
          <a:lstStyle>
            <a:lvl1pPr>
              <a:defRPr/>
            </a:lvl1pPr>
          </a:lstStyle>
          <a:p>
            <a:pPr>
              <a:defRPr/>
            </a:pPr>
            <a:endParaRPr lang="en-US" altLang="en-US"/>
          </a:p>
        </p:txBody>
      </p:sp>
      <p:sp>
        <p:nvSpPr>
          <p:cNvPr id="6" name="Slide Number Placeholder 5">
            <a:extLst>
              <a:ext uri="{FF2B5EF4-FFF2-40B4-BE49-F238E27FC236}">
                <a16:creationId xmlns:a16="http://schemas.microsoft.com/office/drawing/2014/main" id="{7F90DB39-0867-4EE8-A2CA-82F7941AB2D7}"/>
              </a:ext>
            </a:extLst>
          </p:cNvPr>
          <p:cNvSpPr>
            <a:spLocks noGrp="1"/>
          </p:cNvSpPr>
          <p:nvPr>
            <p:ph type="sldNum" sz="quarter" idx="12"/>
          </p:nvPr>
        </p:nvSpPr>
        <p:spPr/>
        <p:txBody>
          <a:bodyPr/>
          <a:lstStyle>
            <a:lvl1pPr>
              <a:defRPr/>
            </a:lvl1pPr>
          </a:lstStyle>
          <a:p>
            <a:pPr>
              <a:defRPr/>
            </a:pPr>
            <a:fld id="{DE7C22BD-F6AB-4C44-AC62-5082FA9C52D4}" type="slidenum">
              <a:rPr lang="en-US" altLang="en-US"/>
              <a:pPr>
                <a:defRPr/>
              </a:pPr>
              <a:t>‹#›</a:t>
            </a:fld>
            <a:endParaRPr lang="en-US" altLang="en-US"/>
          </a:p>
        </p:txBody>
      </p:sp>
    </p:spTree>
    <p:extLst>
      <p:ext uri="{BB962C8B-B14F-4D97-AF65-F5344CB8AC3E}">
        <p14:creationId xmlns:p14="http://schemas.microsoft.com/office/powerpoint/2010/main" val="2568244176"/>
      </p:ext>
    </p:extLst>
  </p:cSld>
  <p:clrMapOvr>
    <a:masterClrMapping/>
  </p:clrMapOvr>
  <p:transition spd="slow">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a:extLst>
              <a:ext uri="{FF2B5EF4-FFF2-40B4-BE49-F238E27FC236}">
                <a16:creationId xmlns:a16="http://schemas.microsoft.com/office/drawing/2014/main" id="{7806C12D-90A3-4FA3-B784-28BAA63D1CE2}"/>
              </a:ext>
            </a:extLst>
          </p:cNvPr>
          <p:cNvSpPr>
            <a:spLocks noGrp="1"/>
          </p:cNvSpPr>
          <p:nvPr>
            <p:ph type="dt" sz="half" idx="10"/>
          </p:nvPr>
        </p:nvSpPr>
        <p:spPr/>
        <p:txBody>
          <a:bodyPr/>
          <a:lstStyle>
            <a:lvl1pPr>
              <a:defRPr/>
            </a:lvl1pPr>
          </a:lstStyle>
          <a:p>
            <a:pPr>
              <a:defRPr/>
            </a:pPr>
            <a:endParaRPr lang="en-US" altLang="en-US"/>
          </a:p>
        </p:txBody>
      </p:sp>
      <p:sp>
        <p:nvSpPr>
          <p:cNvPr id="6" name="Footer Placeholder 4">
            <a:extLst>
              <a:ext uri="{FF2B5EF4-FFF2-40B4-BE49-F238E27FC236}">
                <a16:creationId xmlns:a16="http://schemas.microsoft.com/office/drawing/2014/main" id="{3EDAA9CB-E37B-4136-BED6-BD41C2DC7CE3}"/>
              </a:ext>
            </a:extLst>
          </p:cNvPr>
          <p:cNvSpPr>
            <a:spLocks noGrp="1"/>
          </p:cNvSpPr>
          <p:nvPr>
            <p:ph type="ftr" sz="quarter" idx="11"/>
          </p:nvPr>
        </p:nvSpPr>
        <p:spPr/>
        <p:txBody>
          <a:bodyPr/>
          <a:lstStyle>
            <a:lvl1pPr>
              <a:defRPr/>
            </a:lvl1pPr>
          </a:lstStyle>
          <a:p>
            <a:pPr>
              <a:defRPr/>
            </a:pPr>
            <a:endParaRPr lang="en-US" altLang="en-US"/>
          </a:p>
        </p:txBody>
      </p:sp>
      <p:sp>
        <p:nvSpPr>
          <p:cNvPr id="7" name="Slide Number Placeholder 5">
            <a:extLst>
              <a:ext uri="{FF2B5EF4-FFF2-40B4-BE49-F238E27FC236}">
                <a16:creationId xmlns:a16="http://schemas.microsoft.com/office/drawing/2014/main" id="{F125AFC5-CA94-453C-9B2F-5C4B6489AD44}"/>
              </a:ext>
            </a:extLst>
          </p:cNvPr>
          <p:cNvSpPr>
            <a:spLocks noGrp="1"/>
          </p:cNvSpPr>
          <p:nvPr>
            <p:ph type="sldNum" sz="quarter" idx="12"/>
          </p:nvPr>
        </p:nvSpPr>
        <p:spPr/>
        <p:txBody>
          <a:bodyPr/>
          <a:lstStyle>
            <a:lvl1pPr>
              <a:defRPr/>
            </a:lvl1pPr>
          </a:lstStyle>
          <a:p>
            <a:pPr>
              <a:defRPr/>
            </a:pPr>
            <a:fld id="{37638D93-D9DB-40B4-AFE7-B6535419F62B}" type="slidenum">
              <a:rPr lang="en-US" altLang="en-US"/>
              <a:pPr>
                <a:defRPr/>
              </a:pPr>
              <a:t>‹#›</a:t>
            </a:fld>
            <a:endParaRPr lang="en-US" altLang="en-US"/>
          </a:p>
        </p:txBody>
      </p:sp>
    </p:spTree>
    <p:extLst>
      <p:ext uri="{BB962C8B-B14F-4D97-AF65-F5344CB8AC3E}">
        <p14:creationId xmlns:p14="http://schemas.microsoft.com/office/powerpoint/2010/main" val="4278227258"/>
      </p:ext>
    </p:extLst>
  </p:cSld>
  <p:clrMapOvr>
    <a:masterClrMapping/>
  </p:clrMapOvr>
  <p:transition spd="slow">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a:extLst>
              <a:ext uri="{FF2B5EF4-FFF2-40B4-BE49-F238E27FC236}">
                <a16:creationId xmlns:a16="http://schemas.microsoft.com/office/drawing/2014/main" id="{5F7031F0-C9C2-4E21-BA6B-4DD796561D04}"/>
              </a:ext>
            </a:extLst>
          </p:cNvPr>
          <p:cNvSpPr>
            <a:spLocks noGrp="1"/>
          </p:cNvSpPr>
          <p:nvPr>
            <p:ph type="dt" sz="half" idx="10"/>
          </p:nvPr>
        </p:nvSpPr>
        <p:spPr/>
        <p:txBody>
          <a:bodyPr/>
          <a:lstStyle>
            <a:lvl1pPr>
              <a:defRPr/>
            </a:lvl1pPr>
          </a:lstStyle>
          <a:p>
            <a:pPr>
              <a:defRPr/>
            </a:pPr>
            <a:endParaRPr lang="en-US" altLang="en-US"/>
          </a:p>
        </p:txBody>
      </p:sp>
      <p:sp>
        <p:nvSpPr>
          <p:cNvPr id="8" name="Footer Placeholder 4">
            <a:extLst>
              <a:ext uri="{FF2B5EF4-FFF2-40B4-BE49-F238E27FC236}">
                <a16:creationId xmlns:a16="http://schemas.microsoft.com/office/drawing/2014/main" id="{7D961806-2CE4-4E58-9528-CDFE2FC9BD0A}"/>
              </a:ext>
            </a:extLst>
          </p:cNvPr>
          <p:cNvSpPr>
            <a:spLocks noGrp="1"/>
          </p:cNvSpPr>
          <p:nvPr>
            <p:ph type="ftr" sz="quarter" idx="11"/>
          </p:nvPr>
        </p:nvSpPr>
        <p:spPr/>
        <p:txBody>
          <a:bodyPr/>
          <a:lstStyle>
            <a:lvl1pPr>
              <a:defRPr/>
            </a:lvl1pPr>
          </a:lstStyle>
          <a:p>
            <a:pPr>
              <a:defRPr/>
            </a:pPr>
            <a:endParaRPr lang="en-US" altLang="en-US"/>
          </a:p>
        </p:txBody>
      </p:sp>
      <p:sp>
        <p:nvSpPr>
          <p:cNvPr id="9" name="Slide Number Placeholder 5">
            <a:extLst>
              <a:ext uri="{FF2B5EF4-FFF2-40B4-BE49-F238E27FC236}">
                <a16:creationId xmlns:a16="http://schemas.microsoft.com/office/drawing/2014/main" id="{D224A777-0F1E-4784-B0A0-0B627056F09C}"/>
              </a:ext>
            </a:extLst>
          </p:cNvPr>
          <p:cNvSpPr>
            <a:spLocks noGrp="1"/>
          </p:cNvSpPr>
          <p:nvPr>
            <p:ph type="sldNum" sz="quarter" idx="12"/>
          </p:nvPr>
        </p:nvSpPr>
        <p:spPr/>
        <p:txBody>
          <a:bodyPr/>
          <a:lstStyle>
            <a:lvl1pPr>
              <a:defRPr/>
            </a:lvl1pPr>
          </a:lstStyle>
          <a:p>
            <a:pPr>
              <a:defRPr/>
            </a:pPr>
            <a:fld id="{74CF9CFF-9113-4169-BBA5-8EDC71EC4418}" type="slidenum">
              <a:rPr lang="en-US" altLang="en-US"/>
              <a:pPr>
                <a:defRPr/>
              </a:pPr>
              <a:t>‹#›</a:t>
            </a:fld>
            <a:endParaRPr lang="en-US" altLang="en-US"/>
          </a:p>
        </p:txBody>
      </p:sp>
    </p:spTree>
    <p:extLst>
      <p:ext uri="{BB962C8B-B14F-4D97-AF65-F5344CB8AC3E}">
        <p14:creationId xmlns:p14="http://schemas.microsoft.com/office/powerpoint/2010/main" val="2619939885"/>
      </p:ext>
    </p:extLst>
  </p:cSld>
  <p:clrMapOvr>
    <a:masterClrMapping/>
  </p:clrMapOvr>
  <p:transition spd="slow">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3">
            <a:extLst>
              <a:ext uri="{FF2B5EF4-FFF2-40B4-BE49-F238E27FC236}">
                <a16:creationId xmlns:a16="http://schemas.microsoft.com/office/drawing/2014/main" id="{4840E467-122D-49D0-A3AA-581ED8CA144B}"/>
              </a:ext>
            </a:extLst>
          </p:cNvPr>
          <p:cNvSpPr>
            <a:spLocks noGrp="1"/>
          </p:cNvSpPr>
          <p:nvPr>
            <p:ph type="dt" sz="half" idx="10"/>
          </p:nvPr>
        </p:nvSpPr>
        <p:spPr/>
        <p:txBody>
          <a:bodyPr/>
          <a:lstStyle>
            <a:lvl1pPr>
              <a:defRPr/>
            </a:lvl1pPr>
          </a:lstStyle>
          <a:p>
            <a:pPr>
              <a:defRPr/>
            </a:pPr>
            <a:endParaRPr lang="en-US" altLang="en-US"/>
          </a:p>
        </p:txBody>
      </p:sp>
      <p:sp>
        <p:nvSpPr>
          <p:cNvPr id="4" name="Footer Placeholder 4">
            <a:extLst>
              <a:ext uri="{FF2B5EF4-FFF2-40B4-BE49-F238E27FC236}">
                <a16:creationId xmlns:a16="http://schemas.microsoft.com/office/drawing/2014/main" id="{B4A9E02B-784D-41A8-B8EA-004F6F58F645}"/>
              </a:ext>
            </a:extLst>
          </p:cNvPr>
          <p:cNvSpPr>
            <a:spLocks noGrp="1"/>
          </p:cNvSpPr>
          <p:nvPr>
            <p:ph type="ftr" sz="quarter" idx="11"/>
          </p:nvPr>
        </p:nvSpPr>
        <p:spPr/>
        <p:txBody>
          <a:bodyPr/>
          <a:lstStyle>
            <a:lvl1pPr>
              <a:defRPr/>
            </a:lvl1pPr>
          </a:lstStyle>
          <a:p>
            <a:pPr>
              <a:defRPr/>
            </a:pPr>
            <a:endParaRPr lang="en-US" altLang="en-US"/>
          </a:p>
        </p:txBody>
      </p:sp>
      <p:sp>
        <p:nvSpPr>
          <p:cNvPr id="5" name="Slide Number Placeholder 5">
            <a:extLst>
              <a:ext uri="{FF2B5EF4-FFF2-40B4-BE49-F238E27FC236}">
                <a16:creationId xmlns:a16="http://schemas.microsoft.com/office/drawing/2014/main" id="{CAA7E5A4-0F9C-4FE5-BD8E-A80F81BDB7C5}"/>
              </a:ext>
            </a:extLst>
          </p:cNvPr>
          <p:cNvSpPr>
            <a:spLocks noGrp="1"/>
          </p:cNvSpPr>
          <p:nvPr>
            <p:ph type="sldNum" sz="quarter" idx="12"/>
          </p:nvPr>
        </p:nvSpPr>
        <p:spPr/>
        <p:txBody>
          <a:bodyPr/>
          <a:lstStyle>
            <a:lvl1pPr>
              <a:defRPr/>
            </a:lvl1pPr>
          </a:lstStyle>
          <a:p>
            <a:pPr>
              <a:defRPr/>
            </a:pPr>
            <a:fld id="{EE302DB2-C3A5-4D50-B3F1-BCBE5F63EA5F}" type="slidenum">
              <a:rPr lang="en-US" altLang="en-US"/>
              <a:pPr>
                <a:defRPr/>
              </a:pPr>
              <a:t>‹#›</a:t>
            </a:fld>
            <a:endParaRPr lang="en-US" altLang="en-US"/>
          </a:p>
        </p:txBody>
      </p:sp>
    </p:spTree>
    <p:extLst>
      <p:ext uri="{BB962C8B-B14F-4D97-AF65-F5344CB8AC3E}">
        <p14:creationId xmlns:p14="http://schemas.microsoft.com/office/powerpoint/2010/main" val="667895566"/>
      </p:ext>
    </p:extLst>
  </p:cSld>
  <p:clrMapOvr>
    <a:masterClrMapping/>
  </p:clrMapOvr>
  <p:transition spd="slow">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A6FBD139-83A6-4467-977E-8F1E151CECD7}"/>
              </a:ext>
            </a:extLst>
          </p:cNvPr>
          <p:cNvSpPr>
            <a:spLocks noGrp="1"/>
          </p:cNvSpPr>
          <p:nvPr>
            <p:ph type="dt" sz="half" idx="10"/>
          </p:nvPr>
        </p:nvSpPr>
        <p:spPr/>
        <p:txBody>
          <a:bodyPr/>
          <a:lstStyle>
            <a:lvl1pPr>
              <a:defRPr/>
            </a:lvl1pPr>
          </a:lstStyle>
          <a:p>
            <a:pPr>
              <a:defRPr/>
            </a:pPr>
            <a:endParaRPr lang="en-US" altLang="en-US"/>
          </a:p>
        </p:txBody>
      </p:sp>
      <p:sp>
        <p:nvSpPr>
          <p:cNvPr id="3" name="Footer Placeholder 4">
            <a:extLst>
              <a:ext uri="{FF2B5EF4-FFF2-40B4-BE49-F238E27FC236}">
                <a16:creationId xmlns:a16="http://schemas.microsoft.com/office/drawing/2014/main" id="{1BAE1ED0-1DFF-4E08-9575-B9289F85B3BB}"/>
              </a:ext>
            </a:extLst>
          </p:cNvPr>
          <p:cNvSpPr>
            <a:spLocks noGrp="1"/>
          </p:cNvSpPr>
          <p:nvPr>
            <p:ph type="ftr" sz="quarter" idx="11"/>
          </p:nvPr>
        </p:nvSpPr>
        <p:spPr/>
        <p:txBody>
          <a:bodyPr/>
          <a:lstStyle>
            <a:lvl1pPr>
              <a:defRPr/>
            </a:lvl1pPr>
          </a:lstStyle>
          <a:p>
            <a:pPr>
              <a:defRPr/>
            </a:pPr>
            <a:endParaRPr lang="en-US" altLang="en-US"/>
          </a:p>
        </p:txBody>
      </p:sp>
      <p:sp>
        <p:nvSpPr>
          <p:cNvPr id="4" name="Slide Number Placeholder 5">
            <a:extLst>
              <a:ext uri="{FF2B5EF4-FFF2-40B4-BE49-F238E27FC236}">
                <a16:creationId xmlns:a16="http://schemas.microsoft.com/office/drawing/2014/main" id="{41A8F5AC-F9C1-4B65-9E30-4EA9FA78AE00}"/>
              </a:ext>
            </a:extLst>
          </p:cNvPr>
          <p:cNvSpPr>
            <a:spLocks noGrp="1"/>
          </p:cNvSpPr>
          <p:nvPr>
            <p:ph type="sldNum" sz="quarter" idx="12"/>
          </p:nvPr>
        </p:nvSpPr>
        <p:spPr/>
        <p:txBody>
          <a:bodyPr/>
          <a:lstStyle>
            <a:lvl1pPr>
              <a:defRPr/>
            </a:lvl1pPr>
          </a:lstStyle>
          <a:p>
            <a:pPr>
              <a:defRPr/>
            </a:pPr>
            <a:fld id="{3549C36A-5FDC-41F6-9942-4709D2A174FE}" type="slidenum">
              <a:rPr lang="en-US" altLang="en-US"/>
              <a:pPr>
                <a:defRPr/>
              </a:pPr>
              <a:t>‹#›</a:t>
            </a:fld>
            <a:endParaRPr lang="en-US" altLang="en-US"/>
          </a:p>
        </p:txBody>
      </p:sp>
    </p:spTree>
    <p:extLst>
      <p:ext uri="{BB962C8B-B14F-4D97-AF65-F5344CB8AC3E}">
        <p14:creationId xmlns:p14="http://schemas.microsoft.com/office/powerpoint/2010/main" val="300438896"/>
      </p:ext>
    </p:extLst>
  </p:cSld>
  <p:clrMapOvr>
    <a:masterClrMapping/>
  </p:clrMapOvr>
  <p:transition spd="slow">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3">
            <a:extLst>
              <a:ext uri="{FF2B5EF4-FFF2-40B4-BE49-F238E27FC236}">
                <a16:creationId xmlns:a16="http://schemas.microsoft.com/office/drawing/2014/main" id="{F5B6B84A-2E4A-43B6-9CA4-2C614488AD84}"/>
              </a:ext>
            </a:extLst>
          </p:cNvPr>
          <p:cNvSpPr>
            <a:spLocks noGrp="1"/>
          </p:cNvSpPr>
          <p:nvPr>
            <p:ph type="dt" sz="half" idx="10"/>
          </p:nvPr>
        </p:nvSpPr>
        <p:spPr/>
        <p:txBody>
          <a:bodyPr/>
          <a:lstStyle>
            <a:lvl1pPr>
              <a:defRPr/>
            </a:lvl1pPr>
          </a:lstStyle>
          <a:p>
            <a:pPr>
              <a:defRPr/>
            </a:pPr>
            <a:endParaRPr lang="en-US" altLang="en-US"/>
          </a:p>
        </p:txBody>
      </p:sp>
      <p:sp>
        <p:nvSpPr>
          <p:cNvPr id="6" name="Footer Placeholder 4">
            <a:extLst>
              <a:ext uri="{FF2B5EF4-FFF2-40B4-BE49-F238E27FC236}">
                <a16:creationId xmlns:a16="http://schemas.microsoft.com/office/drawing/2014/main" id="{3F48EA74-A768-4A02-934D-4CF0BBE024FE}"/>
              </a:ext>
            </a:extLst>
          </p:cNvPr>
          <p:cNvSpPr>
            <a:spLocks noGrp="1"/>
          </p:cNvSpPr>
          <p:nvPr>
            <p:ph type="ftr" sz="quarter" idx="11"/>
          </p:nvPr>
        </p:nvSpPr>
        <p:spPr/>
        <p:txBody>
          <a:bodyPr/>
          <a:lstStyle>
            <a:lvl1pPr>
              <a:defRPr/>
            </a:lvl1pPr>
          </a:lstStyle>
          <a:p>
            <a:pPr>
              <a:defRPr/>
            </a:pPr>
            <a:endParaRPr lang="en-US" altLang="en-US"/>
          </a:p>
        </p:txBody>
      </p:sp>
      <p:sp>
        <p:nvSpPr>
          <p:cNvPr id="7" name="Slide Number Placeholder 5">
            <a:extLst>
              <a:ext uri="{FF2B5EF4-FFF2-40B4-BE49-F238E27FC236}">
                <a16:creationId xmlns:a16="http://schemas.microsoft.com/office/drawing/2014/main" id="{B98BA21F-3A27-4649-87D1-BE8EA05E8BF9}"/>
              </a:ext>
            </a:extLst>
          </p:cNvPr>
          <p:cNvSpPr>
            <a:spLocks noGrp="1"/>
          </p:cNvSpPr>
          <p:nvPr>
            <p:ph type="sldNum" sz="quarter" idx="12"/>
          </p:nvPr>
        </p:nvSpPr>
        <p:spPr/>
        <p:txBody>
          <a:bodyPr/>
          <a:lstStyle>
            <a:lvl1pPr>
              <a:defRPr/>
            </a:lvl1pPr>
          </a:lstStyle>
          <a:p>
            <a:pPr>
              <a:defRPr/>
            </a:pPr>
            <a:fld id="{380ADA76-E208-4809-B279-4CE5B97B5E4E}" type="slidenum">
              <a:rPr lang="en-US" altLang="en-US"/>
              <a:pPr>
                <a:defRPr/>
              </a:pPr>
              <a:t>‹#›</a:t>
            </a:fld>
            <a:endParaRPr lang="en-US" altLang="en-US"/>
          </a:p>
        </p:txBody>
      </p:sp>
    </p:spTree>
    <p:extLst>
      <p:ext uri="{BB962C8B-B14F-4D97-AF65-F5344CB8AC3E}">
        <p14:creationId xmlns:p14="http://schemas.microsoft.com/office/powerpoint/2010/main" val="1432082335"/>
      </p:ext>
    </p:extLst>
  </p:cSld>
  <p:clrMapOvr>
    <a:masterClrMapping/>
  </p:clrMapOvr>
  <p:transition spd="slow">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609600" y="1600201"/>
            <a:ext cx="109728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0089E308-A1C2-4E97-961E-D61507A48E86}"/>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31B50F7E-9503-4F2E-A6BD-4C51B7644B5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DC101539-54BF-465F-BE5F-40D47E547987}"/>
              </a:ext>
            </a:extLst>
          </p:cNvPr>
          <p:cNvSpPr>
            <a:spLocks noGrp="1" noChangeArrowheads="1"/>
          </p:cNvSpPr>
          <p:nvPr>
            <p:ph type="sldNum" sz="quarter" idx="12"/>
          </p:nvPr>
        </p:nvSpPr>
        <p:spPr>
          <a:ln/>
        </p:spPr>
        <p:txBody>
          <a:bodyPr/>
          <a:lstStyle>
            <a:lvl1pPr>
              <a:defRPr/>
            </a:lvl1pPr>
          </a:lstStyle>
          <a:p>
            <a:fld id="{A6C1CA04-1201-4FE0-98EA-45CC682C1080}" type="slidenum">
              <a:rPr lang="en-US" altLang="en-US"/>
              <a:pPr/>
              <a:t>‹#›</a:t>
            </a:fld>
            <a:endParaRPr lang="en-US" altLang="en-US"/>
          </a:p>
        </p:txBody>
      </p:sp>
    </p:spTree>
    <p:extLst>
      <p:ext uri="{BB962C8B-B14F-4D97-AF65-F5344CB8AC3E}">
        <p14:creationId xmlns:p14="http://schemas.microsoft.com/office/powerpoint/2010/main" val="285387769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3">
            <a:extLst>
              <a:ext uri="{FF2B5EF4-FFF2-40B4-BE49-F238E27FC236}">
                <a16:creationId xmlns:a16="http://schemas.microsoft.com/office/drawing/2014/main" id="{292A0C5E-BC8D-4E2B-A1EF-E7B78D32C4D5}"/>
              </a:ext>
            </a:extLst>
          </p:cNvPr>
          <p:cNvSpPr>
            <a:spLocks noGrp="1"/>
          </p:cNvSpPr>
          <p:nvPr>
            <p:ph type="dt" sz="half" idx="10"/>
          </p:nvPr>
        </p:nvSpPr>
        <p:spPr/>
        <p:txBody>
          <a:bodyPr/>
          <a:lstStyle>
            <a:lvl1pPr>
              <a:defRPr/>
            </a:lvl1pPr>
          </a:lstStyle>
          <a:p>
            <a:pPr>
              <a:defRPr/>
            </a:pPr>
            <a:endParaRPr lang="en-US" altLang="en-US"/>
          </a:p>
        </p:txBody>
      </p:sp>
      <p:sp>
        <p:nvSpPr>
          <p:cNvPr id="6" name="Footer Placeholder 4">
            <a:extLst>
              <a:ext uri="{FF2B5EF4-FFF2-40B4-BE49-F238E27FC236}">
                <a16:creationId xmlns:a16="http://schemas.microsoft.com/office/drawing/2014/main" id="{91431C31-629A-4733-BD2D-70AC069EA442}"/>
              </a:ext>
            </a:extLst>
          </p:cNvPr>
          <p:cNvSpPr>
            <a:spLocks noGrp="1"/>
          </p:cNvSpPr>
          <p:nvPr>
            <p:ph type="ftr" sz="quarter" idx="11"/>
          </p:nvPr>
        </p:nvSpPr>
        <p:spPr/>
        <p:txBody>
          <a:bodyPr/>
          <a:lstStyle>
            <a:lvl1pPr>
              <a:defRPr/>
            </a:lvl1pPr>
          </a:lstStyle>
          <a:p>
            <a:pPr>
              <a:defRPr/>
            </a:pPr>
            <a:endParaRPr lang="en-US" altLang="en-US"/>
          </a:p>
        </p:txBody>
      </p:sp>
      <p:sp>
        <p:nvSpPr>
          <p:cNvPr id="7" name="Slide Number Placeholder 5">
            <a:extLst>
              <a:ext uri="{FF2B5EF4-FFF2-40B4-BE49-F238E27FC236}">
                <a16:creationId xmlns:a16="http://schemas.microsoft.com/office/drawing/2014/main" id="{A3634B4E-15F7-4BD6-A1D7-510D5E81998E}"/>
              </a:ext>
            </a:extLst>
          </p:cNvPr>
          <p:cNvSpPr>
            <a:spLocks noGrp="1"/>
          </p:cNvSpPr>
          <p:nvPr>
            <p:ph type="sldNum" sz="quarter" idx="12"/>
          </p:nvPr>
        </p:nvSpPr>
        <p:spPr/>
        <p:txBody>
          <a:bodyPr/>
          <a:lstStyle>
            <a:lvl1pPr>
              <a:defRPr/>
            </a:lvl1pPr>
          </a:lstStyle>
          <a:p>
            <a:pPr>
              <a:defRPr/>
            </a:pPr>
            <a:fld id="{5E7AFF3C-3860-41B9-8926-35474BA94484}" type="slidenum">
              <a:rPr lang="en-US" altLang="en-US"/>
              <a:pPr>
                <a:defRPr/>
              </a:pPr>
              <a:t>‹#›</a:t>
            </a:fld>
            <a:endParaRPr lang="en-US" altLang="en-US"/>
          </a:p>
        </p:txBody>
      </p:sp>
    </p:spTree>
    <p:extLst>
      <p:ext uri="{BB962C8B-B14F-4D97-AF65-F5344CB8AC3E}">
        <p14:creationId xmlns:p14="http://schemas.microsoft.com/office/powerpoint/2010/main" val="1831632474"/>
      </p:ext>
    </p:extLst>
  </p:cSld>
  <p:clrMapOvr>
    <a:masterClrMapping/>
  </p:clrMapOvr>
  <p:transition spd="slow">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1EB1D502-5368-4370-AFAB-D0BAD53CAB17}"/>
              </a:ext>
            </a:extLst>
          </p:cNvPr>
          <p:cNvSpPr>
            <a:spLocks noGrp="1"/>
          </p:cNvSpPr>
          <p:nvPr>
            <p:ph type="dt" sz="half" idx="10"/>
          </p:nvPr>
        </p:nvSpPr>
        <p:spPr/>
        <p:txBody>
          <a:bodyPr/>
          <a:lstStyle>
            <a:lvl1pPr>
              <a:defRPr/>
            </a:lvl1pPr>
          </a:lstStyle>
          <a:p>
            <a:pPr>
              <a:defRPr/>
            </a:pPr>
            <a:endParaRPr lang="en-US" altLang="en-US"/>
          </a:p>
        </p:txBody>
      </p:sp>
      <p:sp>
        <p:nvSpPr>
          <p:cNvPr id="5" name="Footer Placeholder 4">
            <a:extLst>
              <a:ext uri="{FF2B5EF4-FFF2-40B4-BE49-F238E27FC236}">
                <a16:creationId xmlns:a16="http://schemas.microsoft.com/office/drawing/2014/main" id="{1D4ECCCD-AA98-4B89-99F6-2D3BACB67A7D}"/>
              </a:ext>
            </a:extLst>
          </p:cNvPr>
          <p:cNvSpPr>
            <a:spLocks noGrp="1"/>
          </p:cNvSpPr>
          <p:nvPr>
            <p:ph type="ftr" sz="quarter" idx="11"/>
          </p:nvPr>
        </p:nvSpPr>
        <p:spPr/>
        <p:txBody>
          <a:bodyPr/>
          <a:lstStyle>
            <a:lvl1pPr>
              <a:defRPr/>
            </a:lvl1pPr>
          </a:lstStyle>
          <a:p>
            <a:pPr>
              <a:defRPr/>
            </a:pPr>
            <a:endParaRPr lang="en-US" altLang="en-US"/>
          </a:p>
        </p:txBody>
      </p:sp>
      <p:sp>
        <p:nvSpPr>
          <p:cNvPr id="6" name="Slide Number Placeholder 5">
            <a:extLst>
              <a:ext uri="{FF2B5EF4-FFF2-40B4-BE49-F238E27FC236}">
                <a16:creationId xmlns:a16="http://schemas.microsoft.com/office/drawing/2014/main" id="{B6A4E1C8-B773-45DF-A6F1-9FBA896ADBCB}"/>
              </a:ext>
            </a:extLst>
          </p:cNvPr>
          <p:cNvSpPr>
            <a:spLocks noGrp="1"/>
          </p:cNvSpPr>
          <p:nvPr>
            <p:ph type="sldNum" sz="quarter" idx="12"/>
          </p:nvPr>
        </p:nvSpPr>
        <p:spPr/>
        <p:txBody>
          <a:bodyPr/>
          <a:lstStyle>
            <a:lvl1pPr>
              <a:defRPr/>
            </a:lvl1pPr>
          </a:lstStyle>
          <a:p>
            <a:pPr>
              <a:defRPr/>
            </a:pPr>
            <a:fld id="{945C6119-2384-4C50-A6A7-1B9BCF3FC697}" type="slidenum">
              <a:rPr lang="en-US" altLang="en-US"/>
              <a:pPr>
                <a:defRPr/>
              </a:pPr>
              <a:t>‹#›</a:t>
            </a:fld>
            <a:endParaRPr lang="en-US" altLang="en-US"/>
          </a:p>
        </p:txBody>
      </p:sp>
    </p:spTree>
    <p:extLst>
      <p:ext uri="{BB962C8B-B14F-4D97-AF65-F5344CB8AC3E}">
        <p14:creationId xmlns:p14="http://schemas.microsoft.com/office/powerpoint/2010/main" val="874539350"/>
      </p:ext>
    </p:extLst>
  </p:cSld>
  <p:clrMapOvr>
    <a:masterClrMapping/>
  </p:clrMapOvr>
  <p:transition spd="slow">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46485D44-BA04-4C93-8D86-65B29DA45870}"/>
              </a:ext>
            </a:extLst>
          </p:cNvPr>
          <p:cNvSpPr>
            <a:spLocks noGrp="1"/>
          </p:cNvSpPr>
          <p:nvPr>
            <p:ph type="dt" sz="half" idx="10"/>
          </p:nvPr>
        </p:nvSpPr>
        <p:spPr/>
        <p:txBody>
          <a:bodyPr/>
          <a:lstStyle>
            <a:lvl1pPr>
              <a:defRPr/>
            </a:lvl1pPr>
          </a:lstStyle>
          <a:p>
            <a:pPr>
              <a:defRPr/>
            </a:pPr>
            <a:endParaRPr lang="en-US" altLang="en-US"/>
          </a:p>
        </p:txBody>
      </p:sp>
      <p:sp>
        <p:nvSpPr>
          <p:cNvPr id="5" name="Footer Placeholder 4">
            <a:extLst>
              <a:ext uri="{FF2B5EF4-FFF2-40B4-BE49-F238E27FC236}">
                <a16:creationId xmlns:a16="http://schemas.microsoft.com/office/drawing/2014/main" id="{15E825C5-524C-4BE2-A18D-5394CAF3AEDE}"/>
              </a:ext>
            </a:extLst>
          </p:cNvPr>
          <p:cNvSpPr>
            <a:spLocks noGrp="1"/>
          </p:cNvSpPr>
          <p:nvPr>
            <p:ph type="ftr" sz="quarter" idx="11"/>
          </p:nvPr>
        </p:nvSpPr>
        <p:spPr/>
        <p:txBody>
          <a:bodyPr/>
          <a:lstStyle>
            <a:lvl1pPr>
              <a:defRPr/>
            </a:lvl1pPr>
          </a:lstStyle>
          <a:p>
            <a:pPr>
              <a:defRPr/>
            </a:pPr>
            <a:endParaRPr lang="en-US" altLang="en-US"/>
          </a:p>
        </p:txBody>
      </p:sp>
      <p:sp>
        <p:nvSpPr>
          <p:cNvPr id="6" name="Slide Number Placeholder 5">
            <a:extLst>
              <a:ext uri="{FF2B5EF4-FFF2-40B4-BE49-F238E27FC236}">
                <a16:creationId xmlns:a16="http://schemas.microsoft.com/office/drawing/2014/main" id="{4C8C8D57-D8AB-4D30-8C44-D7EB9D118336}"/>
              </a:ext>
            </a:extLst>
          </p:cNvPr>
          <p:cNvSpPr>
            <a:spLocks noGrp="1"/>
          </p:cNvSpPr>
          <p:nvPr>
            <p:ph type="sldNum" sz="quarter" idx="12"/>
          </p:nvPr>
        </p:nvSpPr>
        <p:spPr/>
        <p:txBody>
          <a:bodyPr/>
          <a:lstStyle>
            <a:lvl1pPr>
              <a:defRPr/>
            </a:lvl1pPr>
          </a:lstStyle>
          <a:p>
            <a:pPr>
              <a:defRPr/>
            </a:pPr>
            <a:fld id="{5D59D9A7-717A-4E10-88F1-D56B02E275B5}" type="slidenum">
              <a:rPr lang="en-US" altLang="en-US"/>
              <a:pPr>
                <a:defRPr/>
              </a:pPr>
              <a:t>‹#›</a:t>
            </a:fld>
            <a:endParaRPr lang="en-US" altLang="en-US"/>
          </a:p>
        </p:txBody>
      </p:sp>
    </p:spTree>
    <p:extLst>
      <p:ext uri="{BB962C8B-B14F-4D97-AF65-F5344CB8AC3E}">
        <p14:creationId xmlns:p14="http://schemas.microsoft.com/office/powerpoint/2010/main" val="2002616456"/>
      </p:ext>
    </p:extLst>
  </p:cSld>
  <p:clrMapOvr>
    <a:masterClrMapping/>
  </p:clrMapOvr>
  <p:transition spd="slow">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548EE218-72BE-483B-8E33-A3B32AD68B17}"/>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AD8E45B5-E8E1-48F2-B4CA-00668E1C52A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286F3144-3AA4-4A24-BE35-15B7926CAD5D}"/>
              </a:ext>
            </a:extLst>
          </p:cNvPr>
          <p:cNvSpPr>
            <a:spLocks noGrp="1" noChangeArrowheads="1"/>
          </p:cNvSpPr>
          <p:nvPr>
            <p:ph type="sldNum" sz="quarter" idx="12"/>
          </p:nvPr>
        </p:nvSpPr>
        <p:spPr>
          <a:ln/>
        </p:spPr>
        <p:txBody>
          <a:bodyPr/>
          <a:lstStyle>
            <a:lvl1pPr>
              <a:defRPr/>
            </a:lvl1pPr>
          </a:lstStyle>
          <a:p>
            <a:fld id="{1BB42ACA-8D7C-49E9-8C3A-EF408174E509}" type="slidenum">
              <a:rPr lang="en-US" altLang="en-US"/>
              <a:pPr/>
              <a:t>‹#›</a:t>
            </a:fld>
            <a:endParaRPr lang="en-US" altLang="en-US"/>
          </a:p>
        </p:txBody>
      </p:sp>
    </p:spTree>
    <p:extLst>
      <p:ext uri="{BB962C8B-B14F-4D97-AF65-F5344CB8AC3E}">
        <p14:creationId xmlns:p14="http://schemas.microsoft.com/office/powerpoint/2010/main" val="27856830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0ED8B4E6-E298-44D3-9715-C486C03A2072}"/>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E3283D1C-FC8D-4C40-B31C-55EC27F8733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BDD09B58-DBA0-4185-932D-A4EE63857A6B}"/>
              </a:ext>
            </a:extLst>
          </p:cNvPr>
          <p:cNvSpPr>
            <a:spLocks noGrp="1" noChangeArrowheads="1"/>
          </p:cNvSpPr>
          <p:nvPr>
            <p:ph type="sldNum" sz="quarter" idx="12"/>
          </p:nvPr>
        </p:nvSpPr>
        <p:spPr>
          <a:ln/>
        </p:spPr>
        <p:txBody>
          <a:bodyPr/>
          <a:lstStyle>
            <a:lvl1pPr>
              <a:defRPr/>
            </a:lvl1pPr>
          </a:lstStyle>
          <a:p>
            <a:fld id="{08B1D9ED-C442-4572-A9FF-0A5074348E67}" type="slidenum">
              <a:rPr lang="en-US" altLang="en-US"/>
              <a:pPr/>
              <a:t>‹#›</a:t>
            </a:fld>
            <a:endParaRPr lang="en-US" altLang="en-US"/>
          </a:p>
        </p:txBody>
      </p:sp>
    </p:spTree>
    <p:extLst>
      <p:ext uri="{BB962C8B-B14F-4D97-AF65-F5344CB8AC3E}">
        <p14:creationId xmlns:p14="http://schemas.microsoft.com/office/powerpoint/2010/main" val="33749777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5FC53211-3E7E-4B85-A4DB-EEDD4A791F91}"/>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4521A770-3098-421B-A8AF-4C010206B6D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25372D26-E4F6-48CE-861B-5F530D56F387}"/>
              </a:ext>
            </a:extLst>
          </p:cNvPr>
          <p:cNvSpPr>
            <a:spLocks noGrp="1" noChangeArrowheads="1"/>
          </p:cNvSpPr>
          <p:nvPr>
            <p:ph type="sldNum" sz="quarter" idx="12"/>
          </p:nvPr>
        </p:nvSpPr>
        <p:spPr>
          <a:ln/>
        </p:spPr>
        <p:txBody>
          <a:bodyPr/>
          <a:lstStyle>
            <a:lvl1pPr>
              <a:defRPr/>
            </a:lvl1pPr>
          </a:lstStyle>
          <a:p>
            <a:fld id="{454ACDEC-FB8D-4618-9464-08A7522F5816}" type="slidenum">
              <a:rPr lang="en-US" altLang="en-US"/>
              <a:pPr/>
              <a:t>‹#›</a:t>
            </a:fld>
            <a:endParaRPr lang="en-US" altLang="en-US"/>
          </a:p>
        </p:txBody>
      </p:sp>
    </p:spTree>
    <p:extLst>
      <p:ext uri="{BB962C8B-B14F-4D97-AF65-F5344CB8AC3E}">
        <p14:creationId xmlns:p14="http://schemas.microsoft.com/office/powerpoint/2010/main" val="10449477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888A5FF3-D7AE-4609-BAF4-1182707E91CE}"/>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93DDB369-F928-4AFE-BC43-D01F12437CA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A4987B27-2F8E-4622-8420-AD24F9CB6CCF}"/>
              </a:ext>
            </a:extLst>
          </p:cNvPr>
          <p:cNvSpPr>
            <a:spLocks noGrp="1" noChangeArrowheads="1"/>
          </p:cNvSpPr>
          <p:nvPr>
            <p:ph type="sldNum" sz="quarter" idx="12"/>
          </p:nvPr>
        </p:nvSpPr>
        <p:spPr>
          <a:ln/>
        </p:spPr>
        <p:txBody>
          <a:bodyPr/>
          <a:lstStyle>
            <a:lvl1pPr>
              <a:defRPr/>
            </a:lvl1pPr>
          </a:lstStyle>
          <a:p>
            <a:fld id="{EFCC7C8E-5088-4386-9A94-2CB040971801}" type="slidenum">
              <a:rPr lang="en-US" altLang="en-US"/>
              <a:pPr/>
              <a:t>‹#›</a:t>
            </a:fld>
            <a:endParaRPr lang="en-US" altLang="en-US"/>
          </a:p>
        </p:txBody>
      </p:sp>
    </p:spTree>
    <p:extLst>
      <p:ext uri="{BB962C8B-B14F-4D97-AF65-F5344CB8AC3E}">
        <p14:creationId xmlns:p14="http://schemas.microsoft.com/office/powerpoint/2010/main" val="34520571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20F93AE4-D29D-4926-938A-482EAC3DBDE6}"/>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42905954-9A26-4085-BA7B-DBE460BA0F4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89BD4434-DD84-4024-A42A-861ADBDA4DAE}"/>
              </a:ext>
            </a:extLst>
          </p:cNvPr>
          <p:cNvSpPr>
            <a:spLocks noGrp="1" noChangeArrowheads="1"/>
          </p:cNvSpPr>
          <p:nvPr>
            <p:ph type="sldNum" sz="quarter" idx="12"/>
          </p:nvPr>
        </p:nvSpPr>
        <p:spPr>
          <a:ln/>
        </p:spPr>
        <p:txBody>
          <a:bodyPr/>
          <a:lstStyle>
            <a:lvl1pPr>
              <a:defRPr/>
            </a:lvl1pPr>
          </a:lstStyle>
          <a:p>
            <a:fld id="{EC4C2C07-5F70-40B3-A6B3-0E56B7552235}" type="slidenum">
              <a:rPr lang="en-US" altLang="en-US"/>
              <a:pPr/>
              <a:t>‹#›</a:t>
            </a:fld>
            <a:endParaRPr lang="en-US" altLang="en-US"/>
          </a:p>
        </p:txBody>
      </p:sp>
    </p:spTree>
    <p:extLst>
      <p:ext uri="{BB962C8B-B14F-4D97-AF65-F5344CB8AC3E}">
        <p14:creationId xmlns:p14="http://schemas.microsoft.com/office/powerpoint/2010/main" val="29528918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EC5AD1A4-9E15-4D30-9057-1BBEB1DEA914}"/>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54CEBA2C-3FC7-4C6D-BCA4-0399DFF050B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A5260355-C593-4E99-BF74-3E4C1C2DF847}"/>
              </a:ext>
            </a:extLst>
          </p:cNvPr>
          <p:cNvSpPr>
            <a:spLocks noGrp="1" noChangeArrowheads="1"/>
          </p:cNvSpPr>
          <p:nvPr>
            <p:ph type="sldNum" sz="quarter" idx="12"/>
          </p:nvPr>
        </p:nvSpPr>
        <p:spPr>
          <a:ln/>
        </p:spPr>
        <p:txBody>
          <a:bodyPr/>
          <a:lstStyle>
            <a:lvl1pPr>
              <a:defRPr/>
            </a:lvl1pPr>
          </a:lstStyle>
          <a:p>
            <a:fld id="{6D6157A8-696C-43E5-A205-252C11717BCA}" type="slidenum">
              <a:rPr lang="en-US" altLang="en-US"/>
              <a:pPr/>
              <a:t>‹#›</a:t>
            </a:fld>
            <a:endParaRPr lang="en-US" altLang="en-US"/>
          </a:p>
        </p:txBody>
      </p:sp>
    </p:spTree>
    <p:extLst>
      <p:ext uri="{BB962C8B-B14F-4D97-AF65-F5344CB8AC3E}">
        <p14:creationId xmlns:p14="http://schemas.microsoft.com/office/powerpoint/2010/main" val="22634058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FE85377D-CECF-406D-92A3-866AD9121D9F}"/>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54A321EA-BA2B-46C9-8B80-6A0991CDCEC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BF09A138-8FDF-481D-A261-31B8CB52BFAC}"/>
              </a:ext>
            </a:extLst>
          </p:cNvPr>
          <p:cNvSpPr>
            <a:spLocks noGrp="1" noChangeArrowheads="1"/>
          </p:cNvSpPr>
          <p:nvPr>
            <p:ph type="sldNum" sz="quarter" idx="12"/>
          </p:nvPr>
        </p:nvSpPr>
        <p:spPr>
          <a:ln/>
        </p:spPr>
        <p:txBody>
          <a:bodyPr/>
          <a:lstStyle>
            <a:lvl1pPr>
              <a:defRPr/>
            </a:lvl1pPr>
          </a:lstStyle>
          <a:p>
            <a:fld id="{6ED0DB7D-8A1D-4261-98DB-535A8C940232}" type="slidenum">
              <a:rPr lang="en-US" altLang="en-US"/>
              <a:pPr/>
              <a:t>‹#›</a:t>
            </a:fld>
            <a:endParaRPr lang="en-US" altLang="en-US"/>
          </a:p>
        </p:txBody>
      </p:sp>
    </p:spTree>
    <p:extLst>
      <p:ext uri="{BB962C8B-B14F-4D97-AF65-F5344CB8AC3E}">
        <p14:creationId xmlns:p14="http://schemas.microsoft.com/office/powerpoint/2010/main" val="2630580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ADB0FB07-46AE-461B-8AC3-B24DB770694D}"/>
              </a:ext>
            </a:extLst>
          </p:cNvPr>
          <p:cNvSpPr>
            <a:spLocks noGrp="1" noChangeArrowheads="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8" name="Rectangle 4">
            <a:extLst>
              <a:ext uri="{FF2B5EF4-FFF2-40B4-BE49-F238E27FC236}">
                <a16:creationId xmlns:a16="http://schemas.microsoft.com/office/drawing/2014/main" id="{A01A5A32-9B3A-41EE-84E6-ADDDE94563C2}"/>
              </a:ext>
            </a:extLst>
          </p:cNvPr>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cs typeface="Arial" charset="0"/>
              </a:defRPr>
            </a:lvl1pPr>
          </a:lstStyle>
          <a:p>
            <a:pPr>
              <a:defRPr/>
            </a:pPr>
            <a:endParaRPr lang="en-US"/>
          </a:p>
        </p:txBody>
      </p:sp>
      <p:sp>
        <p:nvSpPr>
          <p:cNvPr id="1029" name="Rectangle 5">
            <a:extLst>
              <a:ext uri="{FF2B5EF4-FFF2-40B4-BE49-F238E27FC236}">
                <a16:creationId xmlns:a16="http://schemas.microsoft.com/office/drawing/2014/main" id="{D6E6723E-0665-4F16-910A-9174CF22F627}"/>
              </a:ext>
            </a:extLst>
          </p:cNvPr>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cs typeface="Arial" charset="0"/>
              </a:defRPr>
            </a:lvl1pPr>
          </a:lstStyle>
          <a:p>
            <a:pPr>
              <a:defRPr/>
            </a:pPr>
            <a:endParaRPr lang="en-US"/>
          </a:p>
        </p:txBody>
      </p:sp>
      <p:sp>
        <p:nvSpPr>
          <p:cNvPr id="1030" name="Rectangle 6">
            <a:extLst>
              <a:ext uri="{FF2B5EF4-FFF2-40B4-BE49-F238E27FC236}">
                <a16:creationId xmlns:a16="http://schemas.microsoft.com/office/drawing/2014/main" id="{667C8589-BF83-46F0-8C23-2BDB4DA66D0D}"/>
              </a:ext>
            </a:extLst>
          </p:cNvPr>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639E4142-C8F2-4936-8AE9-1E6DFF3402FA}"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98B60BAB-A622-49A9-BA28-568AB9205D1A}"/>
              </a:ext>
            </a:extLst>
          </p:cNvPr>
          <p:cNvSpPr>
            <a:spLocks noGrp="1" noChangeArrowheads="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A607BBC0-8378-4D06-8EC5-7D5A08D89847}"/>
              </a:ext>
            </a:extLst>
          </p:cNvPr>
          <p:cNvSpPr>
            <a:spLocks noGrp="1" noChangeArrowheads="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D88F4047-6216-4D48-B5B4-9B249923F61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hangingPunct="1">
              <a:defRPr sz="1200">
                <a:solidFill>
                  <a:schemeClr val="tx1">
                    <a:tint val="75000"/>
                  </a:schemeClr>
                </a:solidFill>
              </a:defRPr>
            </a:lvl1pPr>
          </a:lstStyle>
          <a:p>
            <a:pPr>
              <a:defRPr/>
            </a:pPr>
            <a:endParaRPr lang="en-US" altLang="en-US"/>
          </a:p>
        </p:txBody>
      </p:sp>
      <p:sp>
        <p:nvSpPr>
          <p:cNvPr id="5" name="Footer Placeholder 4">
            <a:extLst>
              <a:ext uri="{FF2B5EF4-FFF2-40B4-BE49-F238E27FC236}">
                <a16:creationId xmlns:a16="http://schemas.microsoft.com/office/drawing/2014/main" id="{7A619539-EB5F-466E-97D3-633101276F8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hangingPunct="1">
              <a:defRPr sz="1200">
                <a:solidFill>
                  <a:schemeClr val="tx1">
                    <a:tint val="75000"/>
                  </a:schemeClr>
                </a:solidFill>
              </a:defRPr>
            </a:lvl1pPr>
          </a:lstStyle>
          <a:p>
            <a:pPr>
              <a:defRPr/>
            </a:pPr>
            <a:endParaRPr lang="en-US" altLang="en-US"/>
          </a:p>
        </p:txBody>
      </p:sp>
      <p:sp>
        <p:nvSpPr>
          <p:cNvPr id="6" name="Slide Number Placeholder 5">
            <a:extLst>
              <a:ext uri="{FF2B5EF4-FFF2-40B4-BE49-F238E27FC236}">
                <a16:creationId xmlns:a16="http://schemas.microsoft.com/office/drawing/2014/main" id="{CA254098-5216-48A8-AB9E-0D1866A87CC7}"/>
              </a:ext>
            </a:extLst>
          </p:cNvPr>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pPr>
              <a:defRPr/>
            </a:pPr>
            <a:fld id="{B3EDEE86-0131-4455-9522-D8E1B3EF5F3F}" type="slidenum">
              <a:rPr lang="en-US" altLang="en-US"/>
              <a:pPr>
                <a:defRPr/>
              </a:pPr>
              <a:t>‹#›</a:t>
            </a:fld>
            <a:endParaRPr lang="en-US" altLang="en-US"/>
          </a:p>
        </p:txBody>
      </p:sp>
    </p:spTree>
    <p:extLst>
      <p:ext uri="{BB962C8B-B14F-4D97-AF65-F5344CB8AC3E}">
        <p14:creationId xmlns:p14="http://schemas.microsoft.com/office/powerpoint/2010/main" val="419809312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slow">
    <p:fade/>
  </p:transition>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9" descr="https://brandonsdesk.files.wordpress.com/2015/06/ppt-background-red-bible-1-728.jpg">
            <a:extLst>
              <a:ext uri="{FF2B5EF4-FFF2-40B4-BE49-F238E27FC236}">
                <a16:creationId xmlns:a16="http://schemas.microsoft.com/office/drawing/2014/main" id="{4F92937B-1493-4E53-867C-3B6A11C8F60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r="60410"/>
          <a:stretch>
            <a:fillRect/>
          </a:stretch>
        </p:blipFill>
        <p:spPr bwMode="auto">
          <a:xfrm>
            <a:off x="250794" y="228600"/>
            <a:ext cx="3328987" cy="63475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Rectangle 4">
            <a:extLst>
              <a:ext uri="{FF2B5EF4-FFF2-40B4-BE49-F238E27FC236}">
                <a16:creationId xmlns:a16="http://schemas.microsoft.com/office/drawing/2014/main" id="{9EC7A53B-8E80-4257-BEED-44CAF83468CC}"/>
              </a:ext>
            </a:extLst>
          </p:cNvPr>
          <p:cNvSpPr>
            <a:spLocks noChangeArrowheads="1"/>
          </p:cNvSpPr>
          <p:nvPr/>
        </p:nvSpPr>
        <p:spPr bwMode="auto">
          <a:xfrm>
            <a:off x="228600" y="175334"/>
            <a:ext cx="11734800" cy="6400800"/>
          </a:xfrm>
          <a:prstGeom prst="rect">
            <a:avLst/>
          </a:prstGeom>
          <a:noFill/>
          <a:ln w="9525">
            <a:solidFill>
              <a:srgbClr val="E0AC6A"/>
            </a:solidFill>
            <a:miter lim="800000"/>
            <a:headEnd/>
            <a:tailEnd/>
          </a:ln>
          <a:effec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auto" hangingPunct="1">
              <a:spcBef>
                <a:spcPts val="0"/>
              </a:spcBef>
              <a:spcAft>
                <a:spcPts val="0"/>
              </a:spcAft>
              <a:defRPr/>
            </a:pPr>
            <a:endParaRPr lang="en-US" altLang="en-US" sz="1350"/>
          </a:p>
        </p:txBody>
      </p:sp>
      <p:sp>
        <p:nvSpPr>
          <p:cNvPr id="19" name="Text Box 3">
            <a:extLst>
              <a:ext uri="{FF2B5EF4-FFF2-40B4-BE49-F238E27FC236}">
                <a16:creationId xmlns:a16="http://schemas.microsoft.com/office/drawing/2014/main" id="{FE65D309-347C-4B32-8B62-A1A669EE8BC8}"/>
              </a:ext>
            </a:extLst>
          </p:cNvPr>
          <p:cNvSpPr txBox="1"/>
          <p:nvPr/>
        </p:nvSpPr>
        <p:spPr>
          <a:xfrm>
            <a:off x="1143000" y="1066800"/>
            <a:ext cx="9906000" cy="362542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gn="ctr">
              <a:spcBef>
                <a:spcPts val="0"/>
              </a:spcBef>
              <a:spcAft>
                <a:spcPts val="0"/>
              </a:spcAft>
            </a:pPr>
            <a:r>
              <a:rPr lang="en-US" sz="8000" b="1" dirty="0">
                <a:solidFill>
                  <a:srgbClr val="FFC000">
                    <a:lumMod val="40000"/>
                    <a:lumOff val="60000"/>
                  </a:srgbClr>
                </a:solidFill>
                <a:effectLst>
                  <a:outerShdw blurRad="38100" dist="38100" dir="2700000" algn="tl">
                    <a:srgbClr val="000000">
                      <a:alpha val="43137"/>
                    </a:srgbClr>
                  </a:outerShdw>
                </a:effectLst>
                <a:latin typeface="Benguiat Bk BT" panose="02030604050306020704" pitchFamily="18" charset="0"/>
                <a:ea typeface="Tahoma" pitchFamily="34" charset="0"/>
                <a:cs typeface="Times New Roman" pitchFamily="18" charset="0"/>
              </a:rPr>
              <a:t>See That You Build it According to the Pattern Shown You</a:t>
            </a:r>
            <a:r>
              <a:rPr lang="en-US" sz="8000" b="1" dirty="0">
                <a:ln w="11113" cap="flat" cmpd="sng" algn="ctr">
                  <a:solidFill>
                    <a:srgbClr val="A6B727"/>
                  </a:solidFill>
                  <a:prstDash val="solid"/>
                  <a:round/>
                </a:ln>
                <a:solidFill>
                  <a:schemeClr val="bg1"/>
                </a:solidFill>
                <a:effectLst/>
                <a:latin typeface="Times New Roman" panose="02020603050405020304" pitchFamily="18" charset="0"/>
                <a:ea typeface="Candara" panose="020E0502030303020204" pitchFamily="34" charset="0"/>
                <a:cs typeface="Times New Roman" panose="02020603050405020304" pitchFamily="18" charset="0"/>
              </a:rPr>
              <a:t> </a:t>
            </a:r>
            <a:endParaRPr lang="en-US" sz="8000" dirty="0">
              <a:solidFill>
                <a:schemeClr val="bg1"/>
              </a:solidFill>
              <a:effectLst/>
              <a:latin typeface="Times New Roman" panose="02020603050405020304" pitchFamily="18" charset="0"/>
              <a:ea typeface="Candara" panose="020E0502030303020204" pitchFamily="34" charset="0"/>
              <a:cs typeface="Times New Roman" panose="02020603050405020304" pitchFamily="18" charset="0"/>
            </a:endParaRPr>
          </a:p>
        </p:txBody>
      </p:sp>
      <p:sp>
        <p:nvSpPr>
          <p:cNvPr id="5" name="Rectangle 2">
            <a:extLst>
              <a:ext uri="{FF2B5EF4-FFF2-40B4-BE49-F238E27FC236}">
                <a16:creationId xmlns:a16="http://schemas.microsoft.com/office/drawing/2014/main" id="{5BC365AB-1742-4C11-9D3F-C0A0B9A3FBF5}"/>
              </a:ext>
            </a:extLst>
          </p:cNvPr>
          <p:cNvSpPr txBox="1">
            <a:spLocks noChangeArrowheads="1"/>
          </p:cNvSpPr>
          <p:nvPr/>
        </p:nvSpPr>
        <p:spPr bwMode="auto">
          <a:xfrm>
            <a:off x="-381000" y="5185298"/>
            <a:ext cx="5867400" cy="1704055"/>
          </a:xfrm>
          <a:prstGeom prst="rect">
            <a:avLst/>
          </a:prstGeom>
          <a:noFill/>
          <a:ln w="2857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eaLnBrk="1" fontAlgn="auto" hangingPunct="1">
              <a:spcAft>
                <a:spcPts val="0"/>
              </a:spcAft>
              <a:defRPr/>
            </a:pPr>
            <a:r>
              <a:rPr lang="en-US" altLang="en-US" sz="5400" kern="0" dirty="0">
                <a:solidFill>
                  <a:srgbClr val="FFFF00"/>
                </a:solidFill>
                <a:effectLst>
                  <a:outerShdw blurRad="38100" dist="38100" dir="2700000" algn="tl">
                    <a:srgbClr val="000000">
                      <a:alpha val="43137"/>
                    </a:srgbClr>
                  </a:outerShdw>
                </a:effectLst>
                <a:latin typeface="Palatino Linotype" panose="02040502050505030304" pitchFamily="18" charset="0"/>
                <a:ea typeface="Tahoma" panose="020B0604030504040204" pitchFamily="34" charset="0"/>
                <a:cs typeface="Tahoma" panose="020B0604030504040204" pitchFamily="34" charset="0"/>
              </a:rPr>
              <a:t>Gen. 6:13-22 </a:t>
            </a:r>
          </a:p>
        </p:txBody>
      </p:sp>
      <p:sp>
        <p:nvSpPr>
          <p:cNvPr id="6" name="Rectangle 2">
            <a:extLst>
              <a:ext uri="{FF2B5EF4-FFF2-40B4-BE49-F238E27FC236}">
                <a16:creationId xmlns:a16="http://schemas.microsoft.com/office/drawing/2014/main" id="{D32CF9CD-9EE2-49DA-8369-454B2F1C8791}"/>
              </a:ext>
            </a:extLst>
          </p:cNvPr>
          <p:cNvSpPr txBox="1">
            <a:spLocks noChangeArrowheads="1"/>
          </p:cNvSpPr>
          <p:nvPr/>
        </p:nvSpPr>
        <p:spPr bwMode="auto">
          <a:xfrm>
            <a:off x="6629400" y="5192014"/>
            <a:ext cx="5867400" cy="1638471"/>
          </a:xfrm>
          <a:prstGeom prst="rect">
            <a:avLst/>
          </a:prstGeom>
          <a:noFill/>
          <a:ln w="2857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eaLnBrk="1" fontAlgn="auto" hangingPunct="1">
              <a:spcAft>
                <a:spcPts val="0"/>
              </a:spcAft>
              <a:defRPr/>
            </a:pPr>
            <a:r>
              <a:rPr lang="en-US" altLang="en-US" sz="5400" kern="0" dirty="0">
                <a:solidFill>
                  <a:srgbClr val="FFFF00"/>
                </a:solidFill>
                <a:effectLst>
                  <a:outerShdw blurRad="38100" dist="38100" dir="2700000" algn="tl">
                    <a:srgbClr val="000000">
                      <a:alpha val="43137"/>
                    </a:srgbClr>
                  </a:outerShdw>
                </a:effectLst>
                <a:latin typeface="Palatino Linotype" panose="02040502050505030304" pitchFamily="18" charset="0"/>
                <a:ea typeface="Tahoma" panose="020B0604030504040204" pitchFamily="34" charset="0"/>
                <a:cs typeface="Tahoma" panose="020B0604030504040204" pitchFamily="34" charset="0"/>
              </a:rPr>
              <a:t>Exodus 25:40 </a:t>
            </a:r>
          </a:p>
        </p:txBody>
      </p:sp>
    </p:spTree>
    <p:extLst>
      <p:ext uri="{BB962C8B-B14F-4D97-AF65-F5344CB8AC3E}">
        <p14:creationId xmlns:p14="http://schemas.microsoft.com/office/powerpoint/2010/main" val="3645336402"/>
      </p:ext>
    </p:extLst>
  </p:cSld>
  <p:clrMapOvr>
    <a:masterClrMapping/>
  </p:clrMapOvr>
  <mc:AlternateContent xmlns:mc="http://schemas.openxmlformats.org/markup-compatibility/2006" xmlns:p14="http://schemas.microsoft.com/office/powerpoint/2010/main">
    <mc:Choice Requires="p14">
      <p:transition spd="slow" p14:dur="1500" advTm="12000">
        <p:split orient="vert"/>
      </p:transition>
    </mc:Choice>
    <mc:Fallback xmlns="">
      <p:transition spd="slow" advTm="12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fade">
                                      <p:cBhvr>
                                        <p:cTn id="7" dur="3000"/>
                                        <p:tgtEl>
                                          <p:spTgt spid="19"/>
                                        </p:tgtEl>
                                      </p:cBhvr>
                                    </p:animEffect>
                                  </p:childTnLst>
                                </p:cTn>
                              </p:par>
                            </p:childTnLst>
                          </p:cTn>
                        </p:par>
                        <p:par>
                          <p:cTn id="8" fill="hold">
                            <p:stCondLst>
                              <p:cond delay="3000"/>
                            </p:stCondLst>
                            <p:childTnLst>
                              <p:par>
                                <p:cTn id="9" presetID="10" presetClass="entr" presetSubtype="0" fill="hold" nodeType="afterEffect">
                                  <p:stCondLst>
                                    <p:cond delay="1500"/>
                                  </p:stCondLst>
                                  <p:childTnLst>
                                    <p:set>
                                      <p:cBhvr>
                                        <p:cTn id="10" dur="1" fill="hold">
                                          <p:stCondLst>
                                            <p:cond delay="0"/>
                                          </p:stCondLst>
                                        </p:cTn>
                                        <p:tgtEl>
                                          <p:spTgt spid="5">
                                            <p:txEl>
                                              <p:pRg st="0" end="0"/>
                                            </p:txEl>
                                          </p:spTgt>
                                        </p:tgtEl>
                                        <p:attrNameLst>
                                          <p:attrName>style.visibility</p:attrName>
                                        </p:attrNameLst>
                                      </p:cBhvr>
                                      <p:to>
                                        <p:strVal val="visible"/>
                                      </p:to>
                                    </p:set>
                                    <p:animEffect transition="in" filter="fade">
                                      <p:cBhvr>
                                        <p:cTn id="11" dur="2000"/>
                                        <p:tgtEl>
                                          <p:spTgt spid="5">
                                            <p:txEl>
                                              <p:pRg st="0" end="0"/>
                                            </p:txEl>
                                          </p:spTgt>
                                        </p:tgtEl>
                                      </p:cBhvr>
                                    </p:animEffect>
                                  </p:childTnLst>
                                </p:cTn>
                              </p:par>
                              <p:par>
                                <p:cTn id="12" presetID="10" presetClass="entr" presetSubtype="0" fill="hold" nodeType="withEffect">
                                  <p:stCondLst>
                                    <p:cond delay="1500"/>
                                  </p:stCondLst>
                                  <p:childTnLst>
                                    <p:set>
                                      <p:cBhvr>
                                        <p:cTn id="13" dur="1" fill="hold">
                                          <p:stCondLst>
                                            <p:cond delay="0"/>
                                          </p:stCondLst>
                                        </p:cTn>
                                        <p:tgtEl>
                                          <p:spTgt spid="6">
                                            <p:txEl>
                                              <p:pRg st="0" end="0"/>
                                            </p:txEl>
                                          </p:spTgt>
                                        </p:tgtEl>
                                        <p:attrNameLst>
                                          <p:attrName>style.visibility</p:attrName>
                                        </p:attrNameLst>
                                      </p:cBhvr>
                                      <p:to>
                                        <p:strVal val="visible"/>
                                      </p:to>
                                    </p:set>
                                    <p:animEffect transition="in" filter="fade">
                                      <p:cBhvr>
                                        <p:cTn id="14" dur="20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9" descr="https://brandonsdesk.files.wordpress.com/2015/06/ppt-background-red-bible-1-728.jpg">
            <a:extLst>
              <a:ext uri="{FF2B5EF4-FFF2-40B4-BE49-F238E27FC236}">
                <a16:creationId xmlns:a16="http://schemas.microsoft.com/office/drawing/2014/main" id="{4F92937B-1493-4E53-867C-3B6A11C8F60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r="60410"/>
          <a:stretch>
            <a:fillRect/>
          </a:stretch>
        </p:blipFill>
        <p:spPr bwMode="auto">
          <a:xfrm>
            <a:off x="250794" y="228600"/>
            <a:ext cx="3328987" cy="63475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Rectangle 4">
            <a:extLst>
              <a:ext uri="{FF2B5EF4-FFF2-40B4-BE49-F238E27FC236}">
                <a16:creationId xmlns:a16="http://schemas.microsoft.com/office/drawing/2014/main" id="{9EC7A53B-8E80-4257-BEED-44CAF83468CC}"/>
              </a:ext>
            </a:extLst>
          </p:cNvPr>
          <p:cNvSpPr>
            <a:spLocks noChangeArrowheads="1"/>
          </p:cNvSpPr>
          <p:nvPr/>
        </p:nvSpPr>
        <p:spPr bwMode="auto">
          <a:xfrm>
            <a:off x="228600" y="175334"/>
            <a:ext cx="11734800" cy="6400800"/>
          </a:xfrm>
          <a:prstGeom prst="rect">
            <a:avLst/>
          </a:prstGeom>
          <a:noFill/>
          <a:ln w="9525">
            <a:solidFill>
              <a:srgbClr val="E0AC6A"/>
            </a:solidFill>
            <a:miter lim="800000"/>
            <a:headEnd/>
            <a:tailEnd/>
          </a:ln>
          <a:effec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auto" hangingPunct="1">
              <a:spcBef>
                <a:spcPts val="0"/>
              </a:spcBef>
              <a:spcAft>
                <a:spcPts val="0"/>
              </a:spcAft>
              <a:defRPr/>
            </a:pPr>
            <a:endParaRPr lang="en-US" altLang="en-US" sz="1350"/>
          </a:p>
        </p:txBody>
      </p:sp>
      <p:sp>
        <p:nvSpPr>
          <p:cNvPr id="19" name="Text Box 3">
            <a:extLst>
              <a:ext uri="{FF2B5EF4-FFF2-40B4-BE49-F238E27FC236}">
                <a16:creationId xmlns:a16="http://schemas.microsoft.com/office/drawing/2014/main" id="{FE65D309-347C-4B32-8B62-A1A669EE8BC8}"/>
              </a:ext>
            </a:extLst>
          </p:cNvPr>
          <p:cNvSpPr txBox="1"/>
          <p:nvPr/>
        </p:nvSpPr>
        <p:spPr>
          <a:xfrm>
            <a:off x="647700" y="1905000"/>
            <a:ext cx="10896600" cy="5181600"/>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gn="ctr">
              <a:spcBef>
                <a:spcPts val="0"/>
              </a:spcBef>
              <a:spcAft>
                <a:spcPts val="0"/>
              </a:spcAft>
            </a:pPr>
            <a:r>
              <a:rPr lang="en-US" sz="6000" b="1" dirty="0">
                <a:solidFill>
                  <a:srgbClr val="FFC000">
                    <a:lumMod val="40000"/>
                    <a:lumOff val="60000"/>
                  </a:srgbClr>
                </a:solidFill>
                <a:effectLst>
                  <a:outerShdw blurRad="38100" dist="38100" dir="2700000" algn="tl">
                    <a:srgbClr val="000000">
                      <a:alpha val="43137"/>
                    </a:srgbClr>
                  </a:outerShdw>
                </a:effectLst>
                <a:latin typeface="Benguiat Bk BT" panose="02030604050306020704" pitchFamily="18" charset="0"/>
                <a:ea typeface="Tahoma" pitchFamily="34" charset="0"/>
                <a:cs typeface="Times New Roman" pitchFamily="18" charset="0"/>
              </a:rPr>
              <a:t>God Punished Those in Israel Who Deviated from the Pattern Shown Them. </a:t>
            </a:r>
            <a:r>
              <a:rPr lang="en-US" sz="6000" b="1" kern="14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p>
          <a:p>
            <a:pPr marL="0" marR="0" algn="ctr">
              <a:spcBef>
                <a:spcPts val="0"/>
              </a:spcBef>
              <a:spcAft>
                <a:spcPts val="0"/>
              </a:spcAft>
            </a:pPr>
            <a:r>
              <a:rPr lang="en-US" sz="7200" b="1" dirty="0">
                <a:ln w="11113" cap="flat" cmpd="sng" algn="ctr">
                  <a:solidFill>
                    <a:srgbClr val="A6B727"/>
                  </a:solidFill>
                  <a:prstDash val="solid"/>
                  <a:round/>
                </a:ln>
                <a:solidFill>
                  <a:schemeClr val="bg1"/>
                </a:solidFill>
                <a:effectLst/>
                <a:latin typeface="Times New Roman" panose="02020603050405020304" pitchFamily="18" charset="0"/>
                <a:ea typeface="Candara" panose="020E0502030303020204" pitchFamily="34" charset="0"/>
                <a:cs typeface="Times New Roman" panose="02020603050405020304" pitchFamily="18" charset="0"/>
              </a:rPr>
              <a:t> </a:t>
            </a:r>
            <a:endParaRPr lang="en-US" sz="7200" dirty="0">
              <a:solidFill>
                <a:schemeClr val="bg1"/>
              </a:solidFill>
              <a:effectLst/>
              <a:latin typeface="Times New Roman" panose="02020603050405020304" pitchFamily="18" charset="0"/>
              <a:ea typeface="Candara" panose="020E0502030303020204" pitchFamily="34" charset="0"/>
              <a:cs typeface="Times New Roman" panose="02020603050405020304" pitchFamily="18" charset="0"/>
            </a:endParaRPr>
          </a:p>
        </p:txBody>
      </p:sp>
    </p:spTree>
    <p:extLst>
      <p:ext uri="{BB962C8B-B14F-4D97-AF65-F5344CB8AC3E}">
        <p14:creationId xmlns:p14="http://schemas.microsoft.com/office/powerpoint/2010/main" val="3161166049"/>
      </p:ext>
    </p:extLst>
  </p:cSld>
  <p:clrMapOvr>
    <a:masterClrMapping/>
  </p:clrMapOvr>
  <mc:AlternateContent xmlns:mc="http://schemas.openxmlformats.org/markup-compatibility/2006" xmlns:p14="http://schemas.microsoft.com/office/powerpoint/2010/main">
    <mc:Choice Requires="p14">
      <p:transition spd="slow" p14:dur="1500" advTm="8000">
        <p:split orient="vert"/>
      </p:transition>
    </mc:Choice>
    <mc:Fallback xmlns="">
      <p:transition spd="slow" advTm="8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fade">
                                      <p:cBhvr>
                                        <p:cTn id="7" dur="20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9" descr="https://brandonsdesk.files.wordpress.com/2015/06/ppt-background-red-bible-1-728.jpg">
            <a:extLst>
              <a:ext uri="{FF2B5EF4-FFF2-40B4-BE49-F238E27FC236}">
                <a16:creationId xmlns:a16="http://schemas.microsoft.com/office/drawing/2014/main" id="{4F92937B-1493-4E53-867C-3B6A11C8F60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r="60410"/>
          <a:stretch>
            <a:fillRect/>
          </a:stretch>
        </p:blipFill>
        <p:spPr bwMode="auto">
          <a:xfrm>
            <a:off x="250794" y="228600"/>
            <a:ext cx="3328987" cy="63475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Rectangle 4">
            <a:extLst>
              <a:ext uri="{FF2B5EF4-FFF2-40B4-BE49-F238E27FC236}">
                <a16:creationId xmlns:a16="http://schemas.microsoft.com/office/drawing/2014/main" id="{9EC7A53B-8E80-4257-BEED-44CAF83468CC}"/>
              </a:ext>
            </a:extLst>
          </p:cNvPr>
          <p:cNvSpPr>
            <a:spLocks noChangeArrowheads="1"/>
          </p:cNvSpPr>
          <p:nvPr/>
        </p:nvSpPr>
        <p:spPr bwMode="auto">
          <a:xfrm>
            <a:off x="228600" y="175334"/>
            <a:ext cx="11734800" cy="6400800"/>
          </a:xfrm>
          <a:prstGeom prst="rect">
            <a:avLst/>
          </a:prstGeom>
          <a:noFill/>
          <a:ln w="9525">
            <a:solidFill>
              <a:srgbClr val="E0AC6A"/>
            </a:solidFill>
            <a:miter lim="800000"/>
            <a:headEnd/>
            <a:tailEnd/>
          </a:ln>
          <a:effec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auto" hangingPunct="1">
              <a:spcBef>
                <a:spcPts val="0"/>
              </a:spcBef>
              <a:spcAft>
                <a:spcPts val="0"/>
              </a:spcAft>
              <a:defRPr/>
            </a:pPr>
            <a:endParaRPr lang="en-US" altLang="en-US" sz="1350"/>
          </a:p>
        </p:txBody>
      </p:sp>
      <p:sp>
        <p:nvSpPr>
          <p:cNvPr id="19" name="Text Box 3">
            <a:extLst>
              <a:ext uri="{FF2B5EF4-FFF2-40B4-BE49-F238E27FC236}">
                <a16:creationId xmlns:a16="http://schemas.microsoft.com/office/drawing/2014/main" id="{FE65D309-347C-4B32-8B62-A1A669EE8BC8}"/>
              </a:ext>
            </a:extLst>
          </p:cNvPr>
          <p:cNvSpPr txBox="1"/>
          <p:nvPr/>
        </p:nvSpPr>
        <p:spPr>
          <a:xfrm>
            <a:off x="457200" y="1394534"/>
            <a:ext cx="11277600" cy="5181600"/>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gn="ctr">
              <a:spcBef>
                <a:spcPts val="0"/>
              </a:spcBef>
              <a:spcAft>
                <a:spcPts val="0"/>
              </a:spcAft>
            </a:pPr>
            <a:r>
              <a:rPr lang="en-US" sz="6000" b="1" dirty="0">
                <a:solidFill>
                  <a:srgbClr val="FFC000">
                    <a:lumMod val="40000"/>
                    <a:lumOff val="60000"/>
                  </a:srgbClr>
                </a:solidFill>
                <a:effectLst>
                  <a:outerShdw blurRad="38100" dist="38100" dir="2700000" algn="tl">
                    <a:srgbClr val="000000">
                      <a:alpha val="43137"/>
                    </a:srgbClr>
                  </a:outerShdw>
                </a:effectLst>
                <a:latin typeface="Benguiat Bk BT" panose="02030604050306020704" pitchFamily="18" charset="0"/>
                <a:ea typeface="Tahoma" pitchFamily="34" charset="0"/>
                <a:cs typeface="Times New Roman" pitchFamily="18" charset="0"/>
              </a:rPr>
              <a:t>Deviating from the Pattern God has Shown to Us for Our Work and Worship will have Eternal Consequences. </a:t>
            </a:r>
            <a:r>
              <a:rPr lang="en-US" sz="6000" b="1" kern="14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p>
          <a:p>
            <a:pPr marL="0" marR="0" algn="ctr">
              <a:spcBef>
                <a:spcPts val="0"/>
              </a:spcBef>
              <a:spcAft>
                <a:spcPts val="0"/>
              </a:spcAft>
            </a:pPr>
            <a:r>
              <a:rPr lang="en-US" sz="7200" b="1" dirty="0">
                <a:ln w="11113" cap="flat" cmpd="sng" algn="ctr">
                  <a:solidFill>
                    <a:srgbClr val="A6B727"/>
                  </a:solidFill>
                  <a:prstDash val="solid"/>
                  <a:round/>
                </a:ln>
                <a:solidFill>
                  <a:schemeClr val="bg1"/>
                </a:solidFill>
                <a:effectLst/>
                <a:latin typeface="Times New Roman" panose="02020603050405020304" pitchFamily="18" charset="0"/>
                <a:ea typeface="Candara" panose="020E0502030303020204" pitchFamily="34" charset="0"/>
                <a:cs typeface="Times New Roman" panose="02020603050405020304" pitchFamily="18" charset="0"/>
              </a:rPr>
              <a:t> </a:t>
            </a:r>
            <a:endParaRPr lang="en-US" sz="7200" dirty="0">
              <a:solidFill>
                <a:schemeClr val="bg1"/>
              </a:solidFill>
              <a:effectLst/>
              <a:latin typeface="Times New Roman" panose="02020603050405020304" pitchFamily="18" charset="0"/>
              <a:ea typeface="Candara" panose="020E0502030303020204" pitchFamily="34" charset="0"/>
              <a:cs typeface="Times New Roman" panose="02020603050405020304" pitchFamily="18" charset="0"/>
            </a:endParaRPr>
          </a:p>
        </p:txBody>
      </p:sp>
    </p:spTree>
    <p:extLst>
      <p:ext uri="{BB962C8B-B14F-4D97-AF65-F5344CB8AC3E}">
        <p14:creationId xmlns:p14="http://schemas.microsoft.com/office/powerpoint/2010/main" val="888173739"/>
      </p:ext>
    </p:extLst>
  </p:cSld>
  <p:clrMapOvr>
    <a:masterClrMapping/>
  </p:clrMapOvr>
  <mc:AlternateContent xmlns:mc="http://schemas.openxmlformats.org/markup-compatibility/2006" xmlns:p14="http://schemas.microsoft.com/office/powerpoint/2010/main">
    <mc:Choice Requires="p14">
      <p:transition spd="slow" p14:dur="1500" advTm="9000">
        <p:split orient="vert"/>
      </p:transition>
    </mc:Choice>
    <mc:Fallback xmlns="">
      <p:transition spd="slow" advTm="9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fade">
                                      <p:cBhvr>
                                        <p:cTn id="7" dur="20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9" descr="https://brandonsdesk.files.wordpress.com/2015/06/ppt-background-red-bible-1-728.jpg">
            <a:extLst>
              <a:ext uri="{FF2B5EF4-FFF2-40B4-BE49-F238E27FC236}">
                <a16:creationId xmlns:a16="http://schemas.microsoft.com/office/drawing/2014/main" id="{4F92937B-1493-4E53-867C-3B6A11C8F60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r="60410"/>
          <a:stretch>
            <a:fillRect/>
          </a:stretch>
        </p:blipFill>
        <p:spPr bwMode="auto">
          <a:xfrm>
            <a:off x="250794" y="228600"/>
            <a:ext cx="3328987" cy="63475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Rectangle 4">
            <a:extLst>
              <a:ext uri="{FF2B5EF4-FFF2-40B4-BE49-F238E27FC236}">
                <a16:creationId xmlns:a16="http://schemas.microsoft.com/office/drawing/2014/main" id="{9EC7A53B-8E80-4257-BEED-44CAF83468CC}"/>
              </a:ext>
            </a:extLst>
          </p:cNvPr>
          <p:cNvSpPr>
            <a:spLocks noChangeArrowheads="1"/>
          </p:cNvSpPr>
          <p:nvPr/>
        </p:nvSpPr>
        <p:spPr bwMode="auto">
          <a:xfrm>
            <a:off x="228600" y="175334"/>
            <a:ext cx="11734800" cy="6400800"/>
          </a:xfrm>
          <a:prstGeom prst="rect">
            <a:avLst/>
          </a:prstGeom>
          <a:noFill/>
          <a:ln w="9525">
            <a:solidFill>
              <a:srgbClr val="E0AC6A"/>
            </a:solidFill>
            <a:miter lim="800000"/>
            <a:headEnd/>
            <a:tailEnd/>
          </a:ln>
          <a:effec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auto" hangingPunct="1">
              <a:spcBef>
                <a:spcPts val="0"/>
              </a:spcBef>
              <a:spcAft>
                <a:spcPts val="0"/>
              </a:spcAft>
              <a:defRPr/>
            </a:pPr>
            <a:endParaRPr lang="en-US" altLang="en-US" sz="1350"/>
          </a:p>
        </p:txBody>
      </p:sp>
      <p:sp>
        <p:nvSpPr>
          <p:cNvPr id="19" name="Text Box 3">
            <a:extLst>
              <a:ext uri="{FF2B5EF4-FFF2-40B4-BE49-F238E27FC236}">
                <a16:creationId xmlns:a16="http://schemas.microsoft.com/office/drawing/2014/main" id="{FE65D309-347C-4B32-8B62-A1A669EE8BC8}"/>
              </a:ext>
            </a:extLst>
          </p:cNvPr>
          <p:cNvSpPr txBox="1"/>
          <p:nvPr/>
        </p:nvSpPr>
        <p:spPr>
          <a:xfrm>
            <a:off x="457200" y="1394534"/>
            <a:ext cx="11277600" cy="5181600"/>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gn="ctr">
              <a:spcBef>
                <a:spcPts val="0"/>
              </a:spcBef>
              <a:spcAft>
                <a:spcPts val="0"/>
              </a:spcAft>
            </a:pPr>
            <a:r>
              <a:rPr lang="en-US" sz="6000" b="1" dirty="0">
                <a:solidFill>
                  <a:srgbClr val="FFC000">
                    <a:lumMod val="40000"/>
                    <a:lumOff val="60000"/>
                  </a:srgbClr>
                </a:solidFill>
                <a:effectLst>
                  <a:outerShdw blurRad="38100" dist="38100" dir="2700000" algn="tl">
                    <a:srgbClr val="000000">
                      <a:alpha val="43137"/>
                    </a:srgbClr>
                  </a:outerShdw>
                </a:effectLst>
                <a:latin typeface="Benguiat Bk BT" panose="02030604050306020704" pitchFamily="18" charset="0"/>
                <a:ea typeface="Tahoma" pitchFamily="34" charset="0"/>
                <a:cs typeface="Times New Roman" pitchFamily="18" charset="0"/>
              </a:rPr>
              <a:t>We must Seek the “</a:t>
            </a:r>
            <a:r>
              <a:rPr lang="en-US" sz="6000" b="1" i="1" dirty="0">
                <a:solidFill>
                  <a:srgbClr val="FFC000">
                    <a:lumMod val="40000"/>
                    <a:lumOff val="60000"/>
                  </a:srgbClr>
                </a:solidFill>
                <a:effectLst>
                  <a:outerShdw blurRad="38100" dist="38100" dir="2700000" algn="tl">
                    <a:srgbClr val="000000">
                      <a:alpha val="43137"/>
                    </a:srgbClr>
                  </a:outerShdw>
                </a:effectLst>
                <a:latin typeface="Benguiat Bk BT" panose="02030604050306020704" pitchFamily="18" charset="0"/>
                <a:ea typeface="Tahoma" pitchFamily="34" charset="0"/>
                <a:cs typeface="Times New Roman" pitchFamily="18" charset="0"/>
              </a:rPr>
              <a:t>Old Paths</a:t>
            </a:r>
            <a:r>
              <a:rPr lang="en-US" sz="6000" b="1" dirty="0">
                <a:solidFill>
                  <a:srgbClr val="FFC000">
                    <a:lumMod val="40000"/>
                    <a:lumOff val="60000"/>
                  </a:srgbClr>
                </a:solidFill>
                <a:effectLst>
                  <a:outerShdw blurRad="38100" dist="38100" dir="2700000" algn="tl">
                    <a:srgbClr val="000000">
                      <a:alpha val="43137"/>
                    </a:srgbClr>
                  </a:outerShdw>
                </a:effectLst>
                <a:latin typeface="Benguiat Bk BT" panose="02030604050306020704" pitchFamily="18" charset="0"/>
                <a:ea typeface="Tahoma" pitchFamily="34" charset="0"/>
                <a:cs typeface="Times New Roman" pitchFamily="18" charset="0"/>
              </a:rPr>
              <a:t>” and Remain True to the Pattern God has given Us for Our Work and Our Worship. </a:t>
            </a:r>
            <a:r>
              <a:rPr lang="en-US" sz="6000" b="1" kern="14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p>
          <a:p>
            <a:pPr marL="0" marR="0" algn="ctr">
              <a:spcBef>
                <a:spcPts val="0"/>
              </a:spcBef>
              <a:spcAft>
                <a:spcPts val="0"/>
              </a:spcAft>
            </a:pPr>
            <a:r>
              <a:rPr lang="en-US" sz="7200" b="1" dirty="0">
                <a:ln w="11113" cap="flat" cmpd="sng" algn="ctr">
                  <a:solidFill>
                    <a:srgbClr val="A6B727"/>
                  </a:solidFill>
                  <a:prstDash val="solid"/>
                  <a:round/>
                </a:ln>
                <a:solidFill>
                  <a:schemeClr val="bg1"/>
                </a:solidFill>
                <a:effectLst/>
                <a:latin typeface="Times New Roman" panose="02020603050405020304" pitchFamily="18" charset="0"/>
                <a:ea typeface="Candara" panose="020E0502030303020204" pitchFamily="34" charset="0"/>
                <a:cs typeface="Times New Roman" panose="02020603050405020304" pitchFamily="18" charset="0"/>
              </a:rPr>
              <a:t> </a:t>
            </a:r>
            <a:endParaRPr lang="en-US" sz="7200" dirty="0">
              <a:solidFill>
                <a:schemeClr val="bg1"/>
              </a:solidFill>
              <a:effectLst/>
              <a:latin typeface="Times New Roman" panose="02020603050405020304" pitchFamily="18" charset="0"/>
              <a:ea typeface="Candara" panose="020E0502030303020204" pitchFamily="34" charset="0"/>
              <a:cs typeface="Times New Roman" panose="02020603050405020304" pitchFamily="18" charset="0"/>
            </a:endParaRPr>
          </a:p>
        </p:txBody>
      </p:sp>
    </p:spTree>
    <p:extLst>
      <p:ext uri="{BB962C8B-B14F-4D97-AF65-F5344CB8AC3E}">
        <p14:creationId xmlns:p14="http://schemas.microsoft.com/office/powerpoint/2010/main" val="2766191333"/>
      </p:ext>
    </p:extLst>
  </p:cSld>
  <p:clrMapOvr>
    <a:masterClrMapping/>
  </p:clrMapOvr>
  <mc:AlternateContent xmlns:mc="http://schemas.openxmlformats.org/markup-compatibility/2006" xmlns:p14="http://schemas.microsoft.com/office/powerpoint/2010/main">
    <mc:Choice Requires="p14">
      <p:transition spd="slow" p14:dur="1500" advTm="9000">
        <p:split orient="vert"/>
      </p:transition>
    </mc:Choice>
    <mc:Fallback xmlns="">
      <p:transition spd="slow" advTm="9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fade">
                                      <p:cBhvr>
                                        <p:cTn id="7" dur="20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9" descr="https://brandonsdesk.files.wordpress.com/2015/06/ppt-background-red-bible-1-728.jpg">
            <a:extLst>
              <a:ext uri="{FF2B5EF4-FFF2-40B4-BE49-F238E27FC236}">
                <a16:creationId xmlns:a16="http://schemas.microsoft.com/office/drawing/2014/main" id="{4F92937B-1493-4E53-867C-3B6A11C8F60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r="60410"/>
          <a:stretch>
            <a:fillRect/>
          </a:stretch>
        </p:blipFill>
        <p:spPr bwMode="auto">
          <a:xfrm>
            <a:off x="250794" y="228600"/>
            <a:ext cx="3328987" cy="63475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Rectangle 4">
            <a:extLst>
              <a:ext uri="{FF2B5EF4-FFF2-40B4-BE49-F238E27FC236}">
                <a16:creationId xmlns:a16="http://schemas.microsoft.com/office/drawing/2014/main" id="{9EC7A53B-8E80-4257-BEED-44CAF83468CC}"/>
              </a:ext>
            </a:extLst>
          </p:cNvPr>
          <p:cNvSpPr>
            <a:spLocks noChangeArrowheads="1"/>
          </p:cNvSpPr>
          <p:nvPr/>
        </p:nvSpPr>
        <p:spPr bwMode="auto">
          <a:xfrm>
            <a:off x="228600" y="175334"/>
            <a:ext cx="11734800" cy="6400800"/>
          </a:xfrm>
          <a:prstGeom prst="rect">
            <a:avLst/>
          </a:prstGeom>
          <a:noFill/>
          <a:ln w="9525">
            <a:solidFill>
              <a:srgbClr val="E0AC6A"/>
            </a:solidFill>
            <a:miter lim="800000"/>
            <a:headEnd/>
            <a:tailEnd/>
          </a:ln>
          <a:effec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auto" hangingPunct="1">
              <a:spcBef>
                <a:spcPts val="0"/>
              </a:spcBef>
              <a:spcAft>
                <a:spcPts val="0"/>
              </a:spcAft>
              <a:defRPr/>
            </a:pPr>
            <a:endParaRPr lang="en-US" altLang="en-US" sz="1350"/>
          </a:p>
        </p:txBody>
      </p:sp>
      <p:sp>
        <p:nvSpPr>
          <p:cNvPr id="19" name="Text Box 3">
            <a:extLst>
              <a:ext uri="{FF2B5EF4-FFF2-40B4-BE49-F238E27FC236}">
                <a16:creationId xmlns:a16="http://schemas.microsoft.com/office/drawing/2014/main" id="{FE65D309-347C-4B32-8B62-A1A669EE8BC8}"/>
              </a:ext>
            </a:extLst>
          </p:cNvPr>
          <p:cNvSpPr txBox="1"/>
          <p:nvPr/>
        </p:nvSpPr>
        <p:spPr>
          <a:xfrm>
            <a:off x="457200" y="1828800"/>
            <a:ext cx="11277600" cy="5181600"/>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gn="ctr">
              <a:spcBef>
                <a:spcPts val="0"/>
              </a:spcBef>
              <a:spcAft>
                <a:spcPts val="0"/>
              </a:spcAft>
            </a:pPr>
            <a:r>
              <a:rPr lang="en-US" sz="6000" b="1" dirty="0">
                <a:solidFill>
                  <a:srgbClr val="FFC000">
                    <a:lumMod val="40000"/>
                    <a:lumOff val="60000"/>
                  </a:srgbClr>
                </a:solidFill>
                <a:effectLst>
                  <a:outerShdw blurRad="38100" dist="38100" dir="2700000" algn="tl">
                    <a:srgbClr val="000000">
                      <a:alpha val="43137"/>
                    </a:srgbClr>
                  </a:outerShdw>
                </a:effectLst>
                <a:latin typeface="Benguiat Bk BT" panose="02030604050306020704" pitchFamily="18" charset="0"/>
                <a:ea typeface="Tahoma" pitchFamily="34" charset="0"/>
                <a:cs typeface="Times New Roman" pitchFamily="18" charset="0"/>
              </a:rPr>
              <a:t>Let Us Make Sure We Build and Hold on to the Pattern </a:t>
            </a:r>
          </a:p>
          <a:p>
            <a:pPr marL="0" marR="0" algn="ctr">
              <a:spcBef>
                <a:spcPts val="0"/>
              </a:spcBef>
              <a:spcAft>
                <a:spcPts val="0"/>
              </a:spcAft>
            </a:pPr>
            <a:r>
              <a:rPr lang="en-US" sz="6000" b="1" dirty="0">
                <a:solidFill>
                  <a:srgbClr val="FFC000">
                    <a:lumMod val="40000"/>
                    <a:lumOff val="60000"/>
                  </a:srgbClr>
                </a:solidFill>
                <a:effectLst>
                  <a:outerShdw blurRad="38100" dist="38100" dir="2700000" algn="tl">
                    <a:srgbClr val="000000">
                      <a:alpha val="43137"/>
                    </a:srgbClr>
                  </a:outerShdw>
                </a:effectLst>
                <a:latin typeface="Benguiat Bk BT" panose="02030604050306020704" pitchFamily="18" charset="0"/>
                <a:ea typeface="Tahoma" pitchFamily="34" charset="0"/>
                <a:cs typeface="Times New Roman" pitchFamily="18" charset="0"/>
              </a:rPr>
              <a:t>“</a:t>
            </a:r>
            <a:r>
              <a:rPr lang="en-US" sz="6000" b="1" i="1" dirty="0">
                <a:solidFill>
                  <a:srgbClr val="FFC000">
                    <a:lumMod val="40000"/>
                    <a:lumOff val="60000"/>
                  </a:srgbClr>
                </a:solidFill>
                <a:effectLst>
                  <a:outerShdw blurRad="38100" dist="38100" dir="2700000" algn="tl">
                    <a:srgbClr val="000000">
                      <a:alpha val="43137"/>
                    </a:srgbClr>
                  </a:outerShdw>
                </a:effectLst>
                <a:latin typeface="Benguiat Bk BT" panose="02030604050306020704" pitchFamily="18" charset="0"/>
                <a:ea typeface="Tahoma" pitchFamily="34" charset="0"/>
                <a:cs typeface="Times New Roman" pitchFamily="18" charset="0"/>
              </a:rPr>
              <a:t>Shown Thee on the Mount</a:t>
            </a:r>
            <a:r>
              <a:rPr lang="en-US" sz="6000" b="1" dirty="0">
                <a:solidFill>
                  <a:srgbClr val="FFC000">
                    <a:lumMod val="40000"/>
                    <a:lumOff val="60000"/>
                  </a:srgbClr>
                </a:solidFill>
                <a:effectLst>
                  <a:outerShdw blurRad="38100" dist="38100" dir="2700000" algn="tl">
                    <a:srgbClr val="000000">
                      <a:alpha val="43137"/>
                    </a:srgbClr>
                  </a:outerShdw>
                </a:effectLst>
                <a:latin typeface="Benguiat Bk BT" panose="02030604050306020704" pitchFamily="18" charset="0"/>
                <a:ea typeface="Tahoma" pitchFamily="34" charset="0"/>
                <a:cs typeface="Times New Roman" pitchFamily="18" charset="0"/>
              </a:rPr>
              <a:t>.” </a:t>
            </a:r>
            <a:r>
              <a:rPr lang="en-US" sz="6000" b="1" kern="14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p>
          <a:p>
            <a:pPr marL="0" marR="0" algn="ctr">
              <a:spcBef>
                <a:spcPts val="0"/>
              </a:spcBef>
              <a:spcAft>
                <a:spcPts val="0"/>
              </a:spcAft>
            </a:pPr>
            <a:r>
              <a:rPr lang="en-US" sz="7200" b="1" dirty="0">
                <a:ln w="11113" cap="flat" cmpd="sng" algn="ctr">
                  <a:solidFill>
                    <a:srgbClr val="A6B727"/>
                  </a:solidFill>
                  <a:prstDash val="solid"/>
                  <a:round/>
                </a:ln>
                <a:solidFill>
                  <a:schemeClr val="bg1"/>
                </a:solidFill>
                <a:effectLst/>
                <a:latin typeface="Times New Roman" panose="02020603050405020304" pitchFamily="18" charset="0"/>
                <a:ea typeface="Candara" panose="020E0502030303020204" pitchFamily="34" charset="0"/>
                <a:cs typeface="Times New Roman" panose="02020603050405020304" pitchFamily="18" charset="0"/>
              </a:rPr>
              <a:t> </a:t>
            </a:r>
            <a:endParaRPr lang="en-US" sz="7200" dirty="0">
              <a:solidFill>
                <a:schemeClr val="bg1"/>
              </a:solidFill>
              <a:effectLst/>
              <a:latin typeface="Times New Roman" panose="02020603050405020304" pitchFamily="18" charset="0"/>
              <a:ea typeface="Candara" panose="020E0502030303020204" pitchFamily="34" charset="0"/>
              <a:cs typeface="Times New Roman" panose="02020603050405020304" pitchFamily="18" charset="0"/>
            </a:endParaRPr>
          </a:p>
        </p:txBody>
      </p:sp>
    </p:spTree>
    <p:extLst>
      <p:ext uri="{BB962C8B-B14F-4D97-AF65-F5344CB8AC3E}">
        <p14:creationId xmlns:p14="http://schemas.microsoft.com/office/powerpoint/2010/main" val="2218339805"/>
      </p:ext>
    </p:extLst>
  </p:cSld>
  <p:clrMapOvr>
    <a:masterClrMapping/>
  </p:clrMapOvr>
  <mc:AlternateContent xmlns:mc="http://schemas.openxmlformats.org/markup-compatibility/2006" xmlns:p14="http://schemas.microsoft.com/office/powerpoint/2010/main">
    <mc:Choice Requires="p14">
      <p:transition spd="slow" p14:dur="1500" advTm="9000">
        <p:split orient="vert"/>
      </p:transition>
    </mc:Choice>
    <mc:Fallback xmlns="">
      <p:transition spd="slow" advTm="9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fade">
                                      <p:cBhvr>
                                        <p:cTn id="7" dur="20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9" descr="https://brandonsdesk.files.wordpress.com/2015/06/ppt-background-red-bible-1-728.jpg">
            <a:extLst>
              <a:ext uri="{FF2B5EF4-FFF2-40B4-BE49-F238E27FC236}">
                <a16:creationId xmlns:a16="http://schemas.microsoft.com/office/drawing/2014/main" id="{E5D5A3C5-FA07-4E69-B906-46E35386E4E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r="60410"/>
          <a:stretch>
            <a:fillRect/>
          </a:stretch>
        </p:blipFill>
        <p:spPr bwMode="auto">
          <a:xfrm>
            <a:off x="250794" y="228600"/>
            <a:ext cx="3328987" cy="63475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 name="Rectangle 4">
            <a:extLst>
              <a:ext uri="{FF2B5EF4-FFF2-40B4-BE49-F238E27FC236}">
                <a16:creationId xmlns:a16="http://schemas.microsoft.com/office/drawing/2014/main" id="{59273CE1-D4E3-482F-9A4B-B1F84B5CCB04}"/>
              </a:ext>
            </a:extLst>
          </p:cNvPr>
          <p:cNvSpPr>
            <a:spLocks noChangeArrowheads="1"/>
          </p:cNvSpPr>
          <p:nvPr/>
        </p:nvSpPr>
        <p:spPr bwMode="auto">
          <a:xfrm>
            <a:off x="228600" y="175334"/>
            <a:ext cx="11734800" cy="6400800"/>
          </a:xfrm>
          <a:prstGeom prst="rect">
            <a:avLst/>
          </a:prstGeom>
          <a:noFill/>
          <a:ln w="9525">
            <a:solidFill>
              <a:srgbClr val="E0AC6A"/>
            </a:solidFill>
            <a:miter lim="800000"/>
            <a:headEnd/>
            <a:tailEnd/>
          </a:ln>
          <a:effec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auto" hangingPunct="1">
              <a:spcBef>
                <a:spcPts val="0"/>
              </a:spcBef>
              <a:spcAft>
                <a:spcPts val="0"/>
              </a:spcAft>
              <a:defRPr/>
            </a:pPr>
            <a:endParaRPr lang="en-US" altLang="en-US" sz="1350"/>
          </a:p>
        </p:txBody>
      </p:sp>
      <p:sp>
        <p:nvSpPr>
          <p:cNvPr id="19" name="Text Box 3">
            <a:extLst>
              <a:ext uri="{FF2B5EF4-FFF2-40B4-BE49-F238E27FC236}">
                <a16:creationId xmlns:a16="http://schemas.microsoft.com/office/drawing/2014/main" id="{FE65D309-347C-4B32-8B62-A1A669EE8BC8}"/>
              </a:ext>
            </a:extLst>
          </p:cNvPr>
          <p:cNvSpPr txBox="1"/>
          <p:nvPr/>
        </p:nvSpPr>
        <p:spPr>
          <a:xfrm>
            <a:off x="452021" y="1905000"/>
            <a:ext cx="11125200" cy="3581400"/>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gn="just">
              <a:spcBef>
                <a:spcPts val="0"/>
              </a:spcBef>
              <a:spcAft>
                <a:spcPts val="0"/>
              </a:spcAft>
            </a:pPr>
            <a:r>
              <a:rPr lang="en-US" sz="4800" i="1" kern="14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“Thus saith the LORD, Stand ye in the ways, and see, and ask for the old paths, where is the good way, and walk therein, and ye shall find rest for your souls.”</a:t>
            </a:r>
          </a:p>
          <a:p>
            <a:pPr marL="0" marR="0" algn="just">
              <a:spcBef>
                <a:spcPts val="0"/>
              </a:spcBef>
              <a:spcAft>
                <a:spcPts val="0"/>
              </a:spcAft>
            </a:pPr>
            <a:r>
              <a:rPr lang="en-US" sz="3600" b="1" dirty="0">
                <a:ln w="11113" cap="flat" cmpd="sng" algn="ctr">
                  <a:solidFill>
                    <a:srgbClr val="A6B727"/>
                  </a:solidFill>
                  <a:prstDash val="solid"/>
                  <a:round/>
                </a:ln>
                <a:solidFill>
                  <a:srgbClr val="678204"/>
                </a:solidFill>
                <a:effectLst/>
                <a:latin typeface="Candara" panose="020E0502030303020204" pitchFamily="34" charset="0"/>
                <a:ea typeface="Candara" panose="020E0502030303020204" pitchFamily="34" charset="0"/>
                <a:cs typeface="Times New Roman" panose="02020603050405020304" pitchFamily="18" charset="0"/>
              </a:rPr>
              <a:t> </a:t>
            </a:r>
            <a:endParaRPr lang="en-US" sz="1200" dirty="0">
              <a:solidFill>
                <a:srgbClr val="678204"/>
              </a:solidFill>
              <a:effectLst/>
              <a:latin typeface="Candara" panose="020E0502030303020204" pitchFamily="34" charset="0"/>
              <a:ea typeface="Candara" panose="020E0502030303020204" pitchFamily="34" charset="0"/>
              <a:cs typeface="Times New Roman" panose="02020603050405020304" pitchFamily="18" charset="0"/>
            </a:endParaRPr>
          </a:p>
        </p:txBody>
      </p:sp>
      <p:cxnSp>
        <p:nvCxnSpPr>
          <p:cNvPr id="7" name="Straight Connector 6">
            <a:extLst>
              <a:ext uri="{FF2B5EF4-FFF2-40B4-BE49-F238E27FC236}">
                <a16:creationId xmlns:a16="http://schemas.microsoft.com/office/drawing/2014/main" id="{DDC0535D-F5B4-4061-994B-A84FFE96825C}"/>
              </a:ext>
            </a:extLst>
          </p:cNvPr>
          <p:cNvCxnSpPr>
            <a:cxnSpLocks/>
          </p:cNvCxnSpPr>
          <p:nvPr/>
        </p:nvCxnSpPr>
        <p:spPr>
          <a:xfrm>
            <a:off x="457200" y="1295400"/>
            <a:ext cx="11353800" cy="0"/>
          </a:xfrm>
          <a:prstGeom prst="line">
            <a:avLst/>
          </a:prstGeom>
          <a:noFill/>
          <a:ln w="12700" cap="flat" cmpd="sng" algn="ctr">
            <a:solidFill>
              <a:srgbClr val="FFC000">
                <a:lumMod val="40000"/>
                <a:lumOff val="60000"/>
              </a:srgbClr>
            </a:solidFill>
            <a:prstDash val="solid"/>
            <a:miter lim="800000"/>
          </a:ln>
          <a:effectLst/>
        </p:spPr>
      </p:cxnSp>
      <p:sp>
        <p:nvSpPr>
          <p:cNvPr id="8" name="Rectangle 2">
            <a:extLst>
              <a:ext uri="{FF2B5EF4-FFF2-40B4-BE49-F238E27FC236}">
                <a16:creationId xmlns:a16="http://schemas.microsoft.com/office/drawing/2014/main" id="{835B4594-BBED-4317-893D-C820E50AF319}"/>
              </a:ext>
            </a:extLst>
          </p:cNvPr>
          <p:cNvSpPr txBox="1">
            <a:spLocks noChangeArrowheads="1"/>
          </p:cNvSpPr>
          <p:nvPr/>
        </p:nvSpPr>
        <p:spPr bwMode="auto">
          <a:xfrm>
            <a:off x="250794" y="281866"/>
            <a:ext cx="11690412" cy="1073657"/>
          </a:xfrm>
          <a:prstGeom prst="rect">
            <a:avLst/>
          </a:prstGeom>
          <a:noFill/>
          <a:ln w="2857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Autofit/>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eaLnBrk="1" fontAlgn="auto" hangingPunct="1">
              <a:spcAft>
                <a:spcPts val="0"/>
              </a:spcAft>
              <a:defRPr/>
            </a:pPr>
            <a:r>
              <a:rPr lang="en-US" altLang="en-US" sz="5400" kern="0" dirty="0">
                <a:solidFill>
                  <a:srgbClr val="FFC000">
                    <a:lumMod val="60000"/>
                    <a:lumOff val="40000"/>
                  </a:srgbClr>
                </a:solidFill>
                <a:effectLst>
                  <a:outerShdw blurRad="38100" dist="38100" dir="2700000" algn="tl">
                    <a:srgbClr val="000000">
                      <a:alpha val="43137"/>
                    </a:srgbClr>
                  </a:outerShdw>
                </a:effectLst>
                <a:latin typeface="Palatino Linotype" panose="02040502050505030304" pitchFamily="18" charset="0"/>
                <a:ea typeface="Tahoma" panose="020B0604030504040204" pitchFamily="34" charset="0"/>
                <a:cs typeface="Tahoma" panose="020B0604030504040204" pitchFamily="34" charset="0"/>
              </a:rPr>
              <a:t>Build it According to the Pattern </a:t>
            </a:r>
          </a:p>
        </p:txBody>
      </p:sp>
      <p:sp>
        <p:nvSpPr>
          <p:cNvPr id="9" name="Rectangle 2">
            <a:extLst>
              <a:ext uri="{FF2B5EF4-FFF2-40B4-BE49-F238E27FC236}">
                <a16:creationId xmlns:a16="http://schemas.microsoft.com/office/drawing/2014/main" id="{5C0686AD-01F1-4503-8997-888CCA2A80F6}"/>
              </a:ext>
            </a:extLst>
          </p:cNvPr>
          <p:cNvSpPr txBox="1">
            <a:spLocks noChangeArrowheads="1"/>
          </p:cNvSpPr>
          <p:nvPr/>
        </p:nvSpPr>
        <p:spPr bwMode="auto">
          <a:xfrm>
            <a:off x="3276600" y="5219529"/>
            <a:ext cx="5867400" cy="1638471"/>
          </a:xfrm>
          <a:prstGeom prst="rect">
            <a:avLst/>
          </a:prstGeom>
          <a:noFill/>
          <a:ln w="2857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eaLnBrk="1" fontAlgn="auto" hangingPunct="1">
              <a:spcAft>
                <a:spcPts val="0"/>
              </a:spcAft>
              <a:defRPr/>
            </a:pPr>
            <a:r>
              <a:rPr lang="en-US" altLang="en-US" sz="6000" kern="0" dirty="0">
                <a:solidFill>
                  <a:srgbClr val="FFFF00"/>
                </a:solidFill>
                <a:effectLst>
                  <a:outerShdw blurRad="38100" dist="38100" dir="2700000" algn="tl">
                    <a:srgbClr val="000000">
                      <a:alpha val="43137"/>
                    </a:srgbClr>
                  </a:outerShdw>
                </a:effectLst>
                <a:latin typeface="Palatino Linotype" panose="02040502050505030304" pitchFamily="18" charset="0"/>
                <a:ea typeface="Tahoma" panose="020B0604030504040204" pitchFamily="34" charset="0"/>
                <a:cs typeface="Tahoma" panose="020B0604030504040204" pitchFamily="34" charset="0"/>
              </a:rPr>
              <a:t>Jeremiah 6:16 </a:t>
            </a:r>
          </a:p>
        </p:txBody>
      </p:sp>
    </p:spTree>
    <p:extLst>
      <p:ext uri="{BB962C8B-B14F-4D97-AF65-F5344CB8AC3E}">
        <p14:creationId xmlns:p14="http://schemas.microsoft.com/office/powerpoint/2010/main" val="1769667827"/>
      </p:ext>
    </p:extLst>
  </p:cSld>
  <p:clrMapOvr>
    <a:masterClrMapping/>
  </p:clrMapOvr>
  <mc:AlternateContent xmlns:mc="http://schemas.openxmlformats.org/markup-compatibility/2006" xmlns:p14="http://schemas.microsoft.com/office/powerpoint/2010/main">
    <mc:Choice Requires="p14">
      <p:transition spd="slow" p14:dur="1500" advTm="11000">
        <p:split orient="vert"/>
      </p:transition>
    </mc:Choice>
    <mc:Fallback xmlns="">
      <p:transition spd="slow" advTm="11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1000"/>
                                  </p:stCondLst>
                                  <p:childTnLst>
                                    <p:set>
                                      <p:cBhvr>
                                        <p:cTn id="6" dur="1" fill="hold">
                                          <p:stCondLst>
                                            <p:cond delay="0"/>
                                          </p:stCondLst>
                                        </p:cTn>
                                        <p:tgtEl>
                                          <p:spTgt spid="19"/>
                                        </p:tgtEl>
                                        <p:attrNameLst>
                                          <p:attrName>style.visibility</p:attrName>
                                        </p:attrNameLst>
                                      </p:cBhvr>
                                      <p:to>
                                        <p:strVal val="visible"/>
                                      </p:to>
                                    </p:set>
                                    <p:animEffect transition="in" filter="fade">
                                      <p:cBhvr>
                                        <p:cTn id="7" dur="2000"/>
                                        <p:tgtEl>
                                          <p:spTgt spid="19"/>
                                        </p:tgtEl>
                                      </p:cBhvr>
                                    </p:animEffect>
                                  </p:childTnLst>
                                </p:cTn>
                              </p:par>
                            </p:childTnLst>
                          </p:cTn>
                        </p:par>
                        <p:par>
                          <p:cTn id="8" fill="hold">
                            <p:stCondLst>
                              <p:cond delay="3000"/>
                            </p:stCondLst>
                            <p:childTnLst>
                              <p:par>
                                <p:cTn id="9" presetID="10" presetClass="entr" presetSubtype="0" fill="hold" nodeType="afterEffect">
                                  <p:stCondLst>
                                    <p:cond delay="0"/>
                                  </p:stCondLst>
                                  <p:childTnLst>
                                    <p:set>
                                      <p:cBhvr>
                                        <p:cTn id="10" dur="1" fill="hold">
                                          <p:stCondLst>
                                            <p:cond delay="0"/>
                                          </p:stCondLst>
                                        </p:cTn>
                                        <p:tgtEl>
                                          <p:spTgt spid="9">
                                            <p:txEl>
                                              <p:pRg st="0" end="0"/>
                                            </p:txEl>
                                          </p:spTgt>
                                        </p:tgtEl>
                                        <p:attrNameLst>
                                          <p:attrName>style.visibility</p:attrName>
                                        </p:attrNameLst>
                                      </p:cBhvr>
                                      <p:to>
                                        <p:strVal val="visible"/>
                                      </p:to>
                                    </p:set>
                                    <p:animEffect transition="in" filter="fade">
                                      <p:cBhvr>
                                        <p:cTn id="11" dur="2000"/>
                                        <p:tgtEl>
                                          <p:spTgt spid="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16" name="Picture 9" descr="https://brandonsdesk.files.wordpress.com/2015/06/ppt-background-red-bible-1-728.jpg">
            <a:extLst>
              <a:ext uri="{FF2B5EF4-FFF2-40B4-BE49-F238E27FC236}">
                <a16:creationId xmlns:a16="http://schemas.microsoft.com/office/drawing/2014/main" id="{4FD487CF-DBA8-474D-8E64-4C6E37C90F4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r="60410"/>
          <a:stretch>
            <a:fillRect/>
          </a:stretch>
        </p:blipFill>
        <p:spPr bwMode="auto">
          <a:xfrm>
            <a:off x="250371" y="211101"/>
            <a:ext cx="3328987" cy="63475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 name="Rectangle 4">
            <a:extLst>
              <a:ext uri="{FF2B5EF4-FFF2-40B4-BE49-F238E27FC236}">
                <a16:creationId xmlns:a16="http://schemas.microsoft.com/office/drawing/2014/main" id="{85DC576D-97C7-4881-83DF-13D35FF6F630}"/>
              </a:ext>
            </a:extLst>
          </p:cNvPr>
          <p:cNvSpPr>
            <a:spLocks noChangeArrowheads="1"/>
          </p:cNvSpPr>
          <p:nvPr/>
        </p:nvSpPr>
        <p:spPr bwMode="auto">
          <a:xfrm>
            <a:off x="228600" y="175334"/>
            <a:ext cx="11734800" cy="6400800"/>
          </a:xfrm>
          <a:prstGeom prst="rect">
            <a:avLst/>
          </a:prstGeom>
          <a:noFill/>
          <a:ln w="9525">
            <a:solidFill>
              <a:srgbClr val="E0AC6A"/>
            </a:solidFill>
            <a:miter lim="800000"/>
            <a:headEnd/>
            <a:tailEnd/>
          </a:ln>
          <a:effec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auto" hangingPunct="1">
              <a:spcBef>
                <a:spcPts val="0"/>
              </a:spcBef>
              <a:spcAft>
                <a:spcPts val="0"/>
              </a:spcAft>
              <a:defRPr/>
            </a:pPr>
            <a:endParaRPr lang="en-US" altLang="en-US" sz="1350"/>
          </a:p>
        </p:txBody>
      </p:sp>
      <p:sp>
        <p:nvSpPr>
          <p:cNvPr id="19459" name="AutoShape 9" descr="Related image">
            <a:extLst>
              <a:ext uri="{FF2B5EF4-FFF2-40B4-BE49-F238E27FC236}">
                <a16:creationId xmlns:a16="http://schemas.microsoft.com/office/drawing/2014/main" id="{D07BB447-3E5E-4827-92A8-6493BE001E28}"/>
              </a:ext>
            </a:extLst>
          </p:cNvPr>
          <p:cNvSpPr>
            <a:spLocks noChangeAspect="1" noChangeArrowheads="1"/>
          </p:cNvSpPr>
          <p:nvPr/>
        </p:nvSpPr>
        <p:spPr bwMode="auto">
          <a:xfrm>
            <a:off x="1679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17" name="Rectangle 3">
            <a:extLst>
              <a:ext uri="{FF2B5EF4-FFF2-40B4-BE49-F238E27FC236}">
                <a16:creationId xmlns:a16="http://schemas.microsoft.com/office/drawing/2014/main" id="{0352BA3E-69C1-4621-9617-F5EC984AF6EC}"/>
              </a:ext>
            </a:extLst>
          </p:cNvPr>
          <p:cNvSpPr>
            <a:spLocks noGrp="1" noChangeArrowheads="1"/>
          </p:cNvSpPr>
          <p:nvPr>
            <p:ph type="subTitle" idx="1"/>
          </p:nvPr>
        </p:nvSpPr>
        <p:spPr>
          <a:xfrm>
            <a:off x="959370" y="2111321"/>
            <a:ext cx="9982199" cy="3048000"/>
          </a:xfrm>
          <a:noFill/>
          <a:ln>
            <a:noFill/>
          </a:ln>
          <a:effectLst/>
        </p:spPr>
        <p:txBody>
          <a:bodyPr>
            <a:normAutofit/>
          </a:bodyPr>
          <a:lstStyle/>
          <a:p>
            <a:pPr eaLnBrk="1" hangingPunct="1"/>
            <a:endParaRPr lang="en-US" sz="1600" b="1" dirty="0">
              <a:latin typeface="Times New Roman" pitchFamily="18" charset="0"/>
              <a:cs typeface="Times New Roman" pitchFamily="18" charset="0"/>
            </a:endParaRPr>
          </a:p>
          <a:p>
            <a:pPr eaLnBrk="1" hangingPunct="1"/>
            <a:endParaRPr lang="en-US" sz="1600" b="1" dirty="0">
              <a:latin typeface="Times New Roman" pitchFamily="18" charset="0"/>
              <a:cs typeface="Times New Roman" pitchFamily="18" charset="0"/>
            </a:endParaRPr>
          </a:p>
          <a:p>
            <a:pPr eaLnBrk="1" hangingPunct="1"/>
            <a:endParaRPr lang="en-US" sz="1600" b="1" dirty="0">
              <a:solidFill>
                <a:schemeClr val="bg1"/>
              </a:solidFill>
              <a:latin typeface="Times New Roman" pitchFamily="18" charset="0"/>
              <a:cs typeface="Times New Roman" pitchFamily="18" charset="0"/>
            </a:endParaRPr>
          </a:p>
          <a:p>
            <a:pPr eaLnBrk="1" hangingPunct="1"/>
            <a:endParaRPr lang="en-US" sz="1600" b="1" dirty="0">
              <a:solidFill>
                <a:schemeClr val="bg1"/>
              </a:solidFill>
              <a:latin typeface="Times New Roman" pitchFamily="18" charset="0"/>
              <a:cs typeface="Times New Roman" pitchFamily="18" charset="0"/>
            </a:endParaRPr>
          </a:p>
          <a:p>
            <a:pPr eaLnBrk="1" hangingPunct="1"/>
            <a:r>
              <a:rPr lang="en-US" sz="4400" i="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t>
            </a:r>
            <a:r>
              <a:rPr lang="en-US" sz="4800" i="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God is Spirit, and Those Who Worship Him Must Worship in Spirit and Truth.”</a:t>
            </a:r>
          </a:p>
          <a:p>
            <a:pPr eaLnBrk="1" hangingPunct="1"/>
            <a:endParaRPr lang="en-US" dirty="0">
              <a:solidFill>
                <a:srgbClr val="740016"/>
              </a:solidFill>
            </a:endParaRPr>
          </a:p>
        </p:txBody>
      </p:sp>
      <p:sp>
        <p:nvSpPr>
          <p:cNvPr id="13" name="Title 3">
            <a:extLst>
              <a:ext uri="{FF2B5EF4-FFF2-40B4-BE49-F238E27FC236}">
                <a16:creationId xmlns:a16="http://schemas.microsoft.com/office/drawing/2014/main" id="{447594AA-C940-41B9-A684-A1FC8EC5F61D}"/>
              </a:ext>
            </a:extLst>
          </p:cNvPr>
          <p:cNvSpPr txBox="1">
            <a:spLocks/>
          </p:cNvSpPr>
          <p:nvPr/>
        </p:nvSpPr>
        <p:spPr>
          <a:xfrm>
            <a:off x="838200" y="546494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5400" b="0" i="0" u="none" strike="noStrike" kern="1200" cap="none" spc="0" normalizeH="0" baseline="0" noProof="0" dirty="0">
                <a:ln>
                  <a:noFill/>
                </a:ln>
                <a:solidFill>
                  <a:srgbClr val="FFFF00"/>
                </a:solidFill>
                <a:effectLst/>
                <a:uLnTx/>
                <a:uFillTx/>
                <a:latin typeface="Benguiat Bk BT" panose="02030604050306020704" pitchFamily="18" charset="0"/>
                <a:ea typeface="+mj-ea"/>
                <a:cs typeface="+mj-cs"/>
              </a:rPr>
              <a:t>John </a:t>
            </a:r>
            <a:r>
              <a:rPr lang="en-US" sz="5400" dirty="0">
                <a:solidFill>
                  <a:srgbClr val="FFFF00"/>
                </a:solidFill>
                <a:latin typeface="Benguiat Bk BT" panose="02030604050306020704" pitchFamily="18" charset="0"/>
              </a:rPr>
              <a:t>4</a:t>
            </a:r>
            <a:r>
              <a:rPr kumimoji="0" lang="en-US" sz="5400" b="0" i="0" u="none" strike="noStrike" kern="1200" cap="none" spc="0" normalizeH="0" baseline="0" noProof="0" dirty="0">
                <a:ln>
                  <a:noFill/>
                </a:ln>
                <a:solidFill>
                  <a:srgbClr val="FFFF00"/>
                </a:solidFill>
                <a:effectLst/>
                <a:uLnTx/>
                <a:uFillTx/>
                <a:latin typeface="Benguiat Bk BT" panose="02030604050306020704" pitchFamily="18" charset="0"/>
                <a:ea typeface="+mj-ea"/>
                <a:cs typeface="+mj-cs"/>
              </a:rPr>
              <a:t>:24</a:t>
            </a:r>
          </a:p>
        </p:txBody>
      </p:sp>
      <p:sp>
        <p:nvSpPr>
          <p:cNvPr id="10" name="Rectangle 9">
            <a:extLst>
              <a:ext uri="{FF2B5EF4-FFF2-40B4-BE49-F238E27FC236}">
                <a16:creationId xmlns:a16="http://schemas.microsoft.com/office/drawing/2014/main" id="{C4756082-AD90-49EE-BE60-A44CA856575D}"/>
              </a:ext>
            </a:extLst>
          </p:cNvPr>
          <p:cNvSpPr>
            <a:spLocks noGrp="1" noChangeArrowheads="1"/>
          </p:cNvSpPr>
          <p:nvPr/>
        </p:nvSpPr>
        <p:spPr bwMode="auto">
          <a:xfrm>
            <a:off x="723900" y="709929"/>
            <a:ext cx="10744200" cy="1787482"/>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eaLnBrk="1" hangingPunct="1">
              <a:defRPr/>
            </a:pPr>
            <a:r>
              <a:rPr lang="en-US" sz="6000" b="1" dirty="0">
                <a:solidFill>
                  <a:srgbClr val="FFC000">
                    <a:lumMod val="40000"/>
                    <a:lumOff val="60000"/>
                  </a:srgbClr>
                </a:solidFill>
                <a:effectLst>
                  <a:outerShdw blurRad="38100" dist="38100" dir="2700000" algn="tl">
                    <a:srgbClr val="000000">
                      <a:alpha val="43137"/>
                    </a:srgbClr>
                  </a:outerShdw>
                </a:effectLst>
                <a:latin typeface="Benguiat Bk BT" panose="02030604050306020704" pitchFamily="18" charset="0"/>
                <a:ea typeface="Tahoma" pitchFamily="34" charset="0"/>
                <a:cs typeface="Times New Roman" pitchFamily="18" charset="0"/>
              </a:rPr>
              <a:t>Let  Us Begin Our                    Worship Together</a:t>
            </a:r>
            <a:endParaRPr lang="en-US" sz="6000" b="1" dirty="0">
              <a:solidFill>
                <a:srgbClr val="FFFFCC"/>
              </a:solidFill>
              <a:effectLst>
                <a:outerShdw blurRad="38100" dist="38100" dir="2700000" algn="tl">
                  <a:srgbClr val="000000">
                    <a:alpha val="43137"/>
                  </a:srgbClr>
                </a:outerShdw>
              </a:effectLst>
              <a:latin typeface="Times New Roman" pitchFamily="18" charset="0"/>
              <a:cs typeface="Times New Roman" pitchFamily="18" charset="0"/>
            </a:endParaRPr>
          </a:p>
        </p:txBody>
      </p:sp>
    </p:spTree>
    <p:extLst>
      <p:ext uri="{BB962C8B-B14F-4D97-AF65-F5344CB8AC3E}">
        <p14:creationId xmlns:p14="http://schemas.microsoft.com/office/powerpoint/2010/main" val="4168933012"/>
      </p:ext>
    </p:extLst>
  </p:cSld>
  <p:clrMapOvr>
    <a:masterClrMapping/>
  </p:clrMapOvr>
  <mc:AlternateContent xmlns:mc="http://schemas.openxmlformats.org/markup-compatibility/2006" xmlns:p14="http://schemas.microsoft.com/office/powerpoint/2010/main">
    <mc:Choice Requires="p14">
      <p:transition spd="slow" p14:dur="1500" advTm="13000">
        <p:split orient="vert"/>
      </p:transition>
    </mc:Choice>
    <mc:Fallback xmlns="">
      <p:transition spd="slow" advTm="13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fade">
                                      <p:cBhvr>
                                        <p:cTn id="7" dur="2000"/>
                                        <p:tgtEl>
                                          <p:spTgt spid="10">
                                            <p:txEl>
                                              <p:pRg st="0" end="0"/>
                                            </p:txEl>
                                          </p:spTgt>
                                        </p:tgtEl>
                                      </p:cBhvr>
                                    </p:animEffect>
                                  </p:childTnLst>
                                </p:cTn>
                              </p:par>
                            </p:childTnLst>
                          </p:cTn>
                        </p:par>
                        <p:par>
                          <p:cTn id="8" fill="hold">
                            <p:stCondLst>
                              <p:cond delay="2000"/>
                            </p:stCondLst>
                            <p:childTnLst>
                              <p:par>
                                <p:cTn id="9" presetID="10" presetClass="entr" presetSubtype="0" fill="hold" nodeType="afterEffect">
                                  <p:stCondLst>
                                    <p:cond delay="0"/>
                                  </p:stCondLst>
                                  <p:childTnLst>
                                    <p:set>
                                      <p:cBhvr>
                                        <p:cTn id="10" dur="1" fill="hold">
                                          <p:stCondLst>
                                            <p:cond delay="0"/>
                                          </p:stCondLst>
                                        </p:cTn>
                                        <p:tgtEl>
                                          <p:spTgt spid="17">
                                            <p:txEl>
                                              <p:pRg st="4" end="4"/>
                                            </p:txEl>
                                          </p:spTgt>
                                        </p:tgtEl>
                                        <p:attrNameLst>
                                          <p:attrName>style.visibility</p:attrName>
                                        </p:attrNameLst>
                                      </p:cBhvr>
                                      <p:to>
                                        <p:strVal val="visible"/>
                                      </p:to>
                                    </p:set>
                                    <p:animEffect transition="in" filter="fade">
                                      <p:cBhvr>
                                        <p:cTn id="11" dur="2000"/>
                                        <p:tgtEl>
                                          <p:spTgt spid="17">
                                            <p:txEl>
                                              <p:pRg st="4" end="4"/>
                                            </p:txEl>
                                          </p:spTgt>
                                        </p:tgtEl>
                                      </p:cBhvr>
                                    </p:animEffect>
                                  </p:childTnLst>
                                </p:cTn>
                              </p:par>
                            </p:childTnLst>
                          </p:cTn>
                        </p:par>
                        <p:par>
                          <p:cTn id="12" fill="hold">
                            <p:stCondLst>
                              <p:cond delay="4000"/>
                            </p:stCondLst>
                            <p:childTnLst>
                              <p:par>
                                <p:cTn id="13" presetID="10" presetClass="entr" presetSubtype="0" fill="hold" nodeType="afterEffect">
                                  <p:stCondLst>
                                    <p:cond delay="1000"/>
                                  </p:stCondLst>
                                  <p:childTnLst>
                                    <p:set>
                                      <p:cBhvr>
                                        <p:cTn id="14" dur="1" fill="hold">
                                          <p:stCondLst>
                                            <p:cond delay="0"/>
                                          </p:stCondLst>
                                        </p:cTn>
                                        <p:tgtEl>
                                          <p:spTgt spid="13">
                                            <p:txEl>
                                              <p:pRg st="0" end="0"/>
                                            </p:txEl>
                                          </p:spTgt>
                                        </p:tgtEl>
                                        <p:attrNameLst>
                                          <p:attrName>style.visibility</p:attrName>
                                        </p:attrNameLst>
                                      </p:cBhvr>
                                      <p:to>
                                        <p:strVal val="visible"/>
                                      </p:to>
                                    </p:set>
                                    <p:animEffect transition="in" filter="fade">
                                      <p:cBhvr>
                                        <p:cTn id="15" dur="2000"/>
                                        <p:tgtEl>
                                          <p:spTgt spid="1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4">
            <a:extLst>
              <a:ext uri="{FF2B5EF4-FFF2-40B4-BE49-F238E27FC236}">
                <a16:creationId xmlns:a16="http://schemas.microsoft.com/office/drawing/2014/main" id="{E5D0EF4F-1755-4BBB-96D0-B93234A418BB}"/>
              </a:ext>
            </a:extLst>
          </p:cNvPr>
          <p:cNvSpPr>
            <a:spLocks noChangeArrowheads="1"/>
          </p:cNvSpPr>
          <p:nvPr/>
        </p:nvSpPr>
        <p:spPr bwMode="auto">
          <a:xfrm>
            <a:off x="0" y="0"/>
            <a:ext cx="12192000" cy="6858000"/>
          </a:xfrm>
          <a:prstGeom prst="rect">
            <a:avLst/>
          </a:prstGeom>
          <a:solidFill>
            <a:schemeClr val="tx1"/>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Tree>
  </p:cSld>
  <p:clrMapOvr>
    <a:masterClrMapping/>
  </p:clrMapOvr>
  <p:transition advTm="5372000">
    <p:dissolv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4">
            <a:extLst>
              <a:ext uri="{FF2B5EF4-FFF2-40B4-BE49-F238E27FC236}">
                <a16:creationId xmlns:a16="http://schemas.microsoft.com/office/drawing/2014/main" id="{E5D0EF4F-1755-4BBB-96D0-B93234A418BB}"/>
              </a:ext>
            </a:extLst>
          </p:cNvPr>
          <p:cNvSpPr>
            <a:spLocks noChangeArrowheads="1"/>
          </p:cNvSpPr>
          <p:nvPr/>
        </p:nvSpPr>
        <p:spPr bwMode="auto">
          <a:xfrm>
            <a:off x="0" y="0"/>
            <a:ext cx="12192000" cy="6858000"/>
          </a:xfrm>
          <a:prstGeom prst="rect">
            <a:avLst/>
          </a:prstGeom>
          <a:solidFill>
            <a:schemeClr val="tx1"/>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Tree>
    <p:extLst>
      <p:ext uri="{BB962C8B-B14F-4D97-AF65-F5344CB8AC3E}">
        <p14:creationId xmlns:p14="http://schemas.microsoft.com/office/powerpoint/2010/main" val="3271119725"/>
      </p:ext>
    </p:extLst>
  </p:cSld>
  <p:clrMapOvr>
    <a:masterClrMapping/>
  </p:clrMapOvr>
  <p:transition advTm="5372000">
    <p:dissolve/>
  </p:transition>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459" name="AutoShape 9" descr="Related image">
            <a:extLst>
              <a:ext uri="{FF2B5EF4-FFF2-40B4-BE49-F238E27FC236}">
                <a16:creationId xmlns:a16="http://schemas.microsoft.com/office/drawing/2014/main" id="{D07BB447-3E5E-4827-92A8-6493BE001E28}"/>
              </a:ext>
            </a:extLst>
          </p:cNvPr>
          <p:cNvSpPr>
            <a:spLocks noChangeAspect="1" noChangeArrowheads="1"/>
          </p:cNvSpPr>
          <p:nvPr/>
        </p:nvSpPr>
        <p:spPr bwMode="auto">
          <a:xfrm>
            <a:off x="1679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pic>
        <p:nvPicPr>
          <p:cNvPr id="18" name="Picture 9" descr="https://brandonsdesk.files.wordpress.com/2015/06/ppt-background-red-bible-1-728.jpg">
            <a:extLst>
              <a:ext uri="{FF2B5EF4-FFF2-40B4-BE49-F238E27FC236}">
                <a16:creationId xmlns:a16="http://schemas.microsoft.com/office/drawing/2014/main" id="{63390B58-1F70-48E1-88A1-031F7356EB7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r="60410"/>
          <a:stretch>
            <a:fillRect/>
          </a:stretch>
        </p:blipFill>
        <p:spPr bwMode="auto">
          <a:xfrm>
            <a:off x="250794" y="228600"/>
            <a:ext cx="3328987" cy="63475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 name="Rectangle 4">
            <a:extLst>
              <a:ext uri="{FF2B5EF4-FFF2-40B4-BE49-F238E27FC236}">
                <a16:creationId xmlns:a16="http://schemas.microsoft.com/office/drawing/2014/main" id="{D8E140C3-6E66-4802-B959-4B01772011C8}"/>
              </a:ext>
            </a:extLst>
          </p:cNvPr>
          <p:cNvSpPr>
            <a:spLocks noChangeArrowheads="1"/>
          </p:cNvSpPr>
          <p:nvPr/>
        </p:nvSpPr>
        <p:spPr bwMode="auto">
          <a:xfrm>
            <a:off x="228600" y="175334"/>
            <a:ext cx="11734800" cy="6400800"/>
          </a:xfrm>
          <a:prstGeom prst="rect">
            <a:avLst/>
          </a:prstGeom>
          <a:noFill/>
          <a:ln w="9525">
            <a:solidFill>
              <a:srgbClr val="E0AC6A"/>
            </a:solidFill>
            <a:miter lim="800000"/>
            <a:headEnd/>
            <a:tailEnd/>
          </a:ln>
          <a:effec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auto" hangingPunct="1">
              <a:spcBef>
                <a:spcPts val="0"/>
              </a:spcBef>
              <a:spcAft>
                <a:spcPts val="0"/>
              </a:spcAft>
              <a:defRPr/>
            </a:pPr>
            <a:endParaRPr lang="en-US" altLang="en-US" sz="1350"/>
          </a:p>
        </p:txBody>
      </p:sp>
      <p:sp>
        <p:nvSpPr>
          <p:cNvPr id="17" name="Rectangle 2">
            <a:extLst>
              <a:ext uri="{FF2B5EF4-FFF2-40B4-BE49-F238E27FC236}">
                <a16:creationId xmlns:a16="http://schemas.microsoft.com/office/drawing/2014/main" id="{3FF49345-B4ED-4631-89E6-0ADABC066954}"/>
              </a:ext>
            </a:extLst>
          </p:cNvPr>
          <p:cNvSpPr txBox="1">
            <a:spLocks noChangeArrowheads="1"/>
          </p:cNvSpPr>
          <p:nvPr/>
        </p:nvSpPr>
        <p:spPr bwMode="auto">
          <a:xfrm>
            <a:off x="250794" y="281866"/>
            <a:ext cx="11690412" cy="1073657"/>
          </a:xfrm>
          <a:prstGeom prst="rect">
            <a:avLst/>
          </a:prstGeom>
          <a:noFill/>
          <a:ln w="2857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Autofit/>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eaLnBrk="1" fontAlgn="auto" hangingPunct="1">
              <a:spcAft>
                <a:spcPts val="0"/>
              </a:spcAft>
              <a:defRPr/>
            </a:pPr>
            <a:r>
              <a:rPr lang="en-US" altLang="en-US" sz="5400" kern="0" dirty="0">
                <a:solidFill>
                  <a:srgbClr val="FFC000">
                    <a:lumMod val="60000"/>
                    <a:lumOff val="40000"/>
                  </a:srgbClr>
                </a:solidFill>
                <a:effectLst>
                  <a:outerShdw blurRad="38100" dist="38100" dir="2700000" algn="tl">
                    <a:srgbClr val="000000">
                      <a:alpha val="43137"/>
                    </a:srgbClr>
                  </a:outerShdw>
                </a:effectLst>
                <a:latin typeface="Palatino Linotype" panose="02040502050505030304" pitchFamily="18" charset="0"/>
                <a:ea typeface="Tahoma" panose="020B0604030504040204" pitchFamily="34" charset="0"/>
                <a:cs typeface="Tahoma" panose="020B0604030504040204" pitchFamily="34" charset="0"/>
              </a:rPr>
              <a:t>Build it According to the Pattern </a:t>
            </a:r>
          </a:p>
        </p:txBody>
      </p:sp>
      <p:sp>
        <p:nvSpPr>
          <p:cNvPr id="13" name="Text Box 3">
            <a:extLst>
              <a:ext uri="{FF2B5EF4-FFF2-40B4-BE49-F238E27FC236}">
                <a16:creationId xmlns:a16="http://schemas.microsoft.com/office/drawing/2014/main" id="{73FAA878-758E-4A34-AEB8-6F4D30326A5D}"/>
              </a:ext>
            </a:extLst>
          </p:cNvPr>
          <p:cNvSpPr txBox="1"/>
          <p:nvPr/>
        </p:nvSpPr>
        <p:spPr>
          <a:xfrm>
            <a:off x="457200" y="2133600"/>
            <a:ext cx="11163300" cy="290783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gn="ctr">
              <a:spcBef>
                <a:spcPts val="0"/>
              </a:spcBef>
              <a:spcAft>
                <a:spcPts val="0"/>
              </a:spcAft>
            </a:pPr>
            <a:r>
              <a:rPr lang="en-US" sz="8000" b="1" kern="14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God gave Noah a Pattern to Build the Ark </a:t>
            </a:r>
          </a:p>
          <a:p>
            <a:pPr marL="0" marR="0" algn="ctr">
              <a:lnSpc>
                <a:spcPct val="120000"/>
              </a:lnSpc>
              <a:spcBef>
                <a:spcPts val="0"/>
              </a:spcBef>
              <a:spcAft>
                <a:spcPts val="600"/>
              </a:spcAft>
            </a:pPr>
            <a:r>
              <a:rPr lang="en-US" sz="3600" b="1" dirty="0">
                <a:ln w="11113" cap="flat" cmpd="sng" algn="ctr">
                  <a:solidFill>
                    <a:srgbClr val="A6B727"/>
                  </a:solidFill>
                  <a:prstDash val="solid"/>
                  <a:round/>
                </a:ln>
                <a:solidFill>
                  <a:srgbClr val="E1EA9F"/>
                </a:solidFill>
                <a:effectLst>
                  <a:outerShdw blurRad="38100" dist="38100" dir="2700000" algn="tl">
                    <a:srgbClr val="000000">
                      <a:alpha val="43137"/>
                    </a:srgbClr>
                  </a:outerShdw>
                </a:effectLst>
                <a:latin typeface="Candara" panose="020E0502030303020204" pitchFamily="34" charset="0"/>
                <a:ea typeface="Candara" panose="020E0502030303020204" pitchFamily="34" charset="0"/>
                <a:cs typeface="Times New Roman" panose="02020603050405020304" pitchFamily="18" charset="0"/>
              </a:rPr>
              <a:t> </a:t>
            </a:r>
            <a:endParaRPr lang="en-US" sz="1200" dirty="0">
              <a:solidFill>
                <a:srgbClr val="5E5E5E"/>
              </a:solidFill>
              <a:effectLst>
                <a:outerShdw blurRad="38100" dist="38100" dir="2700000" algn="tl">
                  <a:srgbClr val="000000">
                    <a:alpha val="43137"/>
                  </a:srgbClr>
                </a:outerShdw>
              </a:effectLst>
              <a:latin typeface="Candara" panose="020E0502030303020204" pitchFamily="34" charset="0"/>
              <a:ea typeface="Candara" panose="020E0502030303020204" pitchFamily="34" charset="0"/>
              <a:cs typeface="Times New Roman" panose="02020603050405020304" pitchFamily="18" charset="0"/>
            </a:endParaRPr>
          </a:p>
        </p:txBody>
      </p:sp>
      <p:cxnSp>
        <p:nvCxnSpPr>
          <p:cNvPr id="21" name="Straight Connector 20">
            <a:extLst>
              <a:ext uri="{FF2B5EF4-FFF2-40B4-BE49-F238E27FC236}">
                <a16:creationId xmlns:a16="http://schemas.microsoft.com/office/drawing/2014/main" id="{68D1E1EB-D863-458F-8360-04DA5994AF34}"/>
              </a:ext>
            </a:extLst>
          </p:cNvPr>
          <p:cNvCxnSpPr>
            <a:cxnSpLocks/>
          </p:cNvCxnSpPr>
          <p:nvPr/>
        </p:nvCxnSpPr>
        <p:spPr>
          <a:xfrm>
            <a:off x="457200" y="1295400"/>
            <a:ext cx="11353800" cy="0"/>
          </a:xfrm>
          <a:prstGeom prst="line">
            <a:avLst/>
          </a:prstGeom>
          <a:noFill/>
          <a:ln w="12700" cap="flat" cmpd="sng" algn="ctr">
            <a:solidFill>
              <a:srgbClr val="FFC000">
                <a:lumMod val="40000"/>
                <a:lumOff val="60000"/>
              </a:srgbClr>
            </a:solidFill>
            <a:prstDash val="solid"/>
            <a:miter lim="800000"/>
          </a:ln>
          <a:effectLst/>
        </p:spPr>
      </p:cxnSp>
      <p:sp>
        <p:nvSpPr>
          <p:cNvPr id="9" name="Rectangle 2">
            <a:extLst>
              <a:ext uri="{FF2B5EF4-FFF2-40B4-BE49-F238E27FC236}">
                <a16:creationId xmlns:a16="http://schemas.microsoft.com/office/drawing/2014/main" id="{C6E8F3DF-7A8F-47C8-9A9F-E4A9D9C633AD}"/>
              </a:ext>
            </a:extLst>
          </p:cNvPr>
          <p:cNvSpPr txBox="1">
            <a:spLocks noChangeArrowheads="1"/>
          </p:cNvSpPr>
          <p:nvPr/>
        </p:nvSpPr>
        <p:spPr bwMode="auto">
          <a:xfrm>
            <a:off x="3288378" y="5219529"/>
            <a:ext cx="5867400" cy="1638471"/>
          </a:xfrm>
          <a:prstGeom prst="rect">
            <a:avLst/>
          </a:prstGeom>
          <a:noFill/>
          <a:ln w="2857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eaLnBrk="1" fontAlgn="auto" hangingPunct="1">
              <a:spcAft>
                <a:spcPts val="0"/>
              </a:spcAft>
              <a:defRPr/>
            </a:pPr>
            <a:r>
              <a:rPr lang="en-US" altLang="en-US" sz="6000" kern="0" dirty="0">
                <a:solidFill>
                  <a:srgbClr val="FFFF00"/>
                </a:solidFill>
                <a:effectLst>
                  <a:outerShdw blurRad="38100" dist="38100" dir="2700000" algn="tl">
                    <a:srgbClr val="000000">
                      <a:alpha val="43137"/>
                    </a:srgbClr>
                  </a:outerShdw>
                </a:effectLst>
                <a:latin typeface="Palatino Linotype" panose="02040502050505030304" pitchFamily="18" charset="0"/>
                <a:ea typeface="Tahoma" panose="020B0604030504040204" pitchFamily="34" charset="0"/>
                <a:cs typeface="Tahoma" panose="020B0604030504040204" pitchFamily="34" charset="0"/>
              </a:rPr>
              <a:t>Gen. 6:14-22 </a:t>
            </a:r>
          </a:p>
        </p:txBody>
      </p:sp>
    </p:spTree>
    <p:extLst>
      <p:ext uri="{BB962C8B-B14F-4D97-AF65-F5344CB8AC3E}">
        <p14:creationId xmlns:p14="http://schemas.microsoft.com/office/powerpoint/2010/main" val="3690567610"/>
      </p:ext>
    </p:extLst>
  </p:cSld>
  <p:clrMapOvr>
    <a:masterClrMapping/>
  </p:clrMapOvr>
  <mc:AlternateContent xmlns:mc="http://schemas.openxmlformats.org/markup-compatibility/2006" xmlns:p14="http://schemas.microsoft.com/office/powerpoint/2010/main">
    <mc:Choice Requires="p14">
      <p:transition spd="slow" p14:dur="1500" advTm="10000">
        <p:split orient="vert"/>
      </p:transition>
    </mc:Choice>
    <mc:Fallback xmlns="">
      <p:transition spd="slow" advTm="10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7">
                                            <p:txEl>
                                              <p:pRg st="0" end="0"/>
                                            </p:txEl>
                                          </p:spTgt>
                                        </p:tgtEl>
                                        <p:attrNameLst>
                                          <p:attrName>style.visibility</p:attrName>
                                        </p:attrNameLst>
                                      </p:cBhvr>
                                      <p:to>
                                        <p:strVal val="visible"/>
                                      </p:to>
                                    </p:set>
                                    <p:animEffect transition="in" filter="fade">
                                      <p:cBhvr>
                                        <p:cTn id="7" dur="2000"/>
                                        <p:tgtEl>
                                          <p:spTgt spid="17">
                                            <p:txEl>
                                              <p:pRg st="0" end="0"/>
                                            </p:txEl>
                                          </p:spTgt>
                                        </p:tgtEl>
                                      </p:cBhvr>
                                    </p:animEffect>
                                  </p:childTnLst>
                                </p:cTn>
                              </p:par>
                            </p:childTnLst>
                          </p:cTn>
                        </p:par>
                        <p:par>
                          <p:cTn id="8" fill="hold">
                            <p:stCondLst>
                              <p:cond delay="2000"/>
                            </p:stCondLst>
                            <p:childTnLst>
                              <p:par>
                                <p:cTn id="9" presetID="10" presetClass="entr" presetSubtype="0" fill="hold" grpId="0" nodeType="afterEffect">
                                  <p:stCondLst>
                                    <p:cond delay="1500"/>
                                  </p:stCondLst>
                                  <p:childTnLst>
                                    <p:set>
                                      <p:cBhvr>
                                        <p:cTn id="10" dur="1" fill="hold">
                                          <p:stCondLst>
                                            <p:cond delay="0"/>
                                          </p:stCondLst>
                                        </p:cTn>
                                        <p:tgtEl>
                                          <p:spTgt spid="13"/>
                                        </p:tgtEl>
                                        <p:attrNameLst>
                                          <p:attrName>style.visibility</p:attrName>
                                        </p:attrNameLst>
                                      </p:cBhvr>
                                      <p:to>
                                        <p:strVal val="visible"/>
                                      </p:to>
                                    </p:set>
                                    <p:animEffect transition="in" filter="fade">
                                      <p:cBhvr>
                                        <p:cTn id="11" dur="2000"/>
                                        <p:tgtEl>
                                          <p:spTgt spid="13"/>
                                        </p:tgtEl>
                                      </p:cBhvr>
                                    </p:animEffect>
                                  </p:childTnLst>
                                </p:cTn>
                              </p:par>
                            </p:childTnLst>
                          </p:cTn>
                        </p:par>
                        <p:par>
                          <p:cTn id="12" fill="hold">
                            <p:stCondLst>
                              <p:cond delay="5500"/>
                            </p:stCondLst>
                            <p:childTnLst>
                              <p:par>
                                <p:cTn id="13" presetID="10" presetClass="entr" presetSubtype="0" fill="hold" nodeType="afterEffect">
                                  <p:stCondLst>
                                    <p:cond delay="0"/>
                                  </p:stCondLst>
                                  <p:childTnLst>
                                    <p:set>
                                      <p:cBhvr>
                                        <p:cTn id="14" dur="1" fill="hold">
                                          <p:stCondLst>
                                            <p:cond delay="0"/>
                                          </p:stCondLst>
                                        </p:cTn>
                                        <p:tgtEl>
                                          <p:spTgt spid="9">
                                            <p:txEl>
                                              <p:pRg st="0" end="0"/>
                                            </p:txEl>
                                          </p:spTgt>
                                        </p:tgtEl>
                                        <p:attrNameLst>
                                          <p:attrName>style.visibility</p:attrName>
                                        </p:attrNameLst>
                                      </p:cBhvr>
                                      <p:to>
                                        <p:strVal val="visible"/>
                                      </p:to>
                                    </p:set>
                                    <p:animEffect transition="in" filter="fade">
                                      <p:cBhvr>
                                        <p:cTn id="15" dur="2000"/>
                                        <p:tgtEl>
                                          <p:spTgt spid="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9" descr="https://brandonsdesk.files.wordpress.com/2015/06/ppt-background-red-bible-1-728.jpg">
            <a:extLst>
              <a:ext uri="{FF2B5EF4-FFF2-40B4-BE49-F238E27FC236}">
                <a16:creationId xmlns:a16="http://schemas.microsoft.com/office/drawing/2014/main" id="{F89F4780-FE77-4B3F-BFD8-7AD4DD1E15C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r="60410"/>
          <a:stretch>
            <a:fillRect/>
          </a:stretch>
        </p:blipFill>
        <p:spPr bwMode="auto">
          <a:xfrm>
            <a:off x="250794" y="228600"/>
            <a:ext cx="3328987" cy="63475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 name="Text Box 3">
            <a:extLst>
              <a:ext uri="{FF2B5EF4-FFF2-40B4-BE49-F238E27FC236}">
                <a16:creationId xmlns:a16="http://schemas.microsoft.com/office/drawing/2014/main" id="{FE65D309-347C-4B32-8B62-A1A669EE8BC8}"/>
              </a:ext>
            </a:extLst>
          </p:cNvPr>
          <p:cNvSpPr txBox="1"/>
          <p:nvPr/>
        </p:nvSpPr>
        <p:spPr>
          <a:xfrm>
            <a:off x="250794" y="1828800"/>
            <a:ext cx="11400408" cy="3579680"/>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gn="just">
              <a:spcBef>
                <a:spcPts val="0"/>
              </a:spcBef>
              <a:spcAft>
                <a:spcPts val="0"/>
              </a:spcAft>
            </a:pPr>
            <a:r>
              <a:rPr lang="en-US" sz="4600" i="1" kern="14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“Make thee an ark of gopher wood; rooms shalt thou make in the ark, and shalt pitch it within and without with pitch   …Thus did Noah; according to all that God commanded him, so did he.”</a:t>
            </a:r>
          </a:p>
          <a:p>
            <a:pPr marL="0" marR="0" algn="ctr">
              <a:spcBef>
                <a:spcPts val="0"/>
              </a:spcBef>
              <a:spcAft>
                <a:spcPts val="0"/>
              </a:spcAft>
            </a:pPr>
            <a:r>
              <a:rPr lang="en-US" sz="3600" dirty="0">
                <a:ln w="11113" cap="flat" cmpd="sng" algn="ctr">
                  <a:solidFill>
                    <a:srgbClr val="A6B727"/>
                  </a:solidFill>
                  <a:prstDash val="solid"/>
                  <a:round/>
                </a:ln>
                <a:solidFill>
                  <a:srgbClr val="678204"/>
                </a:solidFill>
                <a:effectLst>
                  <a:outerShdw blurRad="38100" dist="38100" dir="2700000" algn="tl">
                    <a:srgbClr val="000000">
                      <a:alpha val="43137"/>
                    </a:srgbClr>
                  </a:outerShdw>
                </a:effectLst>
                <a:latin typeface="Candara" panose="020E0502030303020204" pitchFamily="34" charset="0"/>
                <a:ea typeface="Candara" panose="020E0502030303020204" pitchFamily="34" charset="0"/>
                <a:cs typeface="Times New Roman" panose="02020603050405020304" pitchFamily="18" charset="0"/>
              </a:rPr>
              <a:t> </a:t>
            </a:r>
            <a:endParaRPr lang="en-US" sz="1200" dirty="0">
              <a:solidFill>
                <a:srgbClr val="678204"/>
              </a:solidFill>
              <a:effectLst>
                <a:outerShdw blurRad="38100" dist="38100" dir="2700000" algn="tl">
                  <a:srgbClr val="000000">
                    <a:alpha val="43137"/>
                  </a:srgbClr>
                </a:outerShdw>
              </a:effectLst>
              <a:latin typeface="Candara" panose="020E0502030303020204" pitchFamily="34" charset="0"/>
              <a:ea typeface="Candara" panose="020E0502030303020204" pitchFamily="34" charset="0"/>
              <a:cs typeface="Times New Roman" panose="02020603050405020304" pitchFamily="18" charset="0"/>
            </a:endParaRPr>
          </a:p>
        </p:txBody>
      </p:sp>
      <p:sp>
        <p:nvSpPr>
          <p:cNvPr id="13" name="Rectangle 4">
            <a:extLst>
              <a:ext uri="{FF2B5EF4-FFF2-40B4-BE49-F238E27FC236}">
                <a16:creationId xmlns:a16="http://schemas.microsoft.com/office/drawing/2014/main" id="{154C6B1F-F6CD-4027-A964-2FF36F351016}"/>
              </a:ext>
            </a:extLst>
          </p:cNvPr>
          <p:cNvSpPr>
            <a:spLocks noChangeArrowheads="1"/>
          </p:cNvSpPr>
          <p:nvPr/>
        </p:nvSpPr>
        <p:spPr bwMode="auto">
          <a:xfrm>
            <a:off x="228600" y="175334"/>
            <a:ext cx="11734800" cy="6400800"/>
          </a:xfrm>
          <a:prstGeom prst="rect">
            <a:avLst/>
          </a:prstGeom>
          <a:noFill/>
          <a:ln w="9525">
            <a:solidFill>
              <a:srgbClr val="E0AC6A"/>
            </a:solidFill>
            <a:miter lim="800000"/>
            <a:headEnd/>
            <a:tailEnd/>
          </a:ln>
          <a:effec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auto" hangingPunct="1">
              <a:spcBef>
                <a:spcPts val="0"/>
              </a:spcBef>
              <a:spcAft>
                <a:spcPts val="0"/>
              </a:spcAft>
              <a:defRPr/>
            </a:pPr>
            <a:endParaRPr lang="en-US" altLang="en-US" sz="1350"/>
          </a:p>
        </p:txBody>
      </p:sp>
      <p:cxnSp>
        <p:nvCxnSpPr>
          <p:cNvPr id="9" name="Straight Connector 8">
            <a:extLst>
              <a:ext uri="{FF2B5EF4-FFF2-40B4-BE49-F238E27FC236}">
                <a16:creationId xmlns:a16="http://schemas.microsoft.com/office/drawing/2014/main" id="{10D3EC59-501B-47EC-A9C2-010019ADAE1D}"/>
              </a:ext>
            </a:extLst>
          </p:cNvPr>
          <p:cNvCxnSpPr>
            <a:cxnSpLocks/>
          </p:cNvCxnSpPr>
          <p:nvPr/>
        </p:nvCxnSpPr>
        <p:spPr>
          <a:xfrm>
            <a:off x="457200" y="1295400"/>
            <a:ext cx="11353800" cy="0"/>
          </a:xfrm>
          <a:prstGeom prst="line">
            <a:avLst/>
          </a:prstGeom>
          <a:noFill/>
          <a:ln w="12700" cap="flat" cmpd="sng" algn="ctr">
            <a:solidFill>
              <a:srgbClr val="FFC000">
                <a:lumMod val="40000"/>
                <a:lumOff val="60000"/>
              </a:srgbClr>
            </a:solidFill>
            <a:prstDash val="solid"/>
            <a:miter lim="800000"/>
          </a:ln>
          <a:effectLst/>
        </p:spPr>
      </p:cxnSp>
      <p:sp>
        <p:nvSpPr>
          <p:cNvPr id="10" name="Rectangle 2">
            <a:extLst>
              <a:ext uri="{FF2B5EF4-FFF2-40B4-BE49-F238E27FC236}">
                <a16:creationId xmlns:a16="http://schemas.microsoft.com/office/drawing/2014/main" id="{0F9F1213-56A4-496B-8D10-8916C9B8C1C0}"/>
              </a:ext>
            </a:extLst>
          </p:cNvPr>
          <p:cNvSpPr txBox="1">
            <a:spLocks noChangeArrowheads="1"/>
          </p:cNvSpPr>
          <p:nvPr/>
        </p:nvSpPr>
        <p:spPr bwMode="auto">
          <a:xfrm>
            <a:off x="250794" y="281866"/>
            <a:ext cx="11690412" cy="1073657"/>
          </a:xfrm>
          <a:prstGeom prst="rect">
            <a:avLst/>
          </a:prstGeom>
          <a:noFill/>
          <a:ln w="2857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Autofit/>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eaLnBrk="1" fontAlgn="auto" hangingPunct="1">
              <a:spcAft>
                <a:spcPts val="0"/>
              </a:spcAft>
              <a:defRPr/>
            </a:pPr>
            <a:r>
              <a:rPr lang="en-US" altLang="en-US" sz="5400" kern="0" dirty="0">
                <a:solidFill>
                  <a:srgbClr val="FFC000">
                    <a:lumMod val="60000"/>
                    <a:lumOff val="40000"/>
                  </a:srgbClr>
                </a:solidFill>
                <a:effectLst>
                  <a:outerShdw blurRad="38100" dist="38100" dir="2700000" algn="tl">
                    <a:srgbClr val="000000">
                      <a:alpha val="43137"/>
                    </a:srgbClr>
                  </a:outerShdw>
                </a:effectLst>
                <a:latin typeface="Palatino Linotype" panose="02040502050505030304" pitchFamily="18" charset="0"/>
                <a:ea typeface="Tahoma" panose="020B0604030504040204" pitchFamily="34" charset="0"/>
                <a:cs typeface="Tahoma" panose="020B0604030504040204" pitchFamily="34" charset="0"/>
              </a:rPr>
              <a:t>Build it According to the Pattern </a:t>
            </a:r>
          </a:p>
        </p:txBody>
      </p:sp>
      <p:sp>
        <p:nvSpPr>
          <p:cNvPr id="11" name="Rectangle 2">
            <a:extLst>
              <a:ext uri="{FF2B5EF4-FFF2-40B4-BE49-F238E27FC236}">
                <a16:creationId xmlns:a16="http://schemas.microsoft.com/office/drawing/2014/main" id="{40E07DE2-A4C5-4C53-8BA5-00B9344DF12F}"/>
              </a:ext>
            </a:extLst>
          </p:cNvPr>
          <p:cNvSpPr txBox="1">
            <a:spLocks noChangeArrowheads="1"/>
          </p:cNvSpPr>
          <p:nvPr/>
        </p:nvSpPr>
        <p:spPr bwMode="auto">
          <a:xfrm>
            <a:off x="3288378" y="5219529"/>
            <a:ext cx="5867400" cy="1638471"/>
          </a:xfrm>
          <a:prstGeom prst="rect">
            <a:avLst/>
          </a:prstGeom>
          <a:noFill/>
          <a:ln w="2857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eaLnBrk="1" fontAlgn="auto" hangingPunct="1">
              <a:spcAft>
                <a:spcPts val="0"/>
              </a:spcAft>
              <a:defRPr/>
            </a:pPr>
            <a:r>
              <a:rPr lang="en-US" altLang="en-US" sz="6000" kern="0" dirty="0">
                <a:solidFill>
                  <a:srgbClr val="FFFF00"/>
                </a:solidFill>
                <a:effectLst>
                  <a:outerShdw blurRad="38100" dist="38100" dir="2700000" algn="tl">
                    <a:srgbClr val="000000">
                      <a:alpha val="43137"/>
                    </a:srgbClr>
                  </a:outerShdw>
                </a:effectLst>
                <a:latin typeface="Palatino Linotype" panose="02040502050505030304" pitchFamily="18" charset="0"/>
                <a:ea typeface="Tahoma" panose="020B0604030504040204" pitchFamily="34" charset="0"/>
                <a:cs typeface="Tahoma" panose="020B0604030504040204" pitchFamily="34" charset="0"/>
              </a:rPr>
              <a:t>Gen. 6:14-22 </a:t>
            </a:r>
          </a:p>
        </p:txBody>
      </p:sp>
    </p:spTree>
    <p:extLst>
      <p:ext uri="{BB962C8B-B14F-4D97-AF65-F5344CB8AC3E}">
        <p14:creationId xmlns:p14="http://schemas.microsoft.com/office/powerpoint/2010/main" val="3012322638"/>
      </p:ext>
    </p:extLst>
  </p:cSld>
  <p:clrMapOvr>
    <a:masterClrMapping/>
  </p:clrMapOvr>
  <mc:AlternateContent xmlns:mc="http://schemas.openxmlformats.org/markup-compatibility/2006" xmlns:p14="http://schemas.microsoft.com/office/powerpoint/2010/main">
    <mc:Choice Requires="p14">
      <p:transition spd="slow" p14:dur="1500" advTm="12000">
        <p:split orient="vert"/>
      </p:transition>
    </mc:Choice>
    <mc:Fallback xmlns="">
      <p:transition spd="slow" advTm="12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1000"/>
                                  </p:stCondLst>
                                  <p:childTnLst>
                                    <p:set>
                                      <p:cBhvr>
                                        <p:cTn id="6" dur="1" fill="hold">
                                          <p:stCondLst>
                                            <p:cond delay="0"/>
                                          </p:stCondLst>
                                        </p:cTn>
                                        <p:tgtEl>
                                          <p:spTgt spid="19"/>
                                        </p:tgtEl>
                                        <p:attrNameLst>
                                          <p:attrName>style.visibility</p:attrName>
                                        </p:attrNameLst>
                                      </p:cBhvr>
                                      <p:to>
                                        <p:strVal val="visible"/>
                                      </p:to>
                                    </p:set>
                                    <p:animEffect transition="in" filter="fade">
                                      <p:cBhvr>
                                        <p:cTn id="7" dur="20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459" name="AutoShape 9" descr="Related image">
            <a:extLst>
              <a:ext uri="{FF2B5EF4-FFF2-40B4-BE49-F238E27FC236}">
                <a16:creationId xmlns:a16="http://schemas.microsoft.com/office/drawing/2014/main" id="{D07BB447-3E5E-4827-92A8-6493BE001E28}"/>
              </a:ext>
            </a:extLst>
          </p:cNvPr>
          <p:cNvSpPr>
            <a:spLocks noChangeAspect="1" noChangeArrowheads="1"/>
          </p:cNvSpPr>
          <p:nvPr/>
        </p:nvSpPr>
        <p:spPr bwMode="auto">
          <a:xfrm>
            <a:off x="1679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pic>
        <p:nvPicPr>
          <p:cNvPr id="18" name="Picture 9" descr="https://brandonsdesk.files.wordpress.com/2015/06/ppt-background-red-bible-1-728.jpg">
            <a:extLst>
              <a:ext uri="{FF2B5EF4-FFF2-40B4-BE49-F238E27FC236}">
                <a16:creationId xmlns:a16="http://schemas.microsoft.com/office/drawing/2014/main" id="{63390B58-1F70-48E1-88A1-031F7356EB7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r="60410"/>
          <a:stretch>
            <a:fillRect/>
          </a:stretch>
        </p:blipFill>
        <p:spPr bwMode="auto">
          <a:xfrm>
            <a:off x="250794" y="228600"/>
            <a:ext cx="3328987" cy="63475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 name="Rectangle 4">
            <a:extLst>
              <a:ext uri="{FF2B5EF4-FFF2-40B4-BE49-F238E27FC236}">
                <a16:creationId xmlns:a16="http://schemas.microsoft.com/office/drawing/2014/main" id="{D8E140C3-6E66-4802-B959-4B01772011C8}"/>
              </a:ext>
            </a:extLst>
          </p:cNvPr>
          <p:cNvSpPr>
            <a:spLocks noChangeArrowheads="1"/>
          </p:cNvSpPr>
          <p:nvPr/>
        </p:nvSpPr>
        <p:spPr bwMode="auto">
          <a:xfrm>
            <a:off x="228600" y="175334"/>
            <a:ext cx="11734800" cy="6400800"/>
          </a:xfrm>
          <a:prstGeom prst="rect">
            <a:avLst/>
          </a:prstGeom>
          <a:noFill/>
          <a:ln w="9525">
            <a:solidFill>
              <a:srgbClr val="E0AC6A"/>
            </a:solidFill>
            <a:miter lim="800000"/>
            <a:headEnd/>
            <a:tailEnd/>
          </a:ln>
          <a:effec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auto" hangingPunct="1">
              <a:spcBef>
                <a:spcPts val="0"/>
              </a:spcBef>
              <a:spcAft>
                <a:spcPts val="0"/>
              </a:spcAft>
              <a:defRPr/>
            </a:pPr>
            <a:endParaRPr lang="en-US" altLang="en-US" sz="1350"/>
          </a:p>
        </p:txBody>
      </p:sp>
      <p:sp>
        <p:nvSpPr>
          <p:cNvPr id="13" name="Text Box 3">
            <a:extLst>
              <a:ext uri="{FF2B5EF4-FFF2-40B4-BE49-F238E27FC236}">
                <a16:creationId xmlns:a16="http://schemas.microsoft.com/office/drawing/2014/main" id="{73FAA878-758E-4A34-AEB8-6F4D30326A5D}"/>
              </a:ext>
            </a:extLst>
          </p:cNvPr>
          <p:cNvSpPr txBox="1"/>
          <p:nvPr/>
        </p:nvSpPr>
        <p:spPr>
          <a:xfrm>
            <a:off x="250794" y="2029832"/>
            <a:ext cx="11734800" cy="290783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gn="ctr">
              <a:spcBef>
                <a:spcPts val="0"/>
              </a:spcBef>
              <a:spcAft>
                <a:spcPts val="0"/>
              </a:spcAft>
            </a:pPr>
            <a:r>
              <a:rPr lang="en-US" sz="8000" b="1" kern="14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God gave Moses a Pattern to Build the Tabernacle </a:t>
            </a:r>
          </a:p>
          <a:p>
            <a:pPr marL="0" marR="0" algn="ctr">
              <a:lnSpc>
                <a:spcPct val="120000"/>
              </a:lnSpc>
              <a:spcBef>
                <a:spcPts val="0"/>
              </a:spcBef>
              <a:spcAft>
                <a:spcPts val="600"/>
              </a:spcAft>
            </a:pPr>
            <a:r>
              <a:rPr lang="en-US" sz="3600" b="1" dirty="0">
                <a:ln w="11113" cap="flat" cmpd="sng" algn="ctr">
                  <a:solidFill>
                    <a:srgbClr val="A6B727"/>
                  </a:solidFill>
                  <a:prstDash val="solid"/>
                  <a:round/>
                </a:ln>
                <a:solidFill>
                  <a:srgbClr val="E1EA9F"/>
                </a:solidFill>
                <a:effectLst>
                  <a:outerShdw blurRad="38100" dist="38100" dir="2700000" algn="tl">
                    <a:srgbClr val="000000">
                      <a:alpha val="43137"/>
                    </a:srgbClr>
                  </a:outerShdw>
                </a:effectLst>
                <a:latin typeface="Candara" panose="020E0502030303020204" pitchFamily="34" charset="0"/>
                <a:ea typeface="Candara" panose="020E0502030303020204" pitchFamily="34" charset="0"/>
                <a:cs typeface="Times New Roman" panose="02020603050405020304" pitchFamily="18" charset="0"/>
              </a:rPr>
              <a:t> </a:t>
            </a:r>
            <a:endParaRPr lang="en-US" sz="1200" dirty="0">
              <a:solidFill>
                <a:srgbClr val="5E5E5E"/>
              </a:solidFill>
              <a:effectLst>
                <a:outerShdw blurRad="38100" dist="38100" dir="2700000" algn="tl">
                  <a:srgbClr val="000000">
                    <a:alpha val="43137"/>
                  </a:srgbClr>
                </a:outerShdw>
              </a:effectLst>
              <a:latin typeface="Candara" panose="020E0502030303020204" pitchFamily="34" charset="0"/>
              <a:ea typeface="Candara" panose="020E0502030303020204" pitchFamily="34" charset="0"/>
              <a:cs typeface="Times New Roman" panose="02020603050405020304" pitchFamily="18" charset="0"/>
            </a:endParaRPr>
          </a:p>
        </p:txBody>
      </p:sp>
      <p:cxnSp>
        <p:nvCxnSpPr>
          <p:cNvPr id="21" name="Straight Connector 20">
            <a:extLst>
              <a:ext uri="{FF2B5EF4-FFF2-40B4-BE49-F238E27FC236}">
                <a16:creationId xmlns:a16="http://schemas.microsoft.com/office/drawing/2014/main" id="{68D1E1EB-D863-458F-8360-04DA5994AF34}"/>
              </a:ext>
            </a:extLst>
          </p:cNvPr>
          <p:cNvCxnSpPr>
            <a:cxnSpLocks/>
          </p:cNvCxnSpPr>
          <p:nvPr/>
        </p:nvCxnSpPr>
        <p:spPr>
          <a:xfrm>
            <a:off x="457200" y="1295400"/>
            <a:ext cx="11353800" cy="0"/>
          </a:xfrm>
          <a:prstGeom prst="line">
            <a:avLst/>
          </a:prstGeom>
          <a:noFill/>
          <a:ln w="12700" cap="flat" cmpd="sng" algn="ctr">
            <a:solidFill>
              <a:srgbClr val="FFC000">
                <a:lumMod val="40000"/>
                <a:lumOff val="60000"/>
              </a:srgbClr>
            </a:solidFill>
            <a:prstDash val="solid"/>
            <a:miter lim="800000"/>
          </a:ln>
          <a:effectLst/>
        </p:spPr>
      </p:cxnSp>
      <p:sp>
        <p:nvSpPr>
          <p:cNvPr id="9" name="Rectangle 2">
            <a:extLst>
              <a:ext uri="{FF2B5EF4-FFF2-40B4-BE49-F238E27FC236}">
                <a16:creationId xmlns:a16="http://schemas.microsoft.com/office/drawing/2014/main" id="{7EE821D5-C96B-4B3C-8D6F-DFC50D2FC68A}"/>
              </a:ext>
            </a:extLst>
          </p:cNvPr>
          <p:cNvSpPr txBox="1">
            <a:spLocks noChangeArrowheads="1"/>
          </p:cNvSpPr>
          <p:nvPr/>
        </p:nvSpPr>
        <p:spPr bwMode="auto">
          <a:xfrm>
            <a:off x="250794" y="281866"/>
            <a:ext cx="11690412" cy="1073657"/>
          </a:xfrm>
          <a:prstGeom prst="rect">
            <a:avLst/>
          </a:prstGeom>
          <a:noFill/>
          <a:ln w="2857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Autofit/>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eaLnBrk="1" fontAlgn="auto" hangingPunct="1">
              <a:spcAft>
                <a:spcPts val="0"/>
              </a:spcAft>
              <a:defRPr/>
            </a:pPr>
            <a:r>
              <a:rPr lang="en-US" altLang="en-US" sz="5400" kern="0" dirty="0">
                <a:solidFill>
                  <a:srgbClr val="FFC000">
                    <a:lumMod val="60000"/>
                    <a:lumOff val="40000"/>
                  </a:srgbClr>
                </a:solidFill>
                <a:effectLst>
                  <a:outerShdw blurRad="38100" dist="38100" dir="2700000" algn="tl">
                    <a:srgbClr val="000000">
                      <a:alpha val="43137"/>
                    </a:srgbClr>
                  </a:outerShdw>
                </a:effectLst>
                <a:latin typeface="Palatino Linotype" panose="02040502050505030304" pitchFamily="18" charset="0"/>
                <a:ea typeface="Tahoma" panose="020B0604030504040204" pitchFamily="34" charset="0"/>
                <a:cs typeface="Tahoma" panose="020B0604030504040204" pitchFamily="34" charset="0"/>
              </a:rPr>
              <a:t>Build it According to the Pattern </a:t>
            </a:r>
          </a:p>
        </p:txBody>
      </p:sp>
      <p:sp>
        <p:nvSpPr>
          <p:cNvPr id="10" name="Rectangle 2">
            <a:extLst>
              <a:ext uri="{FF2B5EF4-FFF2-40B4-BE49-F238E27FC236}">
                <a16:creationId xmlns:a16="http://schemas.microsoft.com/office/drawing/2014/main" id="{EEDB9B46-BBAA-48A1-9D14-6E59A7B47806}"/>
              </a:ext>
            </a:extLst>
          </p:cNvPr>
          <p:cNvSpPr txBox="1">
            <a:spLocks noChangeArrowheads="1"/>
          </p:cNvSpPr>
          <p:nvPr/>
        </p:nvSpPr>
        <p:spPr bwMode="auto">
          <a:xfrm>
            <a:off x="3276600" y="5219529"/>
            <a:ext cx="5867400" cy="1638471"/>
          </a:xfrm>
          <a:prstGeom prst="rect">
            <a:avLst/>
          </a:prstGeom>
          <a:noFill/>
          <a:ln w="2857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eaLnBrk="1" fontAlgn="auto" hangingPunct="1">
              <a:spcAft>
                <a:spcPts val="0"/>
              </a:spcAft>
              <a:defRPr/>
            </a:pPr>
            <a:r>
              <a:rPr lang="en-US" altLang="en-US" sz="6000" kern="0" dirty="0">
                <a:solidFill>
                  <a:srgbClr val="FFFF00"/>
                </a:solidFill>
                <a:effectLst>
                  <a:outerShdw blurRad="38100" dist="38100" dir="2700000" algn="tl">
                    <a:srgbClr val="000000">
                      <a:alpha val="43137"/>
                    </a:srgbClr>
                  </a:outerShdw>
                </a:effectLst>
                <a:latin typeface="Palatino Linotype" panose="02040502050505030304" pitchFamily="18" charset="0"/>
                <a:ea typeface="Tahoma" panose="020B0604030504040204" pitchFamily="34" charset="0"/>
                <a:cs typeface="Tahoma" panose="020B0604030504040204" pitchFamily="34" charset="0"/>
              </a:rPr>
              <a:t>Exodus 25:40 </a:t>
            </a:r>
          </a:p>
        </p:txBody>
      </p:sp>
    </p:spTree>
    <p:extLst>
      <p:ext uri="{BB962C8B-B14F-4D97-AF65-F5344CB8AC3E}">
        <p14:creationId xmlns:p14="http://schemas.microsoft.com/office/powerpoint/2010/main" val="3451689658"/>
      </p:ext>
    </p:extLst>
  </p:cSld>
  <p:clrMapOvr>
    <a:masterClrMapping/>
  </p:clrMapOvr>
  <mc:AlternateContent xmlns:mc="http://schemas.openxmlformats.org/markup-compatibility/2006" xmlns:p14="http://schemas.microsoft.com/office/powerpoint/2010/main">
    <mc:Choice Requires="p14">
      <p:transition spd="slow" p14:dur="1500" advTm="9000">
        <p:split orient="vert"/>
      </p:transition>
    </mc:Choice>
    <mc:Fallback xmlns="">
      <p:transition spd="slow" advTm="9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150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2000"/>
                                        <p:tgtEl>
                                          <p:spTgt spid="13"/>
                                        </p:tgtEl>
                                      </p:cBhvr>
                                    </p:animEffect>
                                  </p:childTnLst>
                                </p:cTn>
                              </p:par>
                            </p:childTnLst>
                          </p:cTn>
                        </p:par>
                        <p:par>
                          <p:cTn id="8" fill="hold">
                            <p:stCondLst>
                              <p:cond delay="3500"/>
                            </p:stCondLst>
                            <p:childTnLst>
                              <p:par>
                                <p:cTn id="9" presetID="10" presetClass="entr" presetSubtype="0" fill="hold" nodeType="afterEffect">
                                  <p:stCondLst>
                                    <p:cond delay="0"/>
                                  </p:stCondLst>
                                  <p:childTnLst>
                                    <p:set>
                                      <p:cBhvr>
                                        <p:cTn id="10" dur="1" fill="hold">
                                          <p:stCondLst>
                                            <p:cond delay="0"/>
                                          </p:stCondLst>
                                        </p:cTn>
                                        <p:tgtEl>
                                          <p:spTgt spid="10">
                                            <p:txEl>
                                              <p:pRg st="0" end="0"/>
                                            </p:txEl>
                                          </p:spTgt>
                                        </p:tgtEl>
                                        <p:attrNameLst>
                                          <p:attrName>style.visibility</p:attrName>
                                        </p:attrNameLst>
                                      </p:cBhvr>
                                      <p:to>
                                        <p:strVal val="visible"/>
                                      </p:to>
                                    </p:set>
                                    <p:animEffect transition="in" filter="fade">
                                      <p:cBhvr>
                                        <p:cTn id="11" dur="2000"/>
                                        <p:tgtEl>
                                          <p:spTgt spid="1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9" descr="https://brandonsdesk.files.wordpress.com/2015/06/ppt-background-red-bible-1-728.jpg">
            <a:extLst>
              <a:ext uri="{FF2B5EF4-FFF2-40B4-BE49-F238E27FC236}">
                <a16:creationId xmlns:a16="http://schemas.microsoft.com/office/drawing/2014/main" id="{F89F4780-FE77-4B3F-BFD8-7AD4DD1E15C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r="60410"/>
          <a:stretch>
            <a:fillRect/>
          </a:stretch>
        </p:blipFill>
        <p:spPr bwMode="auto">
          <a:xfrm>
            <a:off x="250794" y="228600"/>
            <a:ext cx="3328987" cy="63475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 name="Text Box 3">
            <a:extLst>
              <a:ext uri="{FF2B5EF4-FFF2-40B4-BE49-F238E27FC236}">
                <a16:creationId xmlns:a16="http://schemas.microsoft.com/office/drawing/2014/main" id="{FE65D309-347C-4B32-8B62-A1A669EE8BC8}"/>
              </a:ext>
            </a:extLst>
          </p:cNvPr>
          <p:cNvSpPr txBox="1"/>
          <p:nvPr/>
        </p:nvSpPr>
        <p:spPr>
          <a:xfrm>
            <a:off x="1066800" y="2590800"/>
            <a:ext cx="10439400" cy="314541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gn="just">
              <a:spcBef>
                <a:spcPts val="0"/>
              </a:spcBef>
              <a:spcAft>
                <a:spcPts val="0"/>
              </a:spcAft>
            </a:pPr>
            <a:r>
              <a:rPr lang="en-US" sz="4800" i="1" kern="14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“And see that thou make them after their pattern, which hath been showed thee in the mount.”</a:t>
            </a:r>
          </a:p>
          <a:p>
            <a:pPr marL="0" marR="0" algn="ctr">
              <a:spcBef>
                <a:spcPts val="0"/>
              </a:spcBef>
              <a:spcAft>
                <a:spcPts val="0"/>
              </a:spcAft>
            </a:pPr>
            <a:r>
              <a:rPr lang="en-US" sz="3600" b="1" dirty="0">
                <a:ln w="11113" cap="flat" cmpd="sng" algn="ctr">
                  <a:solidFill>
                    <a:srgbClr val="A6B727"/>
                  </a:solidFill>
                  <a:prstDash val="solid"/>
                  <a:round/>
                </a:ln>
                <a:solidFill>
                  <a:srgbClr val="678204"/>
                </a:solidFill>
                <a:effectLst/>
                <a:latin typeface="Candara" panose="020E0502030303020204" pitchFamily="34" charset="0"/>
                <a:ea typeface="Candara" panose="020E0502030303020204" pitchFamily="34" charset="0"/>
                <a:cs typeface="Times New Roman" panose="02020603050405020304" pitchFamily="18" charset="0"/>
              </a:rPr>
              <a:t> </a:t>
            </a:r>
            <a:endParaRPr lang="en-US" sz="1200" dirty="0">
              <a:solidFill>
                <a:srgbClr val="678204"/>
              </a:solidFill>
              <a:effectLst/>
              <a:latin typeface="Candara" panose="020E0502030303020204" pitchFamily="34" charset="0"/>
              <a:ea typeface="Candara" panose="020E0502030303020204" pitchFamily="34" charset="0"/>
              <a:cs typeface="Times New Roman" panose="02020603050405020304" pitchFamily="18" charset="0"/>
            </a:endParaRPr>
          </a:p>
        </p:txBody>
      </p:sp>
      <p:sp>
        <p:nvSpPr>
          <p:cNvPr id="13" name="Rectangle 4">
            <a:extLst>
              <a:ext uri="{FF2B5EF4-FFF2-40B4-BE49-F238E27FC236}">
                <a16:creationId xmlns:a16="http://schemas.microsoft.com/office/drawing/2014/main" id="{154C6B1F-F6CD-4027-A964-2FF36F351016}"/>
              </a:ext>
            </a:extLst>
          </p:cNvPr>
          <p:cNvSpPr>
            <a:spLocks noChangeArrowheads="1"/>
          </p:cNvSpPr>
          <p:nvPr/>
        </p:nvSpPr>
        <p:spPr bwMode="auto">
          <a:xfrm>
            <a:off x="228600" y="175334"/>
            <a:ext cx="11734800" cy="6400800"/>
          </a:xfrm>
          <a:prstGeom prst="rect">
            <a:avLst/>
          </a:prstGeom>
          <a:noFill/>
          <a:ln w="9525">
            <a:solidFill>
              <a:srgbClr val="E0AC6A"/>
            </a:solidFill>
            <a:miter lim="800000"/>
            <a:headEnd/>
            <a:tailEnd/>
          </a:ln>
          <a:effec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auto" hangingPunct="1">
              <a:spcBef>
                <a:spcPts val="0"/>
              </a:spcBef>
              <a:spcAft>
                <a:spcPts val="0"/>
              </a:spcAft>
              <a:defRPr/>
            </a:pPr>
            <a:endParaRPr lang="en-US" altLang="en-US" sz="1350"/>
          </a:p>
        </p:txBody>
      </p:sp>
      <p:cxnSp>
        <p:nvCxnSpPr>
          <p:cNvPr id="9" name="Straight Connector 8">
            <a:extLst>
              <a:ext uri="{FF2B5EF4-FFF2-40B4-BE49-F238E27FC236}">
                <a16:creationId xmlns:a16="http://schemas.microsoft.com/office/drawing/2014/main" id="{10D3EC59-501B-47EC-A9C2-010019ADAE1D}"/>
              </a:ext>
            </a:extLst>
          </p:cNvPr>
          <p:cNvCxnSpPr>
            <a:cxnSpLocks/>
          </p:cNvCxnSpPr>
          <p:nvPr/>
        </p:nvCxnSpPr>
        <p:spPr>
          <a:xfrm>
            <a:off x="457200" y="1295400"/>
            <a:ext cx="11353800" cy="0"/>
          </a:xfrm>
          <a:prstGeom prst="line">
            <a:avLst/>
          </a:prstGeom>
          <a:noFill/>
          <a:ln w="12700" cap="flat" cmpd="sng" algn="ctr">
            <a:solidFill>
              <a:srgbClr val="FFC000">
                <a:lumMod val="40000"/>
                <a:lumOff val="60000"/>
              </a:srgbClr>
            </a:solidFill>
            <a:prstDash val="solid"/>
            <a:miter lim="800000"/>
          </a:ln>
          <a:effectLst/>
        </p:spPr>
      </p:cxnSp>
      <p:sp>
        <p:nvSpPr>
          <p:cNvPr id="10" name="Rectangle 2">
            <a:extLst>
              <a:ext uri="{FF2B5EF4-FFF2-40B4-BE49-F238E27FC236}">
                <a16:creationId xmlns:a16="http://schemas.microsoft.com/office/drawing/2014/main" id="{CB0E21F0-417E-4E5F-86FA-36E1032DB4C1}"/>
              </a:ext>
            </a:extLst>
          </p:cNvPr>
          <p:cNvSpPr txBox="1">
            <a:spLocks noChangeArrowheads="1"/>
          </p:cNvSpPr>
          <p:nvPr/>
        </p:nvSpPr>
        <p:spPr bwMode="auto">
          <a:xfrm>
            <a:off x="250794" y="281866"/>
            <a:ext cx="11690412" cy="1073657"/>
          </a:xfrm>
          <a:prstGeom prst="rect">
            <a:avLst/>
          </a:prstGeom>
          <a:noFill/>
          <a:ln w="2857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Autofit/>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eaLnBrk="1" fontAlgn="auto" hangingPunct="1">
              <a:spcAft>
                <a:spcPts val="0"/>
              </a:spcAft>
              <a:defRPr/>
            </a:pPr>
            <a:r>
              <a:rPr lang="en-US" altLang="en-US" sz="5400" kern="0" dirty="0">
                <a:solidFill>
                  <a:srgbClr val="FFC000">
                    <a:lumMod val="60000"/>
                    <a:lumOff val="40000"/>
                  </a:srgbClr>
                </a:solidFill>
                <a:effectLst>
                  <a:outerShdw blurRad="38100" dist="38100" dir="2700000" algn="tl">
                    <a:srgbClr val="000000">
                      <a:alpha val="43137"/>
                    </a:srgbClr>
                  </a:outerShdw>
                </a:effectLst>
                <a:latin typeface="Palatino Linotype" panose="02040502050505030304" pitchFamily="18" charset="0"/>
                <a:ea typeface="Tahoma" panose="020B0604030504040204" pitchFamily="34" charset="0"/>
                <a:cs typeface="Tahoma" panose="020B0604030504040204" pitchFamily="34" charset="0"/>
              </a:rPr>
              <a:t>Build it According to the Pattern </a:t>
            </a:r>
          </a:p>
        </p:txBody>
      </p:sp>
      <p:sp>
        <p:nvSpPr>
          <p:cNvPr id="12" name="Rectangle 2">
            <a:extLst>
              <a:ext uri="{FF2B5EF4-FFF2-40B4-BE49-F238E27FC236}">
                <a16:creationId xmlns:a16="http://schemas.microsoft.com/office/drawing/2014/main" id="{09EF9B90-6FA7-4FAA-B349-C5E5078D1349}"/>
              </a:ext>
            </a:extLst>
          </p:cNvPr>
          <p:cNvSpPr txBox="1">
            <a:spLocks noChangeArrowheads="1"/>
          </p:cNvSpPr>
          <p:nvPr/>
        </p:nvSpPr>
        <p:spPr bwMode="auto">
          <a:xfrm>
            <a:off x="3276600" y="5219529"/>
            <a:ext cx="5867400" cy="1638471"/>
          </a:xfrm>
          <a:prstGeom prst="rect">
            <a:avLst/>
          </a:prstGeom>
          <a:noFill/>
          <a:ln w="2857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eaLnBrk="1" fontAlgn="auto" hangingPunct="1">
              <a:spcAft>
                <a:spcPts val="0"/>
              </a:spcAft>
              <a:defRPr/>
            </a:pPr>
            <a:r>
              <a:rPr lang="en-US" altLang="en-US" sz="6000" kern="0" dirty="0">
                <a:solidFill>
                  <a:srgbClr val="FFFF00"/>
                </a:solidFill>
                <a:effectLst>
                  <a:outerShdw blurRad="38100" dist="38100" dir="2700000" algn="tl">
                    <a:srgbClr val="000000">
                      <a:alpha val="43137"/>
                    </a:srgbClr>
                  </a:outerShdw>
                </a:effectLst>
                <a:latin typeface="Palatino Linotype" panose="02040502050505030304" pitchFamily="18" charset="0"/>
                <a:ea typeface="Tahoma" panose="020B0604030504040204" pitchFamily="34" charset="0"/>
                <a:cs typeface="Tahoma" panose="020B0604030504040204" pitchFamily="34" charset="0"/>
              </a:rPr>
              <a:t>Exodus 25:40 </a:t>
            </a:r>
          </a:p>
        </p:txBody>
      </p:sp>
    </p:spTree>
    <p:extLst>
      <p:ext uri="{BB962C8B-B14F-4D97-AF65-F5344CB8AC3E}">
        <p14:creationId xmlns:p14="http://schemas.microsoft.com/office/powerpoint/2010/main" val="1767180139"/>
      </p:ext>
    </p:extLst>
  </p:cSld>
  <p:clrMapOvr>
    <a:masterClrMapping/>
  </p:clrMapOvr>
  <mc:AlternateContent xmlns:mc="http://schemas.openxmlformats.org/markup-compatibility/2006" xmlns:p14="http://schemas.microsoft.com/office/powerpoint/2010/main">
    <mc:Choice Requires="p14">
      <p:transition spd="slow" p14:dur="1500" advTm="11000">
        <p:split orient="vert"/>
      </p:transition>
    </mc:Choice>
    <mc:Fallback xmlns="">
      <p:transition spd="slow" advTm="11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1000"/>
                                  </p:stCondLst>
                                  <p:childTnLst>
                                    <p:set>
                                      <p:cBhvr>
                                        <p:cTn id="6" dur="1" fill="hold">
                                          <p:stCondLst>
                                            <p:cond delay="0"/>
                                          </p:stCondLst>
                                        </p:cTn>
                                        <p:tgtEl>
                                          <p:spTgt spid="19"/>
                                        </p:tgtEl>
                                        <p:attrNameLst>
                                          <p:attrName>style.visibility</p:attrName>
                                        </p:attrNameLst>
                                      </p:cBhvr>
                                      <p:to>
                                        <p:strVal val="visible"/>
                                      </p:to>
                                    </p:set>
                                    <p:animEffect transition="in" filter="fade">
                                      <p:cBhvr>
                                        <p:cTn id="7" dur="20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459" name="AutoShape 9" descr="Related image">
            <a:extLst>
              <a:ext uri="{FF2B5EF4-FFF2-40B4-BE49-F238E27FC236}">
                <a16:creationId xmlns:a16="http://schemas.microsoft.com/office/drawing/2014/main" id="{D07BB447-3E5E-4827-92A8-6493BE001E28}"/>
              </a:ext>
            </a:extLst>
          </p:cNvPr>
          <p:cNvSpPr>
            <a:spLocks noChangeAspect="1" noChangeArrowheads="1"/>
          </p:cNvSpPr>
          <p:nvPr/>
        </p:nvSpPr>
        <p:spPr bwMode="auto">
          <a:xfrm>
            <a:off x="1679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pic>
        <p:nvPicPr>
          <p:cNvPr id="18" name="Picture 9" descr="https://brandonsdesk.files.wordpress.com/2015/06/ppt-background-red-bible-1-728.jpg">
            <a:extLst>
              <a:ext uri="{FF2B5EF4-FFF2-40B4-BE49-F238E27FC236}">
                <a16:creationId xmlns:a16="http://schemas.microsoft.com/office/drawing/2014/main" id="{63390B58-1F70-48E1-88A1-031F7356EB7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r="60410"/>
          <a:stretch>
            <a:fillRect/>
          </a:stretch>
        </p:blipFill>
        <p:spPr bwMode="auto">
          <a:xfrm>
            <a:off x="250794" y="228600"/>
            <a:ext cx="3328987" cy="63475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 name="Rectangle 4">
            <a:extLst>
              <a:ext uri="{FF2B5EF4-FFF2-40B4-BE49-F238E27FC236}">
                <a16:creationId xmlns:a16="http://schemas.microsoft.com/office/drawing/2014/main" id="{D8E140C3-6E66-4802-B959-4B01772011C8}"/>
              </a:ext>
            </a:extLst>
          </p:cNvPr>
          <p:cNvSpPr>
            <a:spLocks noChangeArrowheads="1"/>
          </p:cNvSpPr>
          <p:nvPr/>
        </p:nvSpPr>
        <p:spPr bwMode="auto">
          <a:xfrm>
            <a:off x="228600" y="175334"/>
            <a:ext cx="11734800" cy="6400800"/>
          </a:xfrm>
          <a:prstGeom prst="rect">
            <a:avLst/>
          </a:prstGeom>
          <a:noFill/>
          <a:ln w="9525">
            <a:solidFill>
              <a:srgbClr val="E0AC6A"/>
            </a:solidFill>
            <a:miter lim="800000"/>
            <a:headEnd/>
            <a:tailEnd/>
          </a:ln>
          <a:effec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auto" hangingPunct="1">
              <a:spcBef>
                <a:spcPts val="0"/>
              </a:spcBef>
              <a:spcAft>
                <a:spcPts val="0"/>
              </a:spcAft>
              <a:defRPr/>
            </a:pPr>
            <a:endParaRPr lang="en-US" altLang="en-US" sz="1350"/>
          </a:p>
        </p:txBody>
      </p:sp>
      <p:sp>
        <p:nvSpPr>
          <p:cNvPr id="13" name="Text Box 3">
            <a:extLst>
              <a:ext uri="{FF2B5EF4-FFF2-40B4-BE49-F238E27FC236}">
                <a16:creationId xmlns:a16="http://schemas.microsoft.com/office/drawing/2014/main" id="{73FAA878-758E-4A34-AEB8-6F4D30326A5D}"/>
              </a:ext>
            </a:extLst>
          </p:cNvPr>
          <p:cNvSpPr txBox="1"/>
          <p:nvPr/>
        </p:nvSpPr>
        <p:spPr>
          <a:xfrm>
            <a:off x="250794" y="2029832"/>
            <a:ext cx="11690412" cy="290783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gn="ctr">
              <a:spcBef>
                <a:spcPts val="0"/>
              </a:spcBef>
              <a:spcAft>
                <a:spcPts val="0"/>
              </a:spcAft>
            </a:pPr>
            <a:r>
              <a:rPr lang="en-US" sz="8000" b="1" kern="14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God gave Israel a Pattern  for Work and Worship </a:t>
            </a:r>
          </a:p>
          <a:p>
            <a:pPr marL="0" marR="0" algn="ctr">
              <a:lnSpc>
                <a:spcPct val="120000"/>
              </a:lnSpc>
              <a:spcBef>
                <a:spcPts val="0"/>
              </a:spcBef>
              <a:spcAft>
                <a:spcPts val="600"/>
              </a:spcAft>
            </a:pPr>
            <a:r>
              <a:rPr lang="en-US" sz="3600" b="1" dirty="0">
                <a:ln w="11113" cap="flat" cmpd="sng" algn="ctr">
                  <a:solidFill>
                    <a:srgbClr val="A6B727"/>
                  </a:solidFill>
                  <a:prstDash val="solid"/>
                  <a:round/>
                </a:ln>
                <a:solidFill>
                  <a:srgbClr val="E1EA9F"/>
                </a:solidFill>
                <a:effectLst>
                  <a:outerShdw blurRad="38100" dist="38100" dir="2700000" algn="tl">
                    <a:srgbClr val="000000">
                      <a:alpha val="43137"/>
                    </a:srgbClr>
                  </a:outerShdw>
                </a:effectLst>
                <a:latin typeface="Candara" panose="020E0502030303020204" pitchFamily="34" charset="0"/>
                <a:ea typeface="Candara" panose="020E0502030303020204" pitchFamily="34" charset="0"/>
                <a:cs typeface="Times New Roman" panose="02020603050405020304" pitchFamily="18" charset="0"/>
              </a:rPr>
              <a:t> </a:t>
            </a:r>
            <a:endParaRPr lang="en-US" sz="1200" dirty="0">
              <a:solidFill>
                <a:srgbClr val="5E5E5E"/>
              </a:solidFill>
              <a:effectLst>
                <a:outerShdw blurRad="38100" dist="38100" dir="2700000" algn="tl">
                  <a:srgbClr val="000000">
                    <a:alpha val="43137"/>
                  </a:srgbClr>
                </a:outerShdw>
              </a:effectLst>
              <a:latin typeface="Candara" panose="020E0502030303020204" pitchFamily="34" charset="0"/>
              <a:ea typeface="Candara" panose="020E0502030303020204" pitchFamily="34" charset="0"/>
              <a:cs typeface="Times New Roman" panose="02020603050405020304" pitchFamily="18" charset="0"/>
            </a:endParaRPr>
          </a:p>
        </p:txBody>
      </p:sp>
      <p:cxnSp>
        <p:nvCxnSpPr>
          <p:cNvPr id="21" name="Straight Connector 20">
            <a:extLst>
              <a:ext uri="{FF2B5EF4-FFF2-40B4-BE49-F238E27FC236}">
                <a16:creationId xmlns:a16="http://schemas.microsoft.com/office/drawing/2014/main" id="{68D1E1EB-D863-458F-8360-04DA5994AF34}"/>
              </a:ext>
            </a:extLst>
          </p:cNvPr>
          <p:cNvCxnSpPr>
            <a:cxnSpLocks/>
          </p:cNvCxnSpPr>
          <p:nvPr/>
        </p:nvCxnSpPr>
        <p:spPr>
          <a:xfrm>
            <a:off x="457200" y="1295400"/>
            <a:ext cx="11353800" cy="0"/>
          </a:xfrm>
          <a:prstGeom prst="line">
            <a:avLst/>
          </a:prstGeom>
          <a:noFill/>
          <a:ln w="12700" cap="flat" cmpd="sng" algn="ctr">
            <a:solidFill>
              <a:srgbClr val="FFC000">
                <a:lumMod val="40000"/>
                <a:lumOff val="60000"/>
              </a:srgbClr>
            </a:solidFill>
            <a:prstDash val="solid"/>
            <a:miter lim="800000"/>
          </a:ln>
          <a:effectLst/>
        </p:spPr>
      </p:cxnSp>
      <p:sp>
        <p:nvSpPr>
          <p:cNvPr id="9" name="Rectangle 2">
            <a:extLst>
              <a:ext uri="{FF2B5EF4-FFF2-40B4-BE49-F238E27FC236}">
                <a16:creationId xmlns:a16="http://schemas.microsoft.com/office/drawing/2014/main" id="{52FE45BB-BAD6-4A0F-A6AB-6ED89EE0D4B7}"/>
              </a:ext>
            </a:extLst>
          </p:cNvPr>
          <p:cNvSpPr txBox="1">
            <a:spLocks noChangeArrowheads="1"/>
          </p:cNvSpPr>
          <p:nvPr/>
        </p:nvSpPr>
        <p:spPr bwMode="auto">
          <a:xfrm>
            <a:off x="250794" y="281866"/>
            <a:ext cx="11690412" cy="1073657"/>
          </a:xfrm>
          <a:prstGeom prst="rect">
            <a:avLst/>
          </a:prstGeom>
          <a:noFill/>
          <a:ln w="2857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Autofit/>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eaLnBrk="1" fontAlgn="auto" hangingPunct="1">
              <a:spcAft>
                <a:spcPts val="0"/>
              </a:spcAft>
              <a:defRPr/>
            </a:pPr>
            <a:r>
              <a:rPr lang="en-US" altLang="en-US" sz="5400" kern="0" dirty="0">
                <a:solidFill>
                  <a:srgbClr val="FFC000">
                    <a:lumMod val="60000"/>
                    <a:lumOff val="40000"/>
                  </a:srgbClr>
                </a:solidFill>
                <a:effectLst>
                  <a:outerShdw blurRad="38100" dist="38100" dir="2700000" algn="tl">
                    <a:srgbClr val="000000">
                      <a:alpha val="43137"/>
                    </a:srgbClr>
                  </a:outerShdw>
                </a:effectLst>
                <a:latin typeface="Palatino Linotype" panose="02040502050505030304" pitchFamily="18" charset="0"/>
                <a:ea typeface="Tahoma" panose="020B0604030504040204" pitchFamily="34" charset="0"/>
                <a:cs typeface="Tahoma" panose="020B0604030504040204" pitchFamily="34" charset="0"/>
              </a:rPr>
              <a:t>Build it According to the Pattern </a:t>
            </a:r>
          </a:p>
        </p:txBody>
      </p:sp>
      <p:sp>
        <p:nvSpPr>
          <p:cNvPr id="10" name="Rectangle 2">
            <a:extLst>
              <a:ext uri="{FF2B5EF4-FFF2-40B4-BE49-F238E27FC236}">
                <a16:creationId xmlns:a16="http://schemas.microsoft.com/office/drawing/2014/main" id="{6EC4FC27-2DD8-4BD0-9F76-8FC25190E2C0}"/>
              </a:ext>
            </a:extLst>
          </p:cNvPr>
          <p:cNvSpPr txBox="1">
            <a:spLocks noChangeArrowheads="1"/>
          </p:cNvSpPr>
          <p:nvPr/>
        </p:nvSpPr>
        <p:spPr bwMode="auto">
          <a:xfrm>
            <a:off x="3276600" y="5219529"/>
            <a:ext cx="5867400" cy="1638471"/>
          </a:xfrm>
          <a:prstGeom prst="rect">
            <a:avLst/>
          </a:prstGeom>
          <a:noFill/>
          <a:ln w="2857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eaLnBrk="1" fontAlgn="auto" hangingPunct="1">
              <a:spcAft>
                <a:spcPts val="0"/>
              </a:spcAft>
              <a:defRPr/>
            </a:pPr>
            <a:r>
              <a:rPr lang="en-US" altLang="en-US" sz="6000" kern="0" dirty="0">
                <a:solidFill>
                  <a:srgbClr val="FFFF00"/>
                </a:solidFill>
                <a:effectLst>
                  <a:outerShdw blurRad="38100" dist="38100" dir="2700000" algn="tl">
                    <a:srgbClr val="000000">
                      <a:alpha val="43137"/>
                    </a:srgbClr>
                  </a:outerShdw>
                </a:effectLst>
                <a:latin typeface="Palatino Linotype" panose="02040502050505030304" pitchFamily="18" charset="0"/>
                <a:ea typeface="Tahoma" panose="020B0604030504040204" pitchFamily="34" charset="0"/>
                <a:cs typeface="Tahoma" panose="020B0604030504040204" pitchFamily="34" charset="0"/>
              </a:rPr>
              <a:t>Lev. 20:7-8 </a:t>
            </a:r>
          </a:p>
        </p:txBody>
      </p:sp>
    </p:spTree>
    <p:extLst>
      <p:ext uri="{BB962C8B-B14F-4D97-AF65-F5344CB8AC3E}">
        <p14:creationId xmlns:p14="http://schemas.microsoft.com/office/powerpoint/2010/main" val="301071380"/>
      </p:ext>
    </p:extLst>
  </p:cSld>
  <p:clrMapOvr>
    <a:masterClrMapping/>
  </p:clrMapOvr>
  <mc:AlternateContent xmlns:mc="http://schemas.openxmlformats.org/markup-compatibility/2006" xmlns:p14="http://schemas.microsoft.com/office/powerpoint/2010/main">
    <mc:Choice Requires="p14">
      <p:transition spd="slow" p14:dur="1500" advTm="9000">
        <p:split orient="vert"/>
      </p:transition>
    </mc:Choice>
    <mc:Fallback xmlns="">
      <p:transition spd="slow" advTm="9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150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2000"/>
                                        <p:tgtEl>
                                          <p:spTgt spid="13"/>
                                        </p:tgtEl>
                                      </p:cBhvr>
                                    </p:animEffect>
                                  </p:childTnLst>
                                </p:cTn>
                              </p:par>
                            </p:childTnLst>
                          </p:cTn>
                        </p:par>
                        <p:par>
                          <p:cTn id="8" fill="hold">
                            <p:stCondLst>
                              <p:cond delay="3500"/>
                            </p:stCondLst>
                            <p:childTnLst>
                              <p:par>
                                <p:cTn id="9" presetID="10" presetClass="entr" presetSubtype="0" fill="hold" nodeType="afterEffect">
                                  <p:stCondLst>
                                    <p:cond delay="0"/>
                                  </p:stCondLst>
                                  <p:childTnLst>
                                    <p:set>
                                      <p:cBhvr>
                                        <p:cTn id="10" dur="1" fill="hold">
                                          <p:stCondLst>
                                            <p:cond delay="0"/>
                                          </p:stCondLst>
                                        </p:cTn>
                                        <p:tgtEl>
                                          <p:spTgt spid="10">
                                            <p:txEl>
                                              <p:pRg st="0" end="0"/>
                                            </p:txEl>
                                          </p:spTgt>
                                        </p:tgtEl>
                                        <p:attrNameLst>
                                          <p:attrName>style.visibility</p:attrName>
                                        </p:attrNameLst>
                                      </p:cBhvr>
                                      <p:to>
                                        <p:strVal val="visible"/>
                                      </p:to>
                                    </p:set>
                                    <p:animEffect transition="in" filter="fade">
                                      <p:cBhvr>
                                        <p:cTn id="11" dur="2000"/>
                                        <p:tgtEl>
                                          <p:spTgt spid="1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9" descr="https://brandonsdesk.files.wordpress.com/2015/06/ppt-background-red-bible-1-728.jpg">
            <a:extLst>
              <a:ext uri="{FF2B5EF4-FFF2-40B4-BE49-F238E27FC236}">
                <a16:creationId xmlns:a16="http://schemas.microsoft.com/office/drawing/2014/main" id="{F89F4780-FE77-4B3F-BFD8-7AD4DD1E15C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r="60410"/>
          <a:stretch>
            <a:fillRect/>
          </a:stretch>
        </p:blipFill>
        <p:spPr bwMode="auto">
          <a:xfrm>
            <a:off x="250794" y="228600"/>
            <a:ext cx="3328987" cy="63475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 name="Text Box 3">
            <a:extLst>
              <a:ext uri="{FF2B5EF4-FFF2-40B4-BE49-F238E27FC236}">
                <a16:creationId xmlns:a16="http://schemas.microsoft.com/office/drawing/2014/main" id="{FE65D309-347C-4B32-8B62-A1A669EE8BC8}"/>
              </a:ext>
            </a:extLst>
          </p:cNvPr>
          <p:cNvSpPr txBox="1"/>
          <p:nvPr/>
        </p:nvSpPr>
        <p:spPr>
          <a:xfrm>
            <a:off x="609600" y="2051920"/>
            <a:ext cx="10972800" cy="314541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gn="just">
              <a:spcBef>
                <a:spcPts val="0"/>
              </a:spcBef>
              <a:spcAft>
                <a:spcPts val="0"/>
              </a:spcAft>
            </a:pPr>
            <a:r>
              <a:rPr lang="en-US" sz="4800" i="1" kern="14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“Sanctify yourselves therefore, and be ye holy; for I am Jehovah your God. And ye shall keep my statutes, and do them: I am Jehovah who </a:t>
            </a:r>
            <a:r>
              <a:rPr lang="en-US" sz="4800" i="1" kern="14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sanctifieth</a:t>
            </a:r>
            <a:r>
              <a:rPr lang="en-US" sz="4800" i="1" kern="14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you.”</a:t>
            </a:r>
          </a:p>
          <a:p>
            <a:pPr marL="0" marR="0" algn="ctr">
              <a:spcBef>
                <a:spcPts val="0"/>
              </a:spcBef>
              <a:spcAft>
                <a:spcPts val="0"/>
              </a:spcAft>
            </a:pPr>
            <a:r>
              <a:rPr lang="en-US" sz="5400" dirty="0">
                <a:ln w="11113" cap="flat" cmpd="sng" algn="ctr">
                  <a:solidFill>
                    <a:srgbClr val="A6B727"/>
                  </a:solidFill>
                  <a:prstDash val="solid"/>
                  <a:round/>
                </a:ln>
                <a:solidFill>
                  <a:srgbClr val="678204"/>
                </a:solidFill>
                <a:effectLst>
                  <a:outerShdw blurRad="38100" dist="38100" dir="2700000" algn="tl">
                    <a:srgbClr val="000000">
                      <a:alpha val="43137"/>
                    </a:srgbClr>
                  </a:outerShdw>
                </a:effectLst>
                <a:latin typeface="Candara" panose="020E0502030303020204" pitchFamily="34" charset="0"/>
                <a:ea typeface="Candara" panose="020E0502030303020204" pitchFamily="34" charset="0"/>
                <a:cs typeface="Times New Roman" panose="02020603050405020304" pitchFamily="18" charset="0"/>
              </a:rPr>
              <a:t> </a:t>
            </a:r>
            <a:endParaRPr lang="en-US" sz="5400" dirty="0">
              <a:solidFill>
                <a:srgbClr val="678204"/>
              </a:solidFill>
              <a:effectLst>
                <a:outerShdw blurRad="38100" dist="38100" dir="2700000" algn="tl">
                  <a:srgbClr val="000000">
                    <a:alpha val="43137"/>
                  </a:srgbClr>
                </a:outerShdw>
              </a:effectLst>
              <a:latin typeface="Candara" panose="020E0502030303020204" pitchFamily="34" charset="0"/>
              <a:ea typeface="Candara" panose="020E0502030303020204" pitchFamily="34" charset="0"/>
              <a:cs typeface="Times New Roman" panose="02020603050405020304" pitchFamily="18" charset="0"/>
            </a:endParaRPr>
          </a:p>
        </p:txBody>
      </p:sp>
      <p:sp>
        <p:nvSpPr>
          <p:cNvPr id="13" name="Rectangle 4">
            <a:extLst>
              <a:ext uri="{FF2B5EF4-FFF2-40B4-BE49-F238E27FC236}">
                <a16:creationId xmlns:a16="http://schemas.microsoft.com/office/drawing/2014/main" id="{154C6B1F-F6CD-4027-A964-2FF36F351016}"/>
              </a:ext>
            </a:extLst>
          </p:cNvPr>
          <p:cNvSpPr>
            <a:spLocks noChangeArrowheads="1"/>
          </p:cNvSpPr>
          <p:nvPr/>
        </p:nvSpPr>
        <p:spPr bwMode="auto">
          <a:xfrm>
            <a:off x="228600" y="175334"/>
            <a:ext cx="11734800" cy="6400800"/>
          </a:xfrm>
          <a:prstGeom prst="rect">
            <a:avLst/>
          </a:prstGeom>
          <a:noFill/>
          <a:ln w="9525">
            <a:solidFill>
              <a:srgbClr val="E0AC6A"/>
            </a:solidFill>
            <a:miter lim="800000"/>
            <a:headEnd/>
            <a:tailEnd/>
          </a:ln>
          <a:effec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auto" hangingPunct="1">
              <a:spcBef>
                <a:spcPts val="0"/>
              </a:spcBef>
              <a:spcAft>
                <a:spcPts val="0"/>
              </a:spcAft>
              <a:defRPr/>
            </a:pPr>
            <a:endParaRPr lang="en-US" altLang="en-US" sz="1350"/>
          </a:p>
        </p:txBody>
      </p:sp>
      <p:cxnSp>
        <p:nvCxnSpPr>
          <p:cNvPr id="9" name="Straight Connector 8">
            <a:extLst>
              <a:ext uri="{FF2B5EF4-FFF2-40B4-BE49-F238E27FC236}">
                <a16:creationId xmlns:a16="http://schemas.microsoft.com/office/drawing/2014/main" id="{10D3EC59-501B-47EC-A9C2-010019ADAE1D}"/>
              </a:ext>
            </a:extLst>
          </p:cNvPr>
          <p:cNvCxnSpPr>
            <a:cxnSpLocks/>
          </p:cNvCxnSpPr>
          <p:nvPr/>
        </p:nvCxnSpPr>
        <p:spPr>
          <a:xfrm>
            <a:off x="457200" y="1295400"/>
            <a:ext cx="11353800" cy="0"/>
          </a:xfrm>
          <a:prstGeom prst="line">
            <a:avLst/>
          </a:prstGeom>
          <a:noFill/>
          <a:ln w="12700" cap="flat" cmpd="sng" algn="ctr">
            <a:solidFill>
              <a:srgbClr val="FFC000">
                <a:lumMod val="40000"/>
                <a:lumOff val="60000"/>
              </a:srgbClr>
            </a:solidFill>
            <a:prstDash val="solid"/>
            <a:miter lim="800000"/>
          </a:ln>
          <a:effectLst/>
        </p:spPr>
      </p:cxnSp>
      <p:sp>
        <p:nvSpPr>
          <p:cNvPr id="10" name="Rectangle 2">
            <a:extLst>
              <a:ext uri="{FF2B5EF4-FFF2-40B4-BE49-F238E27FC236}">
                <a16:creationId xmlns:a16="http://schemas.microsoft.com/office/drawing/2014/main" id="{2E8E906F-F149-467E-B2F0-BF2F167DF3B8}"/>
              </a:ext>
            </a:extLst>
          </p:cNvPr>
          <p:cNvSpPr txBox="1">
            <a:spLocks noChangeArrowheads="1"/>
          </p:cNvSpPr>
          <p:nvPr/>
        </p:nvSpPr>
        <p:spPr bwMode="auto">
          <a:xfrm>
            <a:off x="250794" y="281866"/>
            <a:ext cx="11690412" cy="1073657"/>
          </a:xfrm>
          <a:prstGeom prst="rect">
            <a:avLst/>
          </a:prstGeom>
          <a:noFill/>
          <a:ln w="2857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Autofit/>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eaLnBrk="1" fontAlgn="auto" hangingPunct="1">
              <a:spcAft>
                <a:spcPts val="0"/>
              </a:spcAft>
              <a:defRPr/>
            </a:pPr>
            <a:r>
              <a:rPr lang="en-US" altLang="en-US" sz="5400" kern="0" dirty="0">
                <a:solidFill>
                  <a:srgbClr val="FFC000">
                    <a:lumMod val="60000"/>
                    <a:lumOff val="40000"/>
                  </a:srgbClr>
                </a:solidFill>
                <a:effectLst>
                  <a:outerShdw blurRad="38100" dist="38100" dir="2700000" algn="tl">
                    <a:srgbClr val="000000">
                      <a:alpha val="43137"/>
                    </a:srgbClr>
                  </a:outerShdw>
                </a:effectLst>
                <a:latin typeface="Palatino Linotype" panose="02040502050505030304" pitchFamily="18" charset="0"/>
                <a:ea typeface="Tahoma" panose="020B0604030504040204" pitchFamily="34" charset="0"/>
                <a:cs typeface="Tahoma" panose="020B0604030504040204" pitchFamily="34" charset="0"/>
              </a:rPr>
              <a:t>Build it According to the Pattern </a:t>
            </a:r>
          </a:p>
        </p:txBody>
      </p:sp>
      <p:sp>
        <p:nvSpPr>
          <p:cNvPr id="11" name="Rectangle 2">
            <a:extLst>
              <a:ext uri="{FF2B5EF4-FFF2-40B4-BE49-F238E27FC236}">
                <a16:creationId xmlns:a16="http://schemas.microsoft.com/office/drawing/2014/main" id="{A3E2C5E7-93A0-45FE-980B-B71E8812C1B6}"/>
              </a:ext>
            </a:extLst>
          </p:cNvPr>
          <p:cNvSpPr txBox="1">
            <a:spLocks noChangeArrowheads="1"/>
          </p:cNvSpPr>
          <p:nvPr/>
        </p:nvSpPr>
        <p:spPr bwMode="auto">
          <a:xfrm>
            <a:off x="3276600" y="5219529"/>
            <a:ext cx="5867400" cy="1638471"/>
          </a:xfrm>
          <a:prstGeom prst="rect">
            <a:avLst/>
          </a:prstGeom>
          <a:noFill/>
          <a:ln w="2857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eaLnBrk="1" fontAlgn="auto" hangingPunct="1">
              <a:spcAft>
                <a:spcPts val="0"/>
              </a:spcAft>
              <a:defRPr/>
            </a:pPr>
            <a:r>
              <a:rPr lang="en-US" altLang="en-US" sz="6000" kern="0" dirty="0">
                <a:solidFill>
                  <a:srgbClr val="FFFF00"/>
                </a:solidFill>
                <a:effectLst>
                  <a:outerShdw blurRad="38100" dist="38100" dir="2700000" algn="tl">
                    <a:srgbClr val="000000">
                      <a:alpha val="43137"/>
                    </a:srgbClr>
                  </a:outerShdw>
                </a:effectLst>
                <a:latin typeface="Palatino Linotype" panose="02040502050505030304" pitchFamily="18" charset="0"/>
                <a:ea typeface="Tahoma" panose="020B0604030504040204" pitchFamily="34" charset="0"/>
                <a:cs typeface="Tahoma" panose="020B0604030504040204" pitchFamily="34" charset="0"/>
              </a:rPr>
              <a:t>Lev. 20:7-8 </a:t>
            </a:r>
          </a:p>
        </p:txBody>
      </p:sp>
    </p:spTree>
    <p:extLst>
      <p:ext uri="{BB962C8B-B14F-4D97-AF65-F5344CB8AC3E}">
        <p14:creationId xmlns:p14="http://schemas.microsoft.com/office/powerpoint/2010/main" val="473428694"/>
      </p:ext>
    </p:extLst>
  </p:cSld>
  <p:clrMapOvr>
    <a:masterClrMapping/>
  </p:clrMapOvr>
  <mc:AlternateContent xmlns:mc="http://schemas.openxmlformats.org/markup-compatibility/2006" xmlns:p14="http://schemas.microsoft.com/office/powerpoint/2010/main">
    <mc:Choice Requires="p14">
      <p:transition spd="slow" p14:dur="1500" advTm="12000">
        <p:split orient="vert"/>
      </p:transition>
    </mc:Choice>
    <mc:Fallback xmlns="">
      <p:transition spd="slow" advTm="12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1000"/>
                                  </p:stCondLst>
                                  <p:childTnLst>
                                    <p:set>
                                      <p:cBhvr>
                                        <p:cTn id="6" dur="1" fill="hold">
                                          <p:stCondLst>
                                            <p:cond delay="0"/>
                                          </p:stCondLst>
                                        </p:cTn>
                                        <p:tgtEl>
                                          <p:spTgt spid="19"/>
                                        </p:tgtEl>
                                        <p:attrNameLst>
                                          <p:attrName>style.visibility</p:attrName>
                                        </p:attrNameLst>
                                      </p:cBhvr>
                                      <p:to>
                                        <p:strVal val="visible"/>
                                      </p:to>
                                    </p:set>
                                    <p:animEffect transition="in" filter="fade">
                                      <p:cBhvr>
                                        <p:cTn id="7" dur="20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459" name="AutoShape 9" descr="Related image">
            <a:extLst>
              <a:ext uri="{FF2B5EF4-FFF2-40B4-BE49-F238E27FC236}">
                <a16:creationId xmlns:a16="http://schemas.microsoft.com/office/drawing/2014/main" id="{D07BB447-3E5E-4827-92A8-6493BE001E28}"/>
              </a:ext>
            </a:extLst>
          </p:cNvPr>
          <p:cNvSpPr>
            <a:spLocks noChangeAspect="1" noChangeArrowheads="1"/>
          </p:cNvSpPr>
          <p:nvPr/>
        </p:nvSpPr>
        <p:spPr bwMode="auto">
          <a:xfrm>
            <a:off x="1679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pic>
        <p:nvPicPr>
          <p:cNvPr id="18" name="Picture 9" descr="https://brandonsdesk.files.wordpress.com/2015/06/ppt-background-red-bible-1-728.jpg">
            <a:extLst>
              <a:ext uri="{FF2B5EF4-FFF2-40B4-BE49-F238E27FC236}">
                <a16:creationId xmlns:a16="http://schemas.microsoft.com/office/drawing/2014/main" id="{63390B58-1F70-48E1-88A1-031F7356EB7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r="60410"/>
          <a:stretch>
            <a:fillRect/>
          </a:stretch>
        </p:blipFill>
        <p:spPr bwMode="auto">
          <a:xfrm>
            <a:off x="250794" y="228600"/>
            <a:ext cx="3328987" cy="63475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 name="Rectangle 4">
            <a:extLst>
              <a:ext uri="{FF2B5EF4-FFF2-40B4-BE49-F238E27FC236}">
                <a16:creationId xmlns:a16="http://schemas.microsoft.com/office/drawing/2014/main" id="{D8E140C3-6E66-4802-B959-4B01772011C8}"/>
              </a:ext>
            </a:extLst>
          </p:cNvPr>
          <p:cNvSpPr>
            <a:spLocks noChangeArrowheads="1"/>
          </p:cNvSpPr>
          <p:nvPr/>
        </p:nvSpPr>
        <p:spPr bwMode="auto">
          <a:xfrm>
            <a:off x="228600" y="175334"/>
            <a:ext cx="11734800" cy="6400800"/>
          </a:xfrm>
          <a:prstGeom prst="rect">
            <a:avLst/>
          </a:prstGeom>
          <a:noFill/>
          <a:ln w="9525">
            <a:solidFill>
              <a:srgbClr val="E0AC6A"/>
            </a:solidFill>
            <a:miter lim="800000"/>
            <a:headEnd/>
            <a:tailEnd/>
          </a:ln>
          <a:effec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auto" hangingPunct="1">
              <a:spcBef>
                <a:spcPts val="0"/>
              </a:spcBef>
              <a:spcAft>
                <a:spcPts val="0"/>
              </a:spcAft>
              <a:defRPr/>
            </a:pPr>
            <a:endParaRPr lang="en-US" altLang="en-US" sz="1350"/>
          </a:p>
        </p:txBody>
      </p:sp>
      <p:sp>
        <p:nvSpPr>
          <p:cNvPr id="13" name="Text Box 3">
            <a:extLst>
              <a:ext uri="{FF2B5EF4-FFF2-40B4-BE49-F238E27FC236}">
                <a16:creationId xmlns:a16="http://schemas.microsoft.com/office/drawing/2014/main" id="{73FAA878-758E-4A34-AEB8-6F4D30326A5D}"/>
              </a:ext>
            </a:extLst>
          </p:cNvPr>
          <p:cNvSpPr txBox="1"/>
          <p:nvPr/>
        </p:nvSpPr>
        <p:spPr>
          <a:xfrm>
            <a:off x="257452" y="1495346"/>
            <a:ext cx="11690412" cy="3724183"/>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gn="ctr">
              <a:spcBef>
                <a:spcPts val="0"/>
              </a:spcBef>
              <a:spcAft>
                <a:spcPts val="0"/>
              </a:spcAft>
            </a:pPr>
            <a:r>
              <a:rPr lang="en-US" sz="8000" b="1" kern="14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God has given the   Church a Pattern for      Work and Worship</a:t>
            </a:r>
          </a:p>
          <a:p>
            <a:pPr marL="0" marR="0" algn="ctr">
              <a:lnSpc>
                <a:spcPct val="120000"/>
              </a:lnSpc>
              <a:spcBef>
                <a:spcPts val="0"/>
              </a:spcBef>
              <a:spcAft>
                <a:spcPts val="600"/>
              </a:spcAft>
            </a:pPr>
            <a:r>
              <a:rPr lang="en-US" sz="3600" b="1" dirty="0">
                <a:ln w="11113" cap="flat" cmpd="sng" algn="ctr">
                  <a:solidFill>
                    <a:srgbClr val="A6B727"/>
                  </a:solidFill>
                  <a:prstDash val="solid"/>
                  <a:round/>
                </a:ln>
                <a:solidFill>
                  <a:srgbClr val="E1EA9F"/>
                </a:solidFill>
                <a:effectLst>
                  <a:outerShdw blurRad="38100" dist="38100" dir="2700000" algn="tl">
                    <a:srgbClr val="000000">
                      <a:alpha val="43137"/>
                    </a:srgbClr>
                  </a:outerShdw>
                </a:effectLst>
                <a:latin typeface="Candara" panose="020E0502030303020204" pitchFamily="34" charset="0"/>
                <a:ea typeface="Candara" panose="020E0502030303020204" pitchFamily="34" charset="0"/>
                <a:cs typeface="Times New Roman" panose="02020603050405020304" pitchFamily="18" charset="0"/>
              </a:rPr>
              <a:t> </a:t>
            </a:r>
            <a:endParaRPr lang="en-US" sz="1200" dirty="0">
              <a:solidFill>
                <a:srgbClr val="5E5E5E"/>
              </a:solidFill>
              <a:effectLst>
                <a:outerShdw blurRad="38100" dist="38100" dir="2700000" algn="tl">
                  <a:srgbClr val="000000">
                    <a:alpha val="43137"/>
                  </a:srgbClr>
                </a:outerShdw>
              </a:effectLst>
              <a:latin typeface="Candara" panose="020E0502030303020204" pitchFamily="34" charset="0"/>
              <a:ea typeface="Candara" panose="020E0502030303020204" pitchFamily="34" charset="0"/>
              <a:cs typeface="Times New Roman" panose="02020603050405020304" pitchFamily="18" charset="0"/>
            </a:endParaRPr>
          </a:p>
        </p:txBody>
      </p:sp>
      <p:cxnSp>
        <p:nvCxnSpPr>
          <p:cNvPr id="21" name="Straight Connector 20">
            <a:extLst>
              <a:ext uri="{FF2B5EF4-FFF2-40B4-BE49-F238E27FC236}">
                <a16:creationId xmlns:a16="http://schemas.microsoft.com/office/drawing/2014/main" id="{68D1E1EB-D863-458F-8360-04DA5994AF34}"/>
              </a:ext>
            </a:extLst>
          </p:cNvPr>
          <p:cNvCxnSpPr>
            <a:cxnSpLocks/>
          </p:cNvCxnSpPr>
          <p:nvPr/>
        </p:nvCxnSpPr>
        <p:spPr>
          <a:xfrm>
            <a:off x="457200" y="1295400"/>
            <a:ext cx="11353800" cy="0"/>
          </a:xfrm>
          <a:prstGeom prst="line">
            <a:avLst/>
          </a:prstGeom>
          <a:noFill/>
          <a:ln w="12700" cap="flat" cmpd="sng" algn="ctr">
            <a:solidFill>
              <a:srgbClr val="FFC000">
                <a:lumMod val="40000"/>
                <a:lumOff val="60000"/>
              </a:srgbClr>
            </a:solidFill>
            <a:prstDash val="solid"/>
            <a:miter lim="800000"/>
          </a:ln>
          <a:effectLst/>
        </p:spPr>
      </p:cxnSp>
      <p:sp>
        <p:nvSpPr>
          <p:cNvPr id="9" name="Rectangle 2">
            <a:extLst>
              <a:ext uri="{FF2B5EF4-FFF2-40B4-BE49-F238E27FC236}">
                <a16:creationId xmlns:a16="http://schemas.microsoft.com/office/drawing/2014/main" id="{EE685443-66A3-4CD4-96D6-9E48DEF748A9}"/>
              </a:ext>
            </a:extLst>
          </p:cNvPr>
          <p:cNvSpPr txBox="1">
            <a:spLocks noChangeArrowheads="1"/>
          </p:cNvSpPr>
          <p:nvPr/>
        </p:nvSpPr>
        <p:spPr bwMode="auto">
          <a:xfrm>
            <a:off x="250794" y="281866"/>
            <a:ext cx="11690412" cy="1073657"/>
          </a:xfrm>
          <a:prstGeom prst="rect">
            <a:avLst/>
          </a:prstGeom>
          <a:noFill/>
          <a:ln w="2857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Autofit/>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eaLnBrk="1" fontAlgn="auto" hangingPunct="1">
              <a:spcAft>
                <a:spcPts val="0"/>
              </a:spcAft>
              <a:defRPr/>
            </a:pPr>
            <a:r>
              <a:rPr lang="en-US" altLang="en-US" sz="5400" kern="0" dirty="0">
                <a:solidFill>
                  <a:srgbClr val="FFC000">
                    <a:lumMod val="60000"/>
                    <a:lumOff val="40000"/>
                  </a:srgbClr>
                </a:solidFill>
                <a:effectLst>
                  <a:outerShdw blurRad="38100" dist="38100" dir="2700000" algn="tl">
                    <a:srgbClr val="000000">
                      <a:alpha val="43137"/>
                    </a:srgbClr>
                  </a:outerShdw>
                </a:effectLst>
                <a:latin typeface="Palatino Linotype" panose="02040502050505030304" pitchFamily="18" charset="0"/>
                <a:ea typeface="Tahoma" panose="020B0604030504040204" pitchFamily="34" charset="0"/>
                <a:cs typeface="Tahoma" panose="020B0604030504040204" pitchFamily="34" charset="0"/>
              </a:rPr>
              <a:t>Build it According to the Pattern </a:t>
            </a:r>
          </a:p>
        </p:txBody>
      </p:sp>
      <p:sp>
        <p:nvSpPr>
          <p:cNvPr id="10" name="Rectangle 2">
            <a:extLst>
              <a:ext uri="{FF2B5EF4-FFF2-40B4-BE49-F238E27FC236}">
                <a16:creationId xmlns:a16="http://schemas.microsoft.com/office/drawing/2014/main" id="{3E5FFEFA-05D4-4615-A86F-8F44B8D598BE}"/>
              </a:ext>
            </a:extLst>
          </p:cNvPr>
          <p:cNvSpPr txBox="1">
            <a:spLocks noChangeArrowheads="1"/>
          </p:cNvSpPr>
          <p:nvPr/>
        </p:nvSpPr>
        <p:spPr bwMode="auto">
          <a:xfrm>
            <a:off x="3276600" y="5219529"/>
            <a:ext cx="5867400" cy="1638471"/>
          </a:xfrm>
          <a:prstGeom prst="rect">
            <a:avLst/>
          </a:prstGeom>
          <a:noFill/>
          <a:ln w="2857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eaLnBrk="1" fontAlgn="auto" hangingPunct="1">
              <a:spcAft>
                <a:spcPts val="0"/>
              </a:spcAft>
              <a:defRPr/>
            </a:pPr>
            <a:r>
              <a:rPr lang="en-US" altLang="en-US" sz="6000" kern="0" dirty="0">
                <a:solidFill>
                  <a:srgbClr val="FFFF00"/>
                </a:solidFill>
                <a:effectLst>
                  <a:outerShdw blurRad="38100" dist="38100" dir="2700000" algn="tl">
                    <a:srgbClr val="000000">
                      <a:alpha val="43137"/>
                    </a:srgbClr>
                  </a:outerShdw>
                </a:effectLst>
                <a:latin typeface="Palatino Linotype" panose="02040502050505030304" pitchFamily="18" charset="0"/>
                <a:ea typeface="Tahoma" panose="020B0604030504040204" pitchFamily="34" charset="0"/>
                <a:cs typeface="Tahoma" panose="020B0604030504040204" pitchFamily="34" charset="0"/>
              </a:rPr>
              <a:t>1 Cor. 3:10-11 </a:t>
            </a:r>
          </a:p>
        </p:txBody>
      </p:sp>
    </p:spTree>
    <p:extLst>
      <p:ext uri="{BB962C8B-B14F-4D97-AF65-F5344CB8AC3E}">
        <p14:creationId xmlns:p14="http://schemas.microsoft.com/office/powerpoint/2010/main" val="1765911067"/>
      </p:ext>
    </p:extLst>
  </p:cSld>
  <p:clrMapOvr>
    <a:masterClrMapping/>
  </p:clrMapOvr>
  <mc:AlternateContent xmlns:mc="http://schemas.openxmlformats.org/markup-compatibility/2006" xmlns:p14="http://schemas.microsoft.com/office/powerpoint/2010/main">
    <mc:Choice Requires="p14">
      <p:transition spd="slow" p14:dur="1500" advTm="9000">
        <p:split orient="vert"/>
      </p:transition>
    </mc:Choice>
    <mc:Fallback xmlns="">
      <p:transition spd="slow" advTm="9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150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2000"/>
                                        <p:tgtEl>
                                          <p:spTgt spid="13"/>
                                        </p:tgtEl>
                                      </p:cBhvr>
                                    </p:animEffect>
                                  </p:childTnLst>
                                </p:cTn>
                              </p:par>
                            </p:childTnLst>
                          </p:cTn>
                        </p:par>
                        <p:par>
                          <p:cTn id="8" fill="hold">
                            <p:stCondLst>
                              <p:cond delay="3500"/>
                            </p:stCondLst>
                            <p:childTnLst>
                              <p:par>
                                <p:cTn id="9" presetID="10" presetClass="entr" presetSubtype="0" fill="hold" nodeType="afterEffect">
                                  <p:stCondLst>
                                    <p:cond delay="0"/>
                                  </p:stCondLst>
                                  <p:childTnLst>
                                    <p:set>
                                      <p:cBhvr>
                                        <p:cTn id="10" dur="1" fill="hold">
                                          <p:stCondLst>
                                            <p:cond delay="0"/>
                                          </p:stCondLst>
                                        </p:cTn>
                                        <p:tgtEl>
                                          <p:spTgt spid="10">
                                            <p:txEl>
                                              <p:pRg st="0" end="0"/>
                                            </p:txEl>
                                          </p:spTgt>
                                        </p:tgtEl>
                                        <p:attrNameLst>
                                          <p:attrName>style.visibility</p:attrName>
                                        </p:attrNameLst>
                                      </p:cBhvr>
                                      <p:to>
                                        <p:strVal val="visible"/>
                                      </p:to>
                                    </p:set>
                                    <p:animEffect transition="in" filter="fade">
                                      <p:cBhvr>
                                        <p:cTn id="11" dur="2000"/>
                                        <p:tgtEl>
                                          <p:spTgt spid="1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9" descr="https://brandonsdesk.files.wordpress.com/2015/06/ppt-background-red-bible-1-728.jpg">
            <a:extLst>
              <a:ext uri="{FF2B5EF4-FFF2-40B4-BE49-F238E27FC236}">
                <a16:creationId xmlns:a16="http://schemas.microsoft.com/office/drawing/2014/main" id="{F89F4780-FE77-4B3F-BFD8-7AD4DD1E15C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r="60410"/>
          <a:stretch>
            <a:fillRect/>
          </a:stretch>
        </p:blipFill>
        <p:spPr bwMode="auto">
          <a:xfrm>
            <a:off x="250794" y="228600"/>
            <a:ext cx="3328987" cy="63475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 name="Text Box 3">
            <a:extLst>
              <a:ext uri="{FF2B5EF4-FFF2-40B4-BE49-F238E27FC236}">
                <a16:creationId xmlns:a16="http://schemas.microsoft.com/office/drawing/2014/main" id="{FE65D309-347C-4B32-8B62-A1A669EE8BC8}"/>
              </a:ext>
            </a:extLst>
          </p:cNvPr>
          <p:cNvSpPr txBox="1"/>
          <p:nvPr/>
        </p:nvSpPr>
        <p:spPr>
          <a:xfrm>
            <a:off x="467557" y="1803026"/>
            <a:ext cx="10972800" cy="3530974"/>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gn="just">
              <a:spcBef>
                <a:spcPts val="0"/>
              </a:spcBef>
              <a:spcAft>
                <a:spcPts val="0"/>
              </a:spcAft>
            </a:pPr>
            <a:r>
              <a:rPr lang="en-US" sz="4600" i="1" kern="14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“…I laid a foundation; and another </a:t>
            </a:r>
            <a:r>
              <a:rPr lang="en-US" sz="4600" i="1" kern="14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buildeth</a:t>
            </a:r>
            <a:r>
              <a:rPr lang="en-US" sz="4600" i="1" kern="14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thereon. But let each man take heed how he </a:t>
            </a:r>
            <a:r>
              <a:rPr lang="en-US" sz="4600" i="1" kern="14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buildeth</a:t>
            </a:r>
            <a:r>
              <a:rPr lang="en-US" sz="4600" i="1" kern="14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thereon.  For other foundation can no man lay than that which is laid, which is Jesus Christ.”</a:t>
            </a:r>
          </a:p>
          <a:p>
            <a:pPr marL="0" marR="0" algn="ctr">
              <a:spcBef>
                <a:spcPts val="0"/>
              </a:spcBef>
              <a:spcAft>
                <a:spcPts val="0"/>
              </a:spcAft>
            </a:pPr>
            <a:r>
              <a:rPr lang="en-US" sz="4000" dirty="0">
                <a:ln w="11113" cap="flat" cmpd="sng" algn="ctr">
                  <a:solidFill>
                    <a:srgbClr val="A6B727"/>
                  </a:solidFill>
                  <a:prstDash val="solid"/>
                  <a:round/>
                </a:ln>
                <a:solidFill>
                  <a:srgbClr val="678204"/>
                </a:solidFill>
                <a:effectLst>
                  <a:outerShdw blurRad="38100" dist="38100" dir="2700000" algn="tl">
                    <a:srgbClr val="000000">
                      <a:alpha val="43137"/>
                    </a:srgbClr>
                  </a:outerShdw>
                </a:effectLst>
                <a:latin typeface="Candara" panose="020E0502030303020204" pitchFamily="34" charset="0"/>
                <a:ea typeface="Candara" panose="020E0502030303020204" pitchFamily="34" charset="0"/>
                <a:cs typeface="Times New Roman" panose="02020603050405020304" pitchFamily="18" charset="0"/>
              </a:rPr>
              <a:t> </a:t>
            </a:r>
            <a:endParaRPr lang="en-US" sz="4000" dirty="0">
              <a:solidFill>
                <a:srgbClr val="678204"/>
              </a:solidFill>
              <a:effectLst>
                <a:outerShdw blurRad="38100" dist="38100" dir="2700000" algn="tl">
                  <a:srgbClr val="000000">
                    <a:alpha val="43137"/>
                  </a:srgbClr>
                </a:outerShdw>
              </a:effectLst>
              <a:latin typeface="Candara" panose="020E0502030303020204" pitchFamily="34" charset="0"/>
              <a:ea typeface="Candara" panose="020E0502030303020204" pitchFamily="34" charset="0"/>
              <a:cs typeface="Times New Roman" panose="02020603050405020304" pitchFamily="18" charset="0"/>
            </a:endParaRPr>
          </a:p>
        </p:txBody>
      </p:sp>
      <p:sp>
        <p:nvSpPr>
          <p:cNvPr id="13" name="Rectangle 4">
            <a:extLst>
              <a:ext uri="{FF2B5EF4-FFF2-40B4-BE49-F238E27FC236}">
                <a16:creationId xmlns:a16="http://schemas.microsoft.com/office/drawing/2014/main" id="{154C6B1F-F6CD-4027-A964-2FF36F351016}"/>
              </a:ext>
            </a:extLst>
          </p:cNvPr>
          <p:cNvSpPr>
            <a:spLocks noChangeArrowheads="1"/>
          </p:cNvSpPr>
          <p:nvPr/>
        </p:nvSpPr>
        <p:spPr bwMode="auto">
          <a:xfrm>
            <a:off x="228600" y="175334"/>
            <a:ext cx="11734800" cy="6400800"/>
          </a:xfrm>
          <a:prstGeom prst="rect">
            <a:avLst/>
          </a:prstGeom>
          <a:noFill/>
          <a:ln w="9525">
            <a:solidFill>
              <a:srgbClr val="E0AC6A"/>
            </a:solidFill>
            <a:miter lim="800000"/>
            <a:headEnd/>
            <a:tailEnd/>
          </a:ln>
          <a:effec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auto" hangingPunct="1">
              <a:spcBef>
                <a:spcPts val="0"/>
              </a:spcBef>
              <a:spcAft>
                <a:spcPts val="0"/>
              </a:spcAft>
              <a:defRPr/>
            </a:pPr>
            <a:endParaRPr lang="en-US" altLang="en-US" sz="1350"/>
          </a:p>
        </p:txBody>
      </p:sp>
      <p:cxnSp>
        <p:nvCxnSpPr>
          <p:cNvPr id="9" name="Straight Connector 8">
            <a:extLst>
              <a:ext uri="{FF2B5EF4-FFF2-40B4-BE49-F238E27FC236}">
                <a16:creationId xmlns:a16="http://schemas.microsoft.com/office/drawing/2014/main" id="{10D3EC59-501B-47EC-A9C2-010019ADAE1D}"/>
              </a:ext>
            </a:extLst>
          </p:cNvPr>
          <p:cNvCxnSpPr>
            <a:cxnSpLocks/>
          </p:cNvCxnSpPr>
          <p:nvPr/>
        </p:nvCxnSpPr>
        <p:spPr>
          <a:xfrm>
            <a:off x="457200" y="1295400"/>
            <a:ext cx="11353800" cy="0"/>
          </a:xfrm>
          <a:prstGeom prst="line">
            <a:avLst/>
          </a:prstGeom>
          <a:noFill/>
          <a:ln w="12700" cap="flat" cmpd="sng" algn="ctr">
            <a:solidFill>
              <a:srgbClr val="FFC000">
                <a:lumMod val="40000"/>
                <a:lumOff val="60000"/>
              </a:srgbClr>
            </a:solidFill>
            <a:prstDash val="solid"/>
            <a:miter lim="800000"/>
          </a:ln>
          <a:effectLst/>
        </p:spPr>
      </p:cxnSp>
      <p:sp>
        <p:nvSpPr>
          <p:cNvPr id="10" name="Rectangle 2">
            <a:extLst>
              <a:ext uri="{FF2B5EF4-FFF2-40B4-BE49-F238E27FC236}">
                <a16:creationId xmlns:a16="http://schemas.microsoft.com/office/drawing/2014/main" id="{2A5B41BD-698A-42A9-95A9-4812E24BDD32}"/>
              </a:ext>
            </a:extLst>
          </p:cNvPr>
          <p:cNvSpPr txBox="1">
            <a:spLocks noChangeArrowheads="1"/>
          </p:cNvSpPr>
          <p:nvPr/>
        </p:nvSpPr>
        <p:spPr bwMode="auto">
          <a:xfrm>
            <a:off x="250794" y="281866"/>
            <a:ext cx="11690412" cy="1073657"/>
          </a:xfrm>
          <a:prstGeom prst="rect">
            <a:avLst/>
          </a:prstGeom>
          <a:noFill/>
          <a:ln w="2857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Autofit/>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eaLnBrk="1" fontAlgn="auto" hangingPunct="1">
              <a:spcAft>
                <a:spcPts val="0"/>
              </a:spcAft>
              <a:defRPr/>
            </a:pPr>
            <a:r>
              <a:rPr lang="en-US" altLang="en-US" sz="5400" kern="0" dirty="0">
                <a:solidFill>
                  <a:srgbClr val="FFC000">
                    <a:lumMod val="60000"/>
                    <a:lumOff val="40000"/>
                  </a:srgbClr>
                </a:solidFill>
                <a:effectLst>
                  <a:outerShdw blurRad="38100" dist="38100" dir="2700000" algn="tl">
                    <a:srgbClr val="000000">
                      <a:alpha val="43137"/>
                    </a:srgbClr>
                  </a:outerShdw>
                </a:effectLst>
                <a:latin typeface="Palatino Linotype" panose="02040502050505030304" pitchFamily="18" charset="0"/>
                <a:ea typeface="Tahoma" panose="020B0604030504040204" pitchFamily="34" charset="0"/>
                <a:cs typeface="Tahoma" panose="020B0604030504040204" pitchFamily="34" charset="0"/>
              </a:rPr>
              <a:t>Build it According to the Pattern </a:t>
            </a:r>
          </a:p>
        </p:txBody>
      </p:sp>
      <p:sp>
        <p:nvSpPr>
          <p:cNvPr id="11" name="Rectangle 2">
            <a:extLst>
              <a:ext uri="{FF2B5EF4-FFF2-40B4-BE49-F238E27FC236}">
                <a16:creationId xmlns:a16="http://schemas.microsoft.com/office/drawing/2014/main" id="{098F773C-495D-420A-B4E4-299F40C87F67}"/>
              </a:ext>
            </a:extLst>
          </p:cNvPr>
          <p:cNvSpPr txBox="1">
            <a:spLocks noChangeArrowheads="1"/>
          </p:cNvSpPr>
          <p:nvPr/>
        </p:nvSpPr>
        <p:spPr bwMode="auto">
          <a:xfrm>
            <a:off x="3276600" y="5219529"/>
            <a:ext cx="5867400" cy="1638471"/>
          </a:xfrm>
          <a:prstGeom prst="rect">
            <a:avLst/>
          </a:prstGeom>
          <a:noFill/>
          <a:ln w="2857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eaLnBrk="1" fontAlgn="auto" hangingPunct="1">
              <a:spcAft>
                <a:spcPts val="0"/>
              </a:spcAft>
              <a:defRPr/>
            </a:pPr>
            <a:r>
              <a:rPr lang="en-US" altLang="en-US" sz="6000" kern="0" dirty="0">
                <a:solidFill>
                  <a:srgbClr val="FFFF00"/>
                </a:solidFill>
                <a:effectLst>
                  <a:outerShdw blurRad="38100" dist="38100" dir="2700000" algn="tl">
                    <a:srgbClr val="000000">
                      <a:alpha val="43137"/>
                    </a:srgbClr>
                  </a:outerShdw>
                </a:effectLst>
                <a:latin typeface="Palatino Linotype" panose="02040502050505030304" pitchFamily="18" charset="0"/>
                <a:ea typeface="Tahoma" panose="020B0604030504040204" pitchFamily="34" charset="0"/>
                <a:cs typeface="Tahoma" panose="020B0604030504040204" pitchFamily="34" charset="0"/>
              </a:rPr>
              <a:t>1 Cor. 3:10-11 </a:t>
            </a:r>
          </a:p>
        </p:txBody>
      </p:sp>
    </p:spTree>
    <p:extLst>
      <p:ext uri="{BB962C8B-B14F-4D97-AF65-F5344CB8AC3E}">
        <p14:creationId xmlns:p14="http://schemas.microsoft.com/office/powerpoint/2010/main" val="935736416"/>
      </p:ext>
    </p:extLst>
  </p:cSld>
  <p:clrMapOvr>
    <a:masterClrMapping/>
  </p:clrMapOvr>
  <mc:AlternateContent xmlns:mc="http://schemas.openxmlformats.org/markup-compatibility/2006" xmlns:p14="http://schemas.microsoft.com/office/powerpoint/2010/main">
    <mc:Choice Requires="p14">
      <p:transition spd="slow" p14:dur="1500" advTm="10000">
        <p:split orient="vert"/>
      </p:transition>
    </mc:Choice>
    <mc:Fallback xmlns="">
      <p:transition spd="slow" advTm="10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1000"/>
                                  </p:stCondLst>
                                  <p:childTnLst>
                                    <p:set>
                                      <p:cBhvr>
                                        <p:cTn id="6" dur="1" fill="hold">
                                          <p:stCondLst>
                                            <p:cond delay="0"/>
                                          </p:stCondLst>
                                        </p:cTn>
                                        <p:tgtEl>
                                          <p:spTgt spid="19"/>
                                        </p:tgtEl>
                                        <p:attrNameLst>
                                          <p:attrName>style.visibility</p:attrName>
                                        </p:attrNameLst>
                                      </p:cBhvr>
                                      <p:to>
                                        <p:strVal val="visible"/>
                                      </p:to>
                                    </p:set>
                                    <p:animEffect transition="in" filter="fade">
                                      <p:cBhvr>
                                        <p:cTn id="7" dur="20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Default Design">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3885</TotalTime>
  <Words>438</Words>
  <Application>Microsoft Office PowerPoint</Application>
  <PresentationFormat>Widescreen</PresentationFormat>
  <Paragraphs>66</Paragraphs>
  <Slides>17</Slides>
  <Notes>11</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17</vt:i4>
      </vt:variant>
    </vt:vector>
  </HeadingPairs>
  <TitlesOfParts>
    <vt:vector size="26" baseType="lpstr">
      <vt:lpstr>Arial</vt:lpstr>
      <vt:lpstr>Benguiat Bk BT</vt:lpstr>
      <vt:lpstr>Calibri</vt:lpstr>
      <vt:lpstr>Calibri Light</vt:lpstr>
      <vt:lpstr>Candara</vt:lpstr>
      <vt:lpstr>Palatino Linotype</vt:lpstr>
      <vt:lpstr>Times New Roman</vt:lpstr>
      <vt:lpstr>Default Design</vt:lpstr>
      <vt:lpstr>1_Default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Toshiba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Spirit of Worship</dc:title>
  <dc:creator>Steve Klein</dc:creator>
  <cp:lastModifiedBy>Larry Wisdom</cp:lastModifiedBy>
  <cp:revision>384</cp:revision>
  <dcterms:created xsi:type="dcterms:W3CDTF">2013-08-12T14:39:11Z</dcterms:created>
  <dcterms:modified xsi:type="dcterms:W3CDTF">2022-03-20T00:35:03Z</dcterms:modified>
</cp:coreProperties>
</file>