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932" r:id="rId3"/>
    <p:sldId id="985" r:id="rId4"/>
    <p:sldId id="920" r:id="rId5"/>
    <p:sldId id="933" r:id="rId6"/>
    <p:sldId id="956" r:id="rId7"/>
    <p:sldId id="957" r:id="rId8"/>
    <p:sldId id="981" r:id="rId9"/>
    <p:sldId id="959" r:id="rId10"/>
    <p:sldId id="958" r:id="rId11"/>
    <p:sldId id="961" r:id="rId12"/>
    <p:sldId id="988" r:id="rId13"/>
    <p:sldId id="989" r:id="rId14"/>
    <p:sldId id="986" r:id="rId15"/>
    <p:sldId id="987" r:id="rId16"/>
    <p:sldId id="952" r:id="rId17"/>
    <p:sldId id="978" r:id="rId1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92929"/>
    <a:srgbClr val="333333"/>
    <a:srgbClr val="1C1C1C"/>
    <a:srgbClr val="678204"/>
    <a:srgbClr val="863A10"/>
    <a:srgbClr val="497F13"/>
    <a:srgbClr val="4B8313"/>
    <a:srgbClr val="72AF2F"/>
    <a:srgbClr val="59270B"/>
    <a:srgbClr val="54D0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713" autoAdjust="0"/>
  </p:normalViewPr>
  <p:slideViewPr>
    <p:cSldViewPr>
      <p:cViewPr varScale="1">
        <p:scale>
          <a:sx n="108" d="100"/>
          <a:sy n="108" d="100"/>
        </p:scale>
        <p:origin x="192" y="114"/>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59024A5-A426-4DB4-AE45-1E26FF84C04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3" name="Rectangle 3">
            <a:extLst>
              <a:ext uri="{FF2B5EF4-FFF2-40B4-BE49-F238E27FC236}">
                <a16:creationId xmlns:a16="http://schemas.microsoft.com/office/drawing/2014/main" id="{69BF579D-D75F-41C4-A45B-9DD3089EEA1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21508" name="Rectangle 4">
            <a:extLst>
              <a:ext uri="{FF2B5EF4-FFF2-40B4-BE49-F238E27FC236}">
                <a16:creationId xmlns:a16="http://schemas.microsoft.com/office/drawing/2014/main" id="{FDEA9144-1928-4EB6-99A2-29CADF8109E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a16="http://schemas.microsoft.com/office/drawing/2014/main" id="{954FF564-E0C1-4A0E-8923-EDE498C1D08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a:extLst>
              <a:ext uri="{FF2B5EF4-FFF2-40B4-BE49-F238E27FC236}">
                <a16:creationId xmlns:a16="http://schemas.microsoft.com/office/drawing/2014/main" id="{7630AE6B-AB57-44F7-A756-7812C66D20CF}"/>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7" name="Rectangle 7">
            <a:extLst>
              <a:ext uri="{FF2B5EF4-FFF2-40B4-BE49-F238E27FC236}">
                <a16:creationId xmlns:a16="http://schemas.microsoft.com/office/drawing/2014/main" id="{611A44D9-F644-4D33-BA72-A402147AAFB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4821CA-03D1-4099-9D58-33FC667A22E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18953083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4821CA-03D1-4099-9D58-33FC667A22EB}" type="slidenum">
              <a:rPr lang="en-US" altLang="en-US" smtClean="0"/>
              <a:pPr/>
              <a:t>16</a:t>
            </a:fld>
            <a:endParaRPr lang="en-US" altLang="en-US"/>
          </a:p>
        </p:txBody>
      </p:sp>
    </p:spTree>
    <p:extLst>
      <p:ext uri="{BB962C8B-B14F-4D97-AF65-F5344CB8AC3E}">
        <p14:creationId xmlns:p14="http://schemas.microsoft.com/office/powerpoint/2010/main" val="2806056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978918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4187894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494473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350918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797942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303501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2058541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902363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238A19C-C854-4B97-83C0-20294E03B2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81CB201-04E6-4832-B690-3F672BC9F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52258AE-558D-47B3-956A-D2A62C9356B5}"/>
              </a:ext>
            </a:extLst>
          </p:cNvPr>
          <p:cNvSpPr>
            <a:spLocks noGrp="1" noChangeArrowheads="1"/>
          </p:cNvSpPr>
          <p:nvPr>
            <p:ph type="sldNum" sz="quarter" idx="12"/>
          </p:nvPr>
        </p:nvSpPr>
        <p:spPr>
          <a:ln/>
        </p:spPr>
        <p:txBody>
          <a:bodyPr/>
          <a:lstStyle>
            <a:lvl1pPr>
              <a:defRPr/>
            </a:lvl1pPr>
          </a:lstStyle>
          <a:p>
            <a:fld id="{BD27B068-FF57-4B71-86C2-02657EE0CD42}" type="slidenum">
              <a:rPr lang="en-US" altLang="en-US"/>
              <a:pPr/>
              <a:t>‹#›</a:t>
            </a:fld>
            <a:endParaRPr lang="en-US" altLang="en-US"/>
          </a:p>
        </p:txBody>
      </p:sp>
    </p:spTree>
    <p:extLst>
      <p:ext uri="{BB962C8B-B14F-4D97-AF65-F5344CB8AC3E}">
        <p14:creationId xmlns:p14="http://schemas.microsoft.com/office/powerpoint/2010/main" val="1656628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D4E0B3E-BE88-470E-BB48-C0C312A09F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18716FA-1CBD-41D3-9B58-397CDF20B6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72E688F-90E6-4018-9E7A-4ECF630F2FCB}"/>
              </a:ext>
            </a:extLst>
          </p:cNvPr>
          <p:cNvSpPr>
            <a:spLocks noGrp="1" noChangeArrowheads="1"/>
          </p:cNvSpPr>
          <p:nvPr>
            <p:ph type="sldNum" sz="quarter" idx="12"/>
          </p:nvPr>
        </p:nvSpPr>
        <p:spPr>
          <a:ln/>
        </p:spPr>
        <p:txBody>
          <a:bodyPr/>
          <a:lstStyle>
            <a:lvl1pPr>
              <a:defRPr/>
            </a:lvl1pPr>
          </a:lstStyle>
          <a:p>
            <a:fld id="{33DE2033-8526-470D-AF5D-62898678F3A5}" type="slidenum">
              <a:rPr lang="en-US" altLang="en-US"/>
              <a:pPr/>
              <a:t>‹#›</a:t>
            </a:fld>
            <a:endParaRPr lang="en-US" altLang="en-US"/>
          </a:p>
        </p:txBody>
      </p:sp>
    </p:spTree>
    <p:extLst>
      <p:ext uri="{BB962C8B-B14F-4D97-AF65-F5344CB8AC3E}">
        <p14:creationId xmlns:p14="http://schemas.microsoft.com/office/powerpoint/2010/main" val="635478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6B1108-9E1E-4B76-AF3D-3C185ABF46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893C143-5E26-4899-ACFB-3D131EC116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2F47C89-B90A-48FA-9D2E-D19513BAEDD3}"/>
              </a:ext>
            </a:extLst>
          </p:cNvPr>
          <p:cNvSpPr>
            <a:spLocks noGrp="1" noChangeArrowheads="1"/>
          </p:cNvSpPr>
          <p:nvPr>
            <p:ph type="sldNum" sz="quarter" idx="12"/>
          </p:nvPr>
        </p:nvSpPr>
        <p:spPr>
          <a:ln/>
        </p:spPr>
        <p:txBody>
          <a:bodyPr/>
          <a:lstStyle>
            <a:lvl1pPr>
              <a:defRPr/>
            </a:lvl1pPr>
          </a:lstStyle>
          <a:p>
            <a:fld id="{0F92A13C-0719-4D2E-8EBD-CCFDB9AEC45A}" type="slidenum">
              <a:rPr lang="en-US" altLang="en-US"/>
              <a:pPr/>
              <a:t>‹#›</a:t>
            </a:fld>
            <a:endParaRPr lang="en-US" altLang="en-US"/>
          </a:p>
        </p:txBody>
      </p:sp>
    </p:spTree>
    <p:extLst>
      <p:ext uri="{BB962C8B-B14F-4D97-AF65-F5344CB8AC3E}">
        <p14:creationId xmlns:p14="http://schemas.microsoft.com/office/powerpoint/2010/main" val="2271947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49D74D74-E9E3-465F-9F89-0CC05FA5183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806A1D79-DE30-4A4B-A430-5FDA08D5F4F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E961AC47-E209-491B-9BBB-7C85AD0061E6}"/>
              </a:ext>
            </a:extLst>
          </p:cNvPr>
          <p:cNvSpPr>
            <a:spLocks noGrp="1"/>
          </p:cNvSpPr>
          <p:nvPr>
            <p:ph type="sldNum" sz="quarter" idx="12"/>
          </p:nvPr>
        </p:nvSpPr>
        <p:spPr/>
        <p:txBody>
          <a:bodyPr/>
          <a:lstStyle>
            <a:lvl1pPr>
              <a:defRPr/>
            </a:lvl1pPr>
          </a:lstStyle>
          <a:p>
            <a:pPr>
              <a:defRPr/>
            </a:pPr>
            <a:fld id="{585B4A38-4E82-4D54-99F8-02DF51676000}" type="slidenum">
              <a:rPr lang="en-US" altLang="en-US"/>
              <a:pPr>
                <a:defRPr/>
              </a:pPr>
              <a:t>‹#›</a:t>
            </a:fld>
            <a:endParaRPr lang="en-US" altLang="en-US"/>
          </a:p>
        </p:txBody>
      </p:sp>
    </p:spTree>
    <p:extLst>
      <p:ext uri="{BB962C8B-B14F-4D97-AF65-F5344CB8AC3E}">
        <p14:creationId xmlns:p14="http://schemas.microsoft.com/office/powerpoint/2010/main" val="2222757853"/>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13538CB-3810-4A62-9709-DF42C54FE78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872F25C-89E4-4EDC-BC0E-C6ACF007B26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55700D4-92D2-4D8D-A2B2-A9B8E9D7C29E}"/>
              </a:ext>
            </a:extLst>
          </p:cNvPr>
          <p:cNvSpPr>
            <a:spLocks noGrp="1"/>
          </p:cNvSpPr>
          <p:nvPr>
            <p:ph type="sldNum" sz="quarter" idx="12"/>
          </p:nvPr>
        </p:nvSpPr>
        <p:spPr/>
        <p:txBody>
          <a:bodyPr/>
          <a:lstStyle>
            <a:lvl1pPr>
              <a:defRPr/>
            </a:lvl1pPr>
          </a:lstStyle>
          <a:p>
            <a:pPr>
              <a:defRPr/>
            </a:pPr>
            <a:fld id="{756386BD-109C-48A6-BB09-3716CF5EC3A5}" type="slidenum">
              <a:rPr lang="en-US" altLang="en-US"/>
              <a:pPr>
                <a:defRPr/>
              </a:pPr>
              <a:t>‹#›</a:t>
            </a:fld>
            <a:endParaRPr lang="en-US" altLang="en-US"/>
          </a:p>
        </p:txBody>
      </p:sp>
    </p:spTree>
    <p:extLst>
      <p:ext uri="{BB962C8B-B14F-4D97-AF65-F5344CB8AC3E}">
        <p14:creationId xmlns:p14="http://schemas.microsoft.com/office/powerpoint/2010/main" val="2210961090"/>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56B02B1-D52C-4DBF-8559-CA2FBDEB9BC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0666E02-8E5D-4ACF-AE8E-0C672540EC1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F90DB39-0867-4EE8-A2CA-82F7941AB2D7}"/>
              </a:ext>
            </a:extLst>
          </p:cNvPr>
          <p:cNvSpPr>
            <a:spLocks noGrp="1"/>
          </p:cNvSpPr>
          <p:nvPr>
            <p:ph type="sldNum" sz="quarter" idx="12"/>
          </p:nvPr>
        </p:nvSpPr>
        <p:spPr/>
        <p:txBody>
          <a:bodyPr/>
          <a:lstStyle>
            <a:lvl1pPr>
              <a:defRPr/>
            </a:lvl1pPr>
          </a:lstStyle>
          <a:p>
            <a:pPr>
              <a:defRPr/>
            </a:pPr>
            <a:fld id="{DE7C22BD-F6AB-4C44-AC62-5082FA9C52D4}" type="slidenum">
              <a:rPr lang="en-US" altLang="en-US"/>
              <a:pPr>
                <a:defRPr/>
              </a:pPr>
              <a:t>‹#›</a:t>
            </a:fld>
            <a:endParaRPr lang="en-US" altLang="en-US"/>
          </a:p>
        </p:txBody>
      </p:sp>
    </p:spTree>
    <p:extLst>
      <p:ext uri="{BB962C8B-B14F-4D97-AF65-F5344CB8AC3E}">
        <p14:creationId xmlns:p14="http://schemas.microsoft.com/office/powerpoint/2010/main" val="2568244176"/>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806C12D-90A3-4FA3-B784-28BAA63D1CE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EDAA9CB-E37B-4136-BED6-BD41C2DC7CE3}"/>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125AFC5-CA94-453C-9B2F-5C4B6489AD44}"/>
              </a:ext>
            </a:extLst>
          </p:cNvPr>
          <p:cNvSpPr>
            <a:spLocks noGrp="1"/>
          </p:cNvSpPr>
          <p:nvPr>
            <p:ph type="sldNum" sz="quarter" idx="12"/>
          </p:nvPr>
        </p:nvSpPr>
        <p:spPr/>
        <p:txBody>
          <a:bodyPr/>
          <a:lstStyle>
            <a:lvl1pPr>
              <a:defRPr/>
            </a:lvl1pPr>
          </a:lstStyle>
          <a:p>
            <a:pPr>
              <a:defRPr/>
            </a:pPr>
            <a:fld id="{37638D93-D9DB-40B4-AFE7-B6535419F62B}" type="slidenum">
              <a:rPr lang="en-US" altLang="en-US"/>
              <a:pPr>
                <a:defRPr/>
              </a:pPr>
              <a:t>‹#›</a:t>
            </a:fld>
            <a:endParaRPr lang="en-US" altLang="en-US"/>
          </a:p>
        </p:txBody>
      </p:sp>
    </p:spTree>
    <p:extLst>
      <p:ext uri="{BB962C8B-B14F-4D97-AF65-F5344CB8AC3E}">
        <p14:creationId xmlns:p14="http://schemas.microsoft.com/office/powerpoint/2010/main" val="4278227258"/>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5F7031F0-C9C2-4E21-BA6B-4DD796561D04}"/>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7D961806-2CE4-4E58-9528-CDFE2FC9BD0A}"/>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D224A777-0F1E-4784-B0A0-0B627056F09C}"/>
              </a:ext>
            </a:extLst>
          </p:cNvPr>
          <p:cNvSpPr>
            <a:spLocks noGrp="1"/>
          </p:cNvSpPr>
          <p:nvPr>
            <p:ph type="sldNum" sz="quarter" idx="12"/>
          </p:nvPr>
        </p:nvSpPr>
        <p:spPr/>
        <p:txBody>
          <a:bodyPr/>
          <a:lstStyle>
            <a:lvl1pPr>
              <a:defRPr/>
            </a:lvl1pPr>
          </a:lstStyle>
          <a:p>
            <a:pPr>
              <a:defRPr/>
            </a:pPr>
            <a:fld id="{74CF9CFF-9113-4169-BBA5-8EDC71EC4418}" type="slidenum">
              <a:rPr lang="en-US" altLang="en-US"/>
              <a:pPr>
                <a:defRPr/>
              </a:pPr>
              <a:t>‹#›</a:t>
            </a:fld>
            <a:endParaRPr lang="en-US" altLang="en-US"/>
          </a:p>
        </p:txBody>
      </p:sp>
    </p:spTree>
    <p:extLst>
      <p:ext uri="{BB962C8B-B14F-4D97-AF65-F5344CB8AC3E}">
        <p14:creationId xmlns:p14="http://schemas.microsoft.com/office/powerpoint/2010/main" val="2619939885"/>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4840E467-122D-49D0-A3AA-581ED8CA144B}"/>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B4A9E02B-784D-41A8-B8EA-004F6F58F645}"/>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CAA7E5A4-0F9C-4FE5-BD8E-A80F81BDB7C5}"/>
              </a:ext>
            </a:extLst>
          </p:cNvPr>
          <p:cNvSpPr>
            <a:spLocks noGrp="1"/>
          </p:cNvSpPr>
          <p:nvPr>
            <p:ph type="sldNum" sz="quarter" idx="12"/>
          </p:nvPr>
        </p:nvSpPr>
        <p:spPr/>
        <p:txBody>
          <a:bodyPr/>
          <a:lstStyle>
            <a:lvl1pPr>
              <a:defRPr/>
            </a:lvl1pPr>
          </a:lstStyle>
          <a:p>
            <a:pPr>
              <a:defRPr/>
            </a:pPr>
            <a:fld id="{EE302DB2-C3A5-4D50-B3F1-BCBE5F63EA5F}" type="slidenum">
              <a:rPr lang="en-US" altLang="en-US"/>
              <a:pPr>
                <a:defRPr/>
              </a:pPr>
              <a:t>‹#›</a:t>
            </a:fld>
            <a:endParaRPr lang="en-US" altLang="en-US"/>
          </a:p>
        </p:txBody>
      </p:sp>
    </p:spTree>
    <p:extLst>
      <p:ext uri="{BB962C8B-B14F-4D97-AF65-F5344CB8AC3E}">
        <p14:creationId xmlns:p14="http://schemas.microsoft.com/office/powerpoint/2010/main" val="667895566"/>
      </p:ext>
    </p:extLst>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6FBD139-83A6-4467-977E-8F1E151CECD7}"/>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1BAE1ED0-1DFF-4E08-9575-B9289F85B3BB}"/>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41A8F5AC-F9C1-4B65-9E30-4EA9FA78AE00}"/>
              </a:ext>
            </a:extLst>
          </p:cNvPr>
          <p:cNvSpPr>
            <a:spLocks noGrp="1"/>
          </p:cNvSpPr>
          <p:nvPr>
            <p:ph type="sldNum" sz="quarter" idx="12"/>
          </p:nvPr>
        </p:nvSpPr>
        <p:spPr/>
        <p:txBody>
          <a:bodyPr/>
          <a:lstStyle>
            <a:lvl1pPr>
              <a:defRPr/>
            </a:lvl1pPr>
          </a:lstStyle>
          <a:p>
            <a:pPr>
              <a:defRPr/>
            </a:pPr>
            <a:fld id="{3549C36A-5FDC-41F6-9942-4709D2A174FE}" type="slidenum">
              <a:rPr lang="en-US" altLang="en-US"/>
              <a:pPr>
                <a:defRPr/>
              </a:pPr>
              <a:t>‹#›</a:t>
            </a:fld>
            <a:endParaRPr lang="en-US" altLang="en-US"/>
          </a:p>
        </p:txBody>
      </p:sp>
    </p:spTree>
    <p:extLst>
      <p:ext uri="{BB962C8B-B14F-4D97-AF65-F5344CB8AC3E}">
        <p14:creationId xmlns:p14="http://schemas.microsoft.com/office/powerpoint/2010/main" val="300438896"/>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F5B6B84A-2E4A-43B6-9CA4-2C614488AD8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F48EA74-A768-4A02-934D-4CF0BBE024F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98BA21F-3A27-4649-87D1-BE8EA05E8BF9}"/>
              </a:ext>
            </a:extLst>
          </p:cNvPr>
          <p:cNvSpPr>
            <a:spLocks noGrp="1"/>
          </p:cNvSpPr>
          <p:nvPr>
            <p:ph type="sldNum" sz="quarter" idx="12"/>
          </p:nvPr>
        </p:nvSpPr>
        <p:spPr/>
        <p:txBody>
          <a:bodyPr/>
          <a:lstStyle>
            <a:lvl1pPr>
              <a:defRPr/>
            </a:lvl1pPr>
          </a:lstStyle>
          <a:p>
            <a:pPr>
              <a:defRPr/>
            </a:pPr>
            <a:fld id="{380ADA76-E208-4809-B279-4CE5B97B5E4E}" type="slidenum">
              <a:rPr lang="en-US" altLang="en-US"/>
              <a:pPr>
                <a:defRPr/>
              </a:pPr>
              <a:t>‹#›</a:t>
            </a:fld>
            <a:endParaRPr lang="en-US" altLang="en-US"/>
          </a:p>
        </p:txBody>
      </p:sp>
    </p:spTree>
    <p:extLst>
      <p:ext uri="{BB962C8B-B14F-4D97-AF65-F5344CB8AC3E}">
        <p14:creationId xmlns:p14="http://schemas.microsoft.com/office/powerpoint/2010/main" val="143208233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089E308-A1C2-4E97-961E-D61507A48E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1B50F7E-9503-4F2E-A6BD-4C51B7644B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C101539-54BF-465F-BE5F-40D47E547987}"/>
              </a:ext>
            </a:extLst>
          </p:cNvPr>
          <p:cNvSpPr>
            <a:spLocks noGrp="1" noChangeArrowheads="1"/>
          </p:cNvSpPr>
          <p:nvPr>
            <p:ph type="sldNum" sz="quarter" idx="12"/>
          </p:nvPr>
        </p:nvSpPr>
        <p:spPr>
          <a:ln/>
        </p:spPr>
        <p:txBody>
          <a:bodyPr/>
          <a:lstStyle>
            <a:lvl1pPr>
              <a:defRPr/>
            </a:lvl1pPr>
          </a:lstStyle>
          <a:p>
            <a:fld id="{A6C1CA04-1201-4FE0-98EA-45CC682C1080}" type="slidenum">
              <a:rPr lang="en-US" altLang="en-US"/>
              <a:pPr/>
              <a:t>‹#›</a:t>
            </a:fld>
            <a:endParaRPr lang="en-US" altLang="en-US"/>
          </a:p>
        </p:txBody>
      </p:sp>
    </p:spTree>
    <p:extLst>
      <p:ext uri="{BB962C8B-B14F-4D97-AF65-F5344CB8AC3E}">
        <p14:creationId xmlns:p14="http://schemas.microsoft.com/office/powerpoint/2010/main" val="28538776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292A0C5E-BC8D-4E2B-A1EF-E7B78D32C4D5}"/>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91431C31-629A-4733-BD2D-70AC069EA442}"/>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A3634B4E-15F7-4BD6-A1D7-510D5E81998E}"/>
              </a:ext>
            </a:extLst>
          </p:cNvPr>
          <p:cNvSpPr>
            <a:spLocks noGrp="1"/>
          </p:cNvSpPr>
          <p:nvPr>
            <p:ph type="sldNum" sz="quarter" idx="12"/>
          </p:nvPr>
        </p:nvSpPr>
        <p:spPr/>
        <p:txBody>
          <a:bodyPr/>
          <a:lstStyle>
            <a:lvl1pPr>
              <a:defRPr/>
            </a:lvl1pPr>
          </a:lstStyle>
          <a:p>
            <a:pPr>
              <a:defRPr/>
            </a:pPr>
            <a:fld id="{5E7AFF3C-3860-41B9-8926-35474BA94484}" type="slidenum">
              <a:rPr lang="en-US" altLang="en-US"/>
              <a:pPr>
                <a:defRPr/>
              </a:pPr>
              <a:t>‹#›</a:t>
            </a:fld>
            <a:endParaRPr lang="en-US" altLang="en-US"/>
          </a:p>
        </p:txBody>
      </p:sp>
    </p:spTree>
    <p:extLst>
      <p:ext uri="{BB962C8B-B14F-4D97-AF65-F5344CB8AC3E}">
        <p14:creationId xmlns:p14="http://schemas.microsoft.com/office/powerpoint/2010/main" val="1831632474"/>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EB1D502-5368-4370-AFAB-D0BAD53CAB1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D4ECCCD-AA98-4B89-99F6-2D3BACB67A7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6A4E1C8-B773-45DF-A6F1-9FBA896ADBCB}"/>
              </a:ext>
            </a:extLst>
          </p:cNvPr>
          <p:cNvSpPr>
            <a:spLocks noGrp="1"/>
          </p:cNvSpPr>
          <p:nvPr>
            <p:ph type="sldNum" sz="quarter" idx="12"/>
          </p:nvPr>
        </p:nvSpPr>
        <p:spPr/>
        <p:txBody>
          <a:bodyPr/>
          <a:lstStyle>
            <a:lvl1pPr>
              <a:defRPr/>
            </a:lvl1pPr>
          </a:lstStyle>
          <a:p>
            <a:pPr>
              <a:defRPr/>
            </a:pPr>
            <a:fld id="{945C6119-2384-4C50-A6A7-1B9BCF3FC697}" type="slidenum">
              <a:rPr lang="en-US" altLang="en-US"/>
              <a:pPr>
                <a:defRPr/>
              </a:pPr>
              <a:t>‹#›</a:t>
            </a:fld>
            <a:endParaRPr lang="en-US" altLang="en-US"/>
          </a:p>
        </p:txBody>
      </p:sp>
    </p:spTree>
    <p:extLst>
      <p:ext uri="{BB962C8B-B14F-4D97-AF65-F5344CB8AC3E}">
        <p14:creationId xmlns:p14="http://schemas.microsoft.com/office/powerpoint/2010/main" val="874539350"/>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485D44-BA04-4C93-8D86-65B29DA4587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5E825C5-524C-4BE2-A18D-5394CAF3AED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C8C8D57-D8AB-4D30-8C44-D7EB9D118336}"/>
              </a:ext>
            </a:extLst>
          </p:cNvPr>
          <p:cNvSpPr>
            <a:spLocks noGrp="1"/>
          </p:cNvSpPr>
          <p:nvPr>
            <p:ph type="sldNum" sz="quarter" idx="12"/>
          </p:nvPr>
        </p:nvSpPr>
        <p:spPr/>
        <p:txBody>
          <a:bodyPr/>
          <a:lstStyle>
            <a:lvl1pPr>
              <a:defRPr/>
            </a:lvl1pPr>
          </a:lstStyle>
          <a:p>
            <a:pPr>
              <a:defRPr/>
            </a:pPr>
            <a:fld id="{5D59D9A7-717A-4E10-88F1-D56B02E275B5}" type="slidenum">
              <a:rPr lang="en-US" altLang="en-US"/>
              <a:pPr>
                <a:defRPr/>
              </a:pPr>
              <a:t>‹#›</a:t>
            </a:fld>
            <a:endParaRPr lang="en-US" altLang="en-US"/>
          </a:p>
        </p:txBody>
      </p:sp>
    </p:spTree>
    <p:extLst>
      <p:ext uri="{BB962C8B-B14F-4D97-AF65-F5344CB8AC3E}">
        <p14:creationId xmlns:p14="http://schemas.microsoft.com/office/powerpoint/2010/main" val="2002616456"/>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48EE218-72BE-483B-8E33-A3B32AD68B1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D8E45B5-E8E1-48F2-B4CA-00668E1C52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6F3144-3AA4-4A24-BE35-15B7926CAD5D}"/>
              </a:ext>
            </a:extLst>
          </p:cNvPr>
          <p:cNvSpPr>
            <a:spLocks noGrp="1" noChangeArrowheads="1"/>
          </p:cNvSpPr>
          <p:nvPr>
            <p:ph type="sldNum" sz="quarter" idx="12"/>
          </p:nvPr>
        </p:nvSpPr>
        <p:spPr>
          <a:ln/>
        </p:spPr>
        <p:txBody>
          <a:bodyPr/>
          <a:lstStyle>
            <a:lvl1pPr>
              <a:defRPr/>
            </a:lvl1pPr>
          </a:lstStyle>
          <a:p>
            <a:fld id="{1BB42ACA-8D7C-49E9-8C3A-EF408174E509}" type="slidenum">
              <a:rPr lang="en-US" altLang="en-US"/>
              <a:pPr/>
              <a:t>‹#›</a:t>
            </a:fld>
            <a:endParaRPr lang="en-US" altLang="en-US"/>
          </a:p>
        </p:txBody>
      </p:sp>
    </p:spTree>
    <p:extLst>
      <p:ext uri="{BB962C8B-B14F-4D97-AF65-F5344CB8AC3E}">
        <p14:creationId xmlns:p14="http://schemas.microsoft.com/office/powerpoint/2010/main" val="278568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ED8B4E6-E298-44D3-9715-C486C03A20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3283D1C-FC8D-4C40-B31C-55EC27F873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DD09B58-DBA0-4185-932D-A4EE63857A6B}"/>
              </a:ext>
            </a:extLst>
          </p:cNvPr>
          <p:cNvSpPr>
            <a:spLocks noGrp="1" noChangeArrowheads="1"/>
          </p:cNvSpPr>
          <p:nvPr>
            <p:ph type="sldNum" sz="quarter" idx="12"/>
          </p:nvPr>
        </p:nvSpPr>
        <p:spPr>
          <a:ln/>
        </p:spPr>
        <p:txBody>
          <a:bodyPr/>
          <a:lstStyle>
            <a:lvl1pPr>
              <a:defRPr/>
            </a:lvl1pPr>
          </a:lstStyle>
          <a:p>
            <a:fld id="{08B1D9ED-C442-4572-A9FF-0A5074348E67}" type="slidenum">
              <a:rPr lang="en-US" altLang="en-US"/>
              <a:pPr/>
              <a:t>‹#›</a:t>
            </a:fld>
            <a:endParaRPr lang="en-US" altLang="en-US"/>
          </a:p>
        </p:txBody>
      </p:sp>
    </p:spTree>
    <p:extLst>
      <p:ext uri="{BB962C8B-B14F-4D97-AF65-F5344CB8AC3E}">
        <p14:creationId xmlns:p14="http://schemas.microsoft.com/office/powerpoint/2010/main" val="3374977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FC53211-3E7E-4B85-A4DB-EEDD4A791F9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521A770-3098-421B-A8AF-4C010206B6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5372D26-E4F6-48CE-861B-5F530D56F387}"/>
              </a:ext>
            </a:extLst>
          </p:cNvPr>
          <p:cNvSpPr>
            <a:spLocks noGrp="1" noChangeArrowheads="1"/>
          </p:cNvSpPr>
          <p:nvPr>
            <p:ph type="sldNum" sz="quarter" idx="12"/>
          </p:nvPr>
        </p:nvSpPr>
        <p:spPr>
          <a:ln/>
        </p:spPr>
        <p:txBody>
          <a:bodyPr/>
          <a:lstStyle>
            <a:lvl1pPr>
              <a:defRPr/>
            </a:lvl1pPr>
          </a:lstStyle>
          <a:p>
            <a:fld id="{454ACDEC-FB8D-4618-9464-08A7522F5816}" type="slidenum">
              <a:rPr lang="en-US" altLang="en-US"/>
              <a:pPr/>
              <a:t>‹#›</a:t>
            </a:fld>
            <a:endParaRPr lang="en-US" altLang="en-US"/>
          </a:p>
        </p:txBody>
      </p:sp>
    </p:spTree>
    <p:extLst>
      <p:ext uri="{BB962C8B-B14F-4D97-AF65-F5344CB8AC3E}">
        <p14:creationId xmlns:p14="http://schemas.microsoft.com/office/powerpoint/2010/main" val="104494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8A5FF3-D7AE-4609-BAF4-1182707E91C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3DDB369-F928-4AFE-BC43-D01F12437C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4987B27-2F8E-4622-8420-AD24F9CB6CCF}"/>
              </a:ext>
            </a:extLst>
          </p:cNvPr>
          <p:cNvSpPr>
            <a:spLocks noGrp="1" noChangeArrowheads="1"/>
          </p:cNvSpPr>
          <p:nvPr>
            <p:ph type="sldNum" sz="quarter" idx="12"/>
          </p:nvPr>
        </p:nvSpPr>
        <p:spPr>
          <a:ln/>
        </p:spPr>
        <p:txBody>
          <a:bodyPr/>
          <a:lstStyle>
            <a:lvl1pPr>
              <a:defRPr/>
            </a:lvl1pPr>
          </a:lstStyle>
          <a:p>
            <a:fld id="{EFCC7C8E-5088-4386-9A94-2CB040971801}" type="slidenum">
              <a:rPr lang="en-US" altLang="en-US"/>
              <a:pPr/>
              <a:t>‹#›</a:t>
            </a:fld>
            <a:endParaRPr lang="en-US" altLang="en-US"/>
          </a:p>
        </p:txBody>
      </p:sp>
    </p:spTree>
    <p:extLst>
      <p:ext uri="{BB962C8B-B14F-4D97-AF65-F5344CB8AC3E}">
        <p14:creationId xmlns:p14="http://schemas.microsoft.com/office/powerpoint/2010/main" val="3452057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F93AE4-D29D-4926-938A-482EAC3DBD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2905954-9A26-4085-BA7B-DBE460BA0F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9BD4434-DD84-4024-A42A-861ADBDA4DAE}"/>
              </a:ext>
            </a:extLst>
          </p:cNvPr>
          <p:cNvSpPr>
            <a:spLocks noGrp="1" noChangeArrowheads="1"/>
          </p:cNvSpPr>
          <p:nvPr>
            <p:ph type="sldNum" sz="quarter" idx="12"/>
          </p:nvPr>
        </p:nvSpPr>
        <p:spPr>
          <a:ln/>
        </p:spPr>
        <p:txBody>
          <a:bodyPr/>
          <a:lstStyle>
            <a:lvl1pPr>
              <a:defRPr/>
            </a:lvl1pPr>
          </a:lstStyle>
          <a:p>
            <a:fld id="{EC4C2C07-5F70-40B3-A6B3-0E56B7552235}" type="slidenum">
              <a:rPr lang="en-US" altLang="en-US"/>
              <a:pPr/>
              <a:t>‹#›</a:t>
            </a:fld>
            <a:endParaRPr lang="en-US" altLang="en-US"/>
          </a:p>
        </p:txBody>
      </p:sp>
    </p:spTree>
    <p:extLst>
      <p:ext uri="{BB962C8B-B14F-4D97-AF65-F5344CB8AC3E}">
        <p14:creationId xmlns:p14="http://schemas.microsoft.com/office/powerpoint/2010/main" val="295289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C5AD1A4-9E15-4D30-9057-1BBEB1DEA91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CEBA2C-3FC7-4C6D-BCA4-0399DFF050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5260355-C593-4E99-BF74-3E4C1C2DF847}"/>
              </a:ext>
            </a:extLst>
          </p:cNvPr>
          <p:cNvSpPr>
            <a:spLocks noGrp="1" noChangeArrowheads="1"/>
          </p:cNvSpPr>
          <p:nvPr>
            <p:ph type="sldNum" sz="quarter" idx="12"/>
          </p:nvPr>
        </p:nvSpPr>
        <p:spPr>
          <a:ln/>
        </p:spPr>
        <p:txBody>
          <a:bodyPr/>
          <a:lstStyle>
            <a:lvl1pPr>
              <a:defRPr/>
            </a:lvl1pPr>
          </a:lstStyle>
          <a:p>
            <a:fld id="{6D6157A8-696C-43E5-A205-252C11717BCA}" type="slidenum">
              <a:rPr lang="en-US" altLang="en-US"/>
              <a:pPr/>
              <a:t>‹#›</a:t>
            </a:fld>
            <a:endParaRPr lang="en-US" altLang="en-US"/>
          </a:p>
        </p:txBody>
      </p:sp>
    </p:spTree>
    <p:extLst>
      <p:ext uri="{BB962C8B-B14F-4D97-AF65-F5344CB8AC3E}">
        <p14:creationId xmlns:p14="http://schemas.microsoft.com/office/powerpoint/2010/main" val="226340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E85377D-CECF-406D-92A3-866AD9121D9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A321EA-BA2B-46C9-8B80-6A0991CDCE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09A138-8FDF-481D-A261-31B8CB52BFAC}"/>
              </a:ext>
            </a:extLst>
          </p:cNvPr>
          <p:cNvSpPr>
            <a:spLocks noGrp="1" noChangeArrowheads="1"/>
          </p:cNvSpPr>
          <p:nvPr>
            <p:ph type="sldNum" sz="quarter" idx="12"/>
          </p:nvPr>
        </p:nvSpPr>
        <p:spPr>
          <a:ln/>
        </p:spPr>
        <p:txBody>
          <a:bodyPr/>
          <a:lstStyle>
            <a:lvl1pPr>
              <a:defRPr/>
            </a:lvl1pPr>
          </a:lstStyle>
          <a:p>
            <a:fld id="{6ED0DB7D-8A1D-4261-98DB-535A8C940232}" type="slidenum">
              <a:rPr lang="en-US" altLang="en-US"/>
              <a:pPr/>
              <a:t>‹#›</a:t>
            </a:fld>
            <a:endParaRPr lang="en-US" altLang="en-US"/>
          </a:p>
        </p:txBody>
      </p:sp>
    </p:spTree>
    <p:extLst>
      <p:ext uri="{BB962C8B-B14F-4D97-AF65-F5344CB8AC3E}">
        <p14:creationId xmlns:p14="http://schemas.microsoft.com/office/powerpoint/2010/main" val="26305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DB0FB07-46AE-461B-8AC3-B24DB770694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A01A5A32-9B3A-41EE-84E6-ADDDE94563C2}"/>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D6E6723E-0665-4F16-910A-9174CF22F627}"/>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667C8589-BF83-46F0-8C23-2BDB4DA66D0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9E4142-C8F2-4936-8AE9-1E6DFF3402F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8B60BAB-A622-49A9-BA28-568AB9205D1A}"/>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607BBC0-8378-4D06-8EC5-7D5A08D89847}"/>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88F4047-6216-4D48-B5B4-9B249923F6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7A619539-EB5F-466E-97D3-633101276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CA254098-5216-48A8-AB9E-0D1866A87CC7}"/>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3EDEE86-0131-4455-9522-D8E1B3EF5F3F}" type="slidenum">
              <a:rPr lang="en-US" altLang="en-US"/>
              <a:pPr>
                <a:defRPr/>
              </a:pPr>
              <a:t>‹#›</a:t>
            </a:fld>
            <a:endParaRPr lang="en-US" altLang="en-US"/>
          </a:p>
        </p:txBody>
      </p:sp>
    </p:spTree>
    <p:extLst>
      <p:ext uri="{BB962C8B-B14F-4D97-AF65-F5344CB8AC3E}">
        <p14:creationId xmlns:p14="http://schemas.microsoft.com/office/powerpoint/2010/main" val="41980931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9" descr="https://brandonsdesk.files.wordpress.com/2015/06/ppt-background-red-bible-1-728.jpg">
            <a:extLst>
              <a:ext uri="{FF2B5EF4-FFF2-40B4-BE49-F238E27FC236}">
                <a16:creationId xmlns:a16="http://schemas.microsoft.com/office/drawing/2014/main" id="{4F92937B-1493-4E53-867C-3B6A11C8F6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4">
            <a:extLst>
              <a:ext uri="{FF2B5EF4-FFF2-40B4-BE49-F238E27FC236}">
                <a16:creationId xmlns:a16="http://schemas.microsoft.com/office/drawing/2014/main" id="{9EC7A53B-8E80-4257-BEED-44CAF83468CC}"/>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1257300" y="1528261"/>
            <a:ext cx="9906000" cy="33968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8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Faith, </a:t>
            </a:r>
            <a:r>
              <a:rPr lang="en-US" sz="8800" b="1" dirty="0">
                <a:ln w="11113" cap="flat" cmpd="sng" algn="ctr">
                  <a:solidFill>
                    <a:srgbClr val="A6B727"/>
                  </a:solidFill>
                  <a:prstDash val="solid"/>
                  <a:round/>
                </a:ln>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Hope</a:t>
            </a:r>
          </a:p>
          <a:p>
            <a:pPr marL="0" marR="0" algn="ctr">
              <a:spcBef>
                <a:spcPts val="0"/>
              </a:spcBef>
              <a:spcAft>
                <a:spcPts val="0"/>
              </a:spcAft>
            </a:pPr>
            <a:r>
              <a:rPr lang="en-US" sz="8800" b="1" dirty="0">
                <a:ln w="11113" cap="flat" cmpd="sng" algn="ctr">
                  <a:solidFill>
                    <a:srgbClr val="A6B727"/>
                  </a:solidFill>
                  <a:prstDash val="solid"/>
                  <a:round/>
                </a:ln>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 and Love</a:t>
            </a:r>
            <a:r>
              <a:rPr lang="en-US" sz="8800" b="1" dirty="0">
                <a:ln w="11113" cap="flat" cmpd="sng" algn="ctr">
                  <a:solidFill>
                    <a:srgbClr val="A6B727"/>
                  </a:solidFill>
                  <a:prstDash val="solid"/>
                  <a:round/>
                </a:ln>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rPr>
              <a:t> </a:t>
            </a:r>
            <a:endParaRPr lang="en-US" sz="8800" dirty="0">
              <a:solidFill>
                <a:schemeClr val="bg1"/>
              </a:solidFill>
              <a:effectLst/>
              <a:latin typeface="Times New Roman" panose="02020603050405020304" pitchFamily="18" charset="0"/>
              <a:ea typeface="Candara" panose="020E0502030303020204" pitchFamily="34" charset="0"/>
              <a:cs typeface="Times New Roman" panose="02020603050405020304" pitchFamily="18" charset="0"/>
            </a:endParaRPr>
          </a:p>
        </p:txBody>
      </p:sp>
      <p:sp>
        <p:nvSpPr>
          <p:cNvPr id="6" name="Rectangle 2">
            <a:extLst>
              <a:ext uri="{FF2B5EF4-FFF2-40B4-BE49-F238E27FC236}">
                <a16:creationId xmlns:a16="http://schemas.microsoft.com/office/drawing/2014/main" id="{D32CF9CD-9EE2-49DA-8369-454B2F1C8791}"/>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13:13 </a:t>
            </a:r>
          </a:p>
        </p:txBody>
      </p:sp>
    </p:spTree>
    <p:extLst>
      <p:ext uri="{BB962C8B-B14F-4D97-AF65-F5344CB8AC3E}">
        <p14:creationId xmlns:p14="http://schemas.microsoft.com/office/powerpoint/2010/main" val="3645336402"/>
      </p:ext>
    </p:extLst>
  </p:cSld>
  <p:clrMapOvr>
    <a:masterClrMapping/>
  </p:clrMapOvr>
  <mc:AlternateContent xmlns:mc="http://schemas.openxmlformats.org/markup-compatibility/2006" xmlns:p14="http://schemas.microsoft.com/office/powerpoint/2010/main">
    <mc:Choice Requires="p14">
      <p:transition spd="slow" p14:dur="15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0"/>
                                        <p:tgtEl>
                                          <p:spTgt spid="19"/>
                                        </p:tgtEl>
                                      </p:cBhvr>
                                    </p:animEffect>
                                  </p:childTnLst>
                                </p:cTn>
                              </p:par>
                              <p:par>
                                <p:cTn id="8" presetID="10" presetClass="entr" presetSubtype="0" fill="hold" nodeType="withEffect">
                                  <p:stCondLst>
                                    <p:cond delay="15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465338" y="1452829"/>
            <a:ext cx="10972800" cy="395234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2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we may be no longer children, tossed to and </a:t>
            </a:r>
            <a:r>
              <a:rPr lang="en-US" sz="4200" i="1" kern="1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fro</a:t>
            </a:r>
            <a:r>
              <a:rPr lang="en-US" sz="42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and carried about with every wind of doctrine, by the sleight of men, in craftiness, after the wiles of error; but speaking truth in love, we may grow up in all things into him, who is the head, even Christ.”</a:t>
            </a:r>
          </a:p>
          <a:p>
            <a:pPr marL="0" marR="0" algn="ctr">
              <a:spcBef>
                <a:spcPts val="0"/>
              </a:spcBef>
              <a:spcAft>
                <a:spcPts val="0"/>
              </a:spcAft>
            </a:pPr>
            <a:r>
              <a:rPr lang="en-US" sz="40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40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1" name="Rectangle 2">
            <a:extLst>
              <a:ext uri="{FF2B5EF4-FFF2-40B4-BE49-F238E27FC236}">
                <a16:creationId xmlns:a16="http://schemas.microsoft.com/office/drawing/2014/main" id="{098F773C-495D-420A-B4E4-299F40C87F67}"/>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Eph. 4:14-15 </a:t>
            </a:r>
          </a:p>
        </p:txBody>
      </p:sp>
      <p:sp>
        <p:nvSpPr>
          <p:cNvPr id="8" name="Rectangle 2">
            <a:extLst>
              <a:ext uri="{FF2B5EF4-FFF2-40B4-BE49-F238E27FC236}">
                <a16:creationId xmlns:a16="http://schemas.microsoft.com/office/drawing/2014/main" id="{73AE98D8-2A0C-4090-A909-4A91A8A234BC}"/>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935736416"/>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50794" y="2029832"/>
            <a:ext cx="11690412"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Love is Seeking the   </a:t>
            </a:r>
          </a:p>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Good of Others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6EC4FC27-2DD8-4BD0-9F76-8FC25190E2C0}"/>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Col. 3:12-13 </a:t>
            </a:r>
          </a:p>
        </p:txBody>
      </p:sp>
      <p:sp>
        <p:nvSpPr>
          <p:cNvPr id="11" name="Rectangle 2">
            <a:extLst>
              <a:ext uri="{FF2B5EF4-FFF2-40B4-BE49-F238E27FC236}">
                <a16:creationId xmlns:a16="http://schemas.microsoft.com/office/drawing/2014/main" id="{7FF66E50-96C8-436D-9AB6-44C653D3ACBD}"/>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3638174918"/>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465338" y="1452829"/>
            <a:ext cx="10972800" cy="395234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2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“Therefore, as the elect of God, holy and beloved, put on tender mercies, kindness, humility, meekness, longsuffering; bearing with one another, and forgiving one another, if anyone has a complaint against another; even as Christ forgave you, so you also must do.”</a:t>
            </a:r>
          </a:p>
          <a:p>
            <a:pPr marL="0" marR="0" algn="ctr">
              <a:spcBef>
                <a:spcPts val="0"/>
              </a:spcBef>
              <a:spcAft>
                <a:spcPts val="0"/>
              </a:spcAft>
            </a:pPr>
            <a:r>
              <a:rPr lang="en-US" sz="40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40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1" name="Rectangle 2">
            <a:extLst>
              <a:ext uri="{FF2B5EF4-FFF2-40B4-BE49-F238E27FC236}">
                <a16:creationId xmlns:a16="http://schemas.microsoft.com/office/drawing/2014/main" id="{098F773C-495D-420A-B4E4-299F40C87F67}"/>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Col. 3:12-13 </a:t>
            </a:r>
          </a:p>
        </p:txBody>
      </p:sp>
      <p:sp>
        <p:nvSpPr>
          <p:cNvPr id="8" name="Rectangle 2">
            <a:extLst>
              <a:ext uri="{FF2B5EF4-FFF2-40B4-BE49-F238E27FC236}">
                <a16:creationId xmlns:a16="http://schemas.microsoft.com/office/drawing/2014/main" id="{73AE98D8-2A0C-4090-A909-4A91A8A234BC}"/>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3782051210"/>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50794" y="2029832"/>
            <a:ext cx="11690412"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Love is Seeking the Salvation of Lost Souls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6EC4FC27-2DD8-4BD0-9F76-8FC25190E2C0}"/>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2 Thess. 1:7-8 </a:t>
            </a:r>
          </a:p>
        </p:txBody>
      </p:sp>
      <p:sp>
        <p:nvSpPr>
          <p:cNvPr id="11" name="Rectangle 2">
            <a:extLst>
              <a:ext uri="{FF2B5EF4-FFF2-40B4-BE49-F238E27FC236}">
                <a16:creationId xmlns:a16="http://schemas.microsoft.com/office/drawing/2014/main" id="{0D0CA0AB-2A49-4C7D-857E-567867D289BA}"/>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2799745866"/>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458680" y="1491977"/>
            <a:ext cx="10972800" cy="3530974"/>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6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the revelation of the Lord Jesus from heaven with the angels of his power in flaming fire, rendering vengeance to them that know not God, and to them that obey not the gospel of our Lord Jesus.”</a:t>
            </a:r>
          </a:p>
          <a:p>
            <a:pPr marL="0" marR="0" algn="ctr">
              <a:spcBef>
                <a:spcPts val="0"/>
              </a:spcBef>
              <a:spcAft>
                <a:spcPts val="0"/>
              </a:spcAft>
            </a:pPr>
            <a:r>
              <a:rPr lang="en-US" sz="40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40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1" name="Rectangle 2">
            <a:extLst>
              <a:ext uri="{FF2B5EF4-FFF2-40B4-BE49-F238E27FC236}">
                <a16:creationId xmlns:a16="http://schemas.microsoft.com/office/drawing/2014/main" id="{098F773C-495D-420A-B4E4-299F40C87F67}"/>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2 Thess. 1:7-8 </a:t>
            </a:r>
          </a:p>
        </p:txBody>
      </p:sp>
      <p:sp>
        <p:nvSpPr>
          <p:cNvPr id="8" name="Rectangle 2">
            <a:extLst>
              <a:ext uri="{FF2B5EF4-FFF2-40B4-BE49-F238E27FC236}">
                <a16:creationId xmlns:a16="http://schemas.microsoft.com/office/drawing/2014/main" id="{3474570A-6060-4702-A44D-0333A61682D6}"/>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2575063470"/>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9" descr="https://brandonsdesk.files.wordpress.com/2015/06/ppt-background-red-bible-1-728.jpg">
            <a:extLst>
              <a:ext uri="{FF2B5EF4-FFF2-40B4-BE49-F238E27FC236}">
                <a16:creationId xmlns:a16="http://schemas.microsoft.com/office/drawing/2014/main" id="{E5D5A3C5-FA07-4E69-B906-46E35386E4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4">
            <a:extLst>
              <a:ext uri="{FF2B5EF4-FFF2-40B4-BE49-F238E27FC236}">
                <a16:creationId xmlns:a16="http://schemas.microsoft.com/office/drawing/2014/main" id="{59273CE1-D4E3-482F-9A4B-B1F84B5CCB04}"/>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 name="Text Box 3">
            <a:extLst>
              <a:ext uri="{FF2B5EF4-FFF2-40B4-BE49-F238E27FC236}">
                <a16:creationId xmlns:a16="http://schemas.microsoft.com/office/drawing/2014/main" id="{FE65D309-347C-4B32-8B62-A1A669EE8BC8}"/>
              </a:ext>
            </a:extLst>
          </p:cNvPr>
          <p:cNvSpPr txBox="1"/>
          <p:nvPr/>
        </p:nvSpPr>
        <p:spPr>
          <a:xfrm>
            <a:off x="483833" y="1459835"/>
            <a:ext cx="11125200" cy="35814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800" i="1" kern="1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“For we through the Spirit by faith wait for the hope of righteousness. For in Christ Jesus neither circumcision </a:t>
            </a:r>
            <a:r>
              <a:rPr lang="en-US" sz="4800" i="1" kern="1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availeth</a:t>
            </a:r>
            <a:r>
              <a:rPr lang="en-US" sz="4800" i="1" kern="1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anything, nor uncircumcision; but faith working through love.”</a:t>
            </a:r>
          </a:p>
          <a:p>
            <a:pPr marL="0" marR="0" algn="just">
              <a:spcBef>
                <a:spcPts val="0"/>
              </a:spcBef>
              <a:spcAft>
                <a:spcPts val="0"/>
              </a:spcAft>
            </a:pPr>
            <a:r>
              <a:rPr lang="en-US" sz="3600" b="1" dirty="0">
                <a:ln w="11113" cap="flat" cmpd="sng" algn="ctr">
                  <a:solidFill>
                    <a:srgbClr val="A6B727"/>
                  </a:solidFill>
                  <a:prstDash val="solid"/>
                  <a:round/>
                </a:ln>
                <a:solidFill>
                  <a:srgbClr val="678204"/>
                </a:solidFill>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678204"/>
              </a:solidFill>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DDC0535D-F5B4-4061-994B-A84FFE96825C}"/>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9" name="Rectangle 2">
            <a:extLst>
              <a:ext uri="{FF2B5EF4-FFF2-40B4-BE49-F238E27FC236}">
                <a16:creationId xmlns:a16="http://schemas.microsoft.com/office/drawing/2014/main" id="{5C0686AD-01F1-4503-8997-888CCA2A80F6}"/>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Gal. 5:5-6 </a:t>
            </a:r>
          </a:p>
        </p:txBody>
      </p:sp>
      <p:sp>
        <p:nvSpPr>
          <p:cNvPr id="10" name="Rectangle 2">
            <a:extLst>
              <a:ext uri="{FF2B5EF4-FFF2-40B4-BE49-F238E27FC236}">
                <a16:creationId xmlns:a16="http://schemas.microsoft.com/office/drawing/2014/main" id="{BF9737B6-8D90-4DDB-B337-4221D7DB7CE8}"/>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1769667827"/>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par>
                          <p:cTn id="8" fill="hold">
                            <p:stCondLst>
                              <p:cond delay="3000"/>
                            </p:stCondLst>
                            <p:childTnLst>
                              <p:par>
                                <p:cTn id="9" presetID="10" presetClass="entr" presetSubtype="0"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6" name="Picture 9" descr="https://brandonsdesk.files.wordpress.com/2015/06/ppt-background-red-bible-1-728.jpg">
            <a:extLst>
              <a:ext uri="{FF2B5EF4-FFF2-40B4-BE49-F238E27FC236}">
                <a16:creationId xmlns:a16="http://schemas.microsoft.com/office/drawing/2014/main" id="{4FD487CF-DBA8-474D-8E64-4C6E37C90F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371" y="211101"/>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85DC576D-97C7-4881-83DF-13D35FF6F630}"/>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7" name="Rectangle 3">
            <a:extLst>
              <a:ext uri="{FF2B5EF4-FFF2-40B4-BE49-F238E27FC236}">
                <a16:creationId xmlns:a16="http://schemas.microsoft.com/office/drawing/2014/main" id="{0352BA3E-69C1-4621-9617-F5EC984AF6EC}"/>
              </a:ext>
            </a:extLst>
          </p:cNvPr>
          <p:cNvSpPr>
            <a:spLocks noGrp="1" noChangeArrowheads="1"/>
          </p:cNvSpPr>
          <p:nvPr>
            <p:ph type="subTitle" idx="1"/>
          </p:nvPr>
        </p:nvSpPr>
        <p:spPr>
          <a:xfrm>
            <a:off x="959370" y="2111321"/>
            <a:ext cx="9982199" cy="3048000"/>
          </a:xfrm>
          <a:noFill/>
          <a:ln>
            <a:noFill/>
          </a:ln>
          <a:effectLst/>
        </p:spPr>
        <p:txBody>
          <a:bodyPr>
            <a:normAutofit/>
          </a:bodyPr>
          <a:lstStyle/>
          <a:p>
            <a:pPr eaLnBrk="1" hangingPunct="1"/>
            <a:endParaRPr lang="en-US" sz="1600" b="1" dirty="0">
              <a:latin typeface="Times New Roman" pitchFamily="18" charset="0"/>
              <a:cs typeface="Times New Roman" pitchFamily="18" charset="0"/>
            </a:endParaRPr>
          </a:p>
          <a:p>
            <a:pPr eaLnBrk="1" hangingPunct="1"/>
            <a:endParaRPr lang="en-US" sz="1600" b="1" dirty="0">
              <a:latin typeface="Times New Roman" pitchFamily="18" charset="0"/>
              <a:cs typeface="Times New Roman" pitchFamily="18" charset="0"/>
            </a:endParaRPr>
          </a:p>
          <a:p>
            <a:pPr eaLnBrk="1" hangingPunct="1"/>
            <a:endParaRPr lang="en-US" sz="1600" b="1" dirty="0">
              <a:solidFill>
                <a:schemeClr val="bg1"/>
              </a:solidFill>
              <a:latin typeface="Times New Roman" pitchFamily="18" charset="0"/>
              <a:cs typeface="Times New Roman" pitchFamily="18" charset="0"/>
            </a:endParaRPr>
          </a:p>
          <a:p>
            <a:pPr eaLnBrk="1" hangingPunct="1"/>
            <a:endParaRPr lang="en-US" sz="1600" b="1" dirty="0">
              <a:solidFill>
                <a:schemeClr val="bg1"/>
              </a:solidFill>
              <a:latin typeface="Times New Roman" pitchFamily="18" charset="0"/>
              <a:cs typeface="Times New Roman" pitchFamily="18" charset="0"/>
            </a:endParaRPr>
          </a:p>
          <a:p>
            <a:pPr eaLnBrk="1" hangingPunct="1"/>
            <a:r>
              <a:rPr lang="en-US" sz="4400"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r>
              <a:rPr lang="en-US" sz="4800"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God is Spirit, and Those Who Worship Him Must Worship in Spirit and Truth.”</a:t>
            </a:r>
          </a:p>
          <a:p>
            <a:pPr eaLnBrk="1" hangingPunct="1"/>
            <a:endParaRPr lang="en-US" dirty="0">
              <a:solidFill>
                <a:srgbClr val="740016"/>
              </a:solidFill>
            </a:endParaRPr>
          </a:p>
        </p:txBody>
      </p:sp>
      <p:sp>
        <p:nvSpPr>
          <p:cNvPr id="13" name="Title 3">
            <a:extLst>
              <a:ext uri="{FF2B5EF4-FFF2-40B4-BE49-F238E27FC236}">
                <a16:creationId xmlns:a16="http://schemas.microsoft.com/office/drawing/2014/main" id="{447594AA-C940-41B9-A684-A1FC8EC5F61D}"/>
              </a:ext>
            </a:extLst>
          </p:cNvPr>
          <p:cNvSpPr txBox="1">
            <a:spLocks/>
          </p:cNvSpPr>
          <p:nvPr/>
        </p:nvSpPr>
        <p:spPr>
          <a:xfrm>
            <a:off x="838200" y="546494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400" b="0" i="0" u="none" strike="noStrike" kern="1200" cap="none" spc="0" normalizeH="0" baseline="0" noProof="0" dirty="0">
                <a:ln>
                  <a:noFill/>
                </a:ln>
                <a:solidFill>
                  <a:srgbClr val="FFFF00"/>
                </a:solidFill>
                <a:effectLst/>
                <a:uLnTx/>
                <a:uFillTx/>
                <a:latin typeface="Benguiat Bk BT" panose="02030604050306020704" pitchFamily="18" charset="0"/>
                <a:ea typeface="+mj-ea"/>
                <a:cs typeface="+mj-cs"/>
              </a:rPr>
              <a:t>John </a:t>
            </a:r>
            <a:r>
              <a:rPr lang="en-US" sz="5400" dirty="0">
                <a:solidFill>
                  <a:srgbClr val="FFFF00"/>
                </a:solidFill>
                <a:latin typeface="Benguiat Bk BT" panose="02030604050306020704" pitchFamily="18" charset="0"/>
              </a:rPr>
              <a:t>4</a:t>
            </a:r>
            <a:r>
              <a:rPr kumimoji="0" lang="en-US" sz="5400" b="0" i="0" u="none" strike="noStrike" kern="1200" cap="none" spc="0" normalizeH="0" baseline="0" noProof="0" dirty="0">
                <a:ln>
                  <a:noFill/>
                </a:ln>
                <a:solidFill>
                  <a:srgbClr val="FFFF00"/>
                </a:solidFill>
                <a:effectLst/>
                <a:uLnTx/>
                <a:uFillTx/>
                <a:latin typeface="Benguiat Bk BT" panose="02030604050306020704" pitchFamily="18" charset="0"/>
                <a:ea typeface="+mj-ea"/>
                <a:cs typeface="+mj-cs"/>
              </a:rPr>
              <a:t>:24</a:t>
            </a:r>
          </a:p>
        </p:txBody>
      </p:sp>
      <p:sp>
        <p:nvSpPr>
          <p:cNvPr id="10" name="Rectangle 9">
            <a:extLst>
              <a:ext uri="{FF2B5EF4-FFF2-40B4-BE49-F238E27FC236}">
                <a16:creationId xmlns:a16="http://schemas.microsoft.com/office/drawing/2014/main" id="{C4756082-AD90-49EE-BE60-A44CA856575D}"/>
              </a:ext>
            </a:extLst>
          </p:cNvPr>
          <p:cNvSpPr>
            <a:spLocks noGrp="1" noChangeArrowheads="1"/>
          </p:cNvSpPr>
          <p:nvPr/>
        </p:nvSpPr>
        <p:spPr bwMode="auto">
          <a:xfrm>
            <a:off x="723900" y="709929"/>
            <a:ext cx="10744200" cy="178748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Let  Us Begin Our                    Worship Together</a:t>
            </a:r>
            <a:endParaRPr lang="en-US" sz="6000" b="1" dirty="0">
              <a:solidFill>
                <a:srgbClr val="FFFFCC"/>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168933012"/>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2000"/>
                                        <p:tgtEl>
                                          <p:spTgt spid="10">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7">
                                            <p:txEl>
                                              <p:pRg st="4" end="4"/>
                                            </p:txEl>
                                          </p:spTgt>
                                        </p:tgtEl>
                                        <p:attrNameLst>
                                          <p:attrName>style.visibility</p:attrName>
                                        </p:attrNameLst>
                                      </p:cBhvr>
                                      <p:to>
                                        <p:strVal val="visible"/>
                                      </p:to>
                                    </p:set>
                                    <p:animEffect transition="in" filter="fade">
                                      <p:cBhvr>
                                        <p:cTn id="11" dur="2000"/>
                                        <p:tgtEl>
                                          <p:spTgt spid="17">
                                            <p:txEl>
                                              <p:pRg st="4" end="4"/>
                                            </p:txEl>
                                          </p:spTgt>
                                        </p:tgtEl>
                                      </p:cBhvr>
                                    </p:animEffect>
                                  </p:childTnLst>
                                </p:cTn>
                              </p:par>
                            </p:childTnLst>
                          </p:cTn>
                        </p:par>
                        <p:par>
                          <p:cTn id="12" fill="hold">
                            <p:stCondLst>
                              <p:cond delay="4000"/>
                            </p:stCondLst>
                            <p:childTnLst>
                              <p:par>
                                <p:cTn id="13" presetID="10" presetClass="entr" presetSubtype="0" fill="hold" nodeType="afterEffect">
                                  <p:stCondLst>
                                    <p:cond delay="100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435746" y="2500003"/>
            <a:ext cx="11194002" cy="24384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54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“But now </a:t>
            </a:r>
            <a:r>
              <a:rPr lang="en-US" sz="5400" i="1" kern="1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abideth</a:t>
            </a:r>
            <a:r>
              <a:rPr lang="en-US" sz="54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faith, hope, love, these three; and the greatest of these is love.”</a:t>
            </a:r>
          </a:p>
          <a:p>
            <a:pPr marL="0" marR="0" algn="ctr">
              <a:spcBef>
                <a:spcPts val="0"/>
              </a:spcBef>
              <a:spcAft>
                <a:spcPts val="0"/>
              </a:spcAft>
            </a:pPr>
            <a:r>
              <a:rPr lang="en-US" sz="48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48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1" name="Rectangle 2">
            <a:extLst>
              <a:ext uri="{FF2B5EF4-FFF2-40B4-BE49-F238E27FC236}">
                <a16:creationId xmlns:a16="http://schemas.microsoft.com/office/drawing/2014/main" id="{40E07DE2-A4C5-4C53-8BA5-00B9344DF12F}"/>
              </a:ext>
            </a:extLst>
          </p:cNvPr>
          <p:cNvSpPr txBox="1">
            <a:spLocks noChangeArrowheads="1"/>
          </p:cNvSpPr>
          <p:nvPr/>
        </p:nvSpPr>
        <p:spPr bwMode="auto">
          <a:xfrm>
            <a:off x="3288378"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13:13 </a:t>
            </a:r>
          </a:p>
        </p:txBody>
      </p:sp>
      <p:sp>
        <p:nvSpPr>
          <p:cNvPr id="8" name="Rectangle 2">
            <a:extLst>
              <a:ext uri="{FF2B5EF4-FFF2-40B4-BE49-F238E27FC236}">
                <a16:creationId xmlns:a16="http://schemas.microsoft.com/office/drawing/2014/main" id="{D83FD577-DFFC-4C18-809F-D0A74EB7B997}"/>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1244673410"/>
      </p:ext>
    </p:extLst>
  </p:cSld>
  <p:clrMapOvr>
    <a:masterClrMapping/>
  </p:clrMapOvr>
  <mc:AlternateContent xmlns:mc="http://schemas.openxmlformats.org/markup-compatibility/2006" xmlns:p14="http://schemas.microsoft.com/office/powerpoint/2010/main">
    <mc:Choice Requires="p14">
      <p:transition spd="slow" p14:dur="15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2000"/>
                                        <p:tgtEl>
                                          <p:spTgt spid="8">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00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7" name="Rectangle 2">
            <a:extLst>
              <a:ext uri="{FF2B5EF4-FFF2-40B4-BE49-F238E27FC236}">
                <a16:creationId xmlns:a16="http://schemas.microsoft.com/office/drawing/2014/main" id="{3FF49345-B4ED-4631-89E6-0ADABC066954}"/>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
        <p:nvSpPr>
          <p:cNvPr id="13" name="Text Box 3">
            <a:extLst>
              <a:ext uri="{FF2B5EF4-FFF2-40B4-BE49-F238E27FC236}">
                <a16:creationId xmlns:a16="http://schemas.microsoft.com/office/drawing/2014/main" id="{73FAA878-758E-4A34-AEB8-6F4D30326A5D}"/>
              </a:ext>
            </a:extLst>
          </p:cNvPr>
          <p:cNvSpPr txBox="1"/>
          <p:nvPr/>
        </p:nvSpPr>
        <p:spPr>
          <a:xfrm>
            <a:off x="457200" y="2023914"/>
            <a:ext cx="11163300"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Faith is Trust in God </a:t>
            </a:r>
          </a:p>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and His Promises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9" name="Rectangle 2">
            <a:extLst>
              <a:ext uri="{FF2B5EF4-FFF2-40B4-BE49-F238E27FC236}">
                <a16:creationId xmlns:a16="http://schemas.microsoft.com/office/drawing/2014/main" id="{C6E8F3DF-7A8F-47C8-9A9F-E4A9D9C633AD}"/>
              </a:ext>
            </a:extLst>
          </p:cNvPr>
          <p:cNvSpPr txBox="1">
            <a:spLocks noChangeArrowheads="1"/>
          </p:cNvSpPr>
          <p:nvPr/>
        </p:nvSpPr>
        <p:spPr bwMode="auto">
          <a:xfrm>
            <a:off x="3288378"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Heb. 11:6 </a:t>
            </a:r>
          </a:p>
        </p:txBody>
      </p:sp>
    </p:spTree>
    <p:extLst>
      <p:ext uri="{BB962C8B-B14F-4D97-AF65-F5344CB8AC3E}">
        <p14:creationId xmlns:p14="http://schemas.microsoft.com/office/powerpoint/2010/main" val="3690567610"/>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457200" y="1965165"/>
            <a:ext cx="11194002" cy="35796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6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“But without faith it is impossible to please him: for he that cometh to God must believe that he is, and that he is a rewarder of them that diligently seek him.”</a:t>
            </a:r>
          </a:p>
          <a:p>
            <a:pPr marL="0" marR="0" algn="ctr">
              <a:spcBef>
                <a:spcPts val="0"/>
              </a:spcBef>
              <a:spcAft>
                <a:spcPts val="0"/>
              </a:spcAft>
            </a:pPr>
            <a:r>
              <a:rPr lang="en-US" sz="36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1" name="Rectangle 2">
            <a:extLst>
              <a:ext uri="{FF2B5EF4-FFF2-40B4-BE49-F238E27FC236}">
                <a16:creationId xmlns:a16="http://schemas.microsoft.com/office/drawing/2014/main" id="{40E07DE2-A4C5-4C53-8BA5-00B9344DF12F}"/>
              </a:ext>
            </a:extLst>
          </p:cNvPr>
          <p:cNvSpPr txBox="1">
            <a:spLocks noChangeArrowheads="1"/>
          </p:cNvSpPr>
          <p:nvPr/>
        </p:nvSpPr>
        <p:spPr bwMode="auto">
          <a:xfrm>
            <a:off x="3288378"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Heb. 11:6 </a:t>
            </a:r>
          </a:p>
        </p:txBody>
      </p:sp>
      <p:sp>
        <p:nvSpPr>
          <p:cNvPr id="8" name="Rectangle 2">
            <a:extLst>
              <a:ext uri="{FF2B5EF4-FFF2-40B4-BE49-F238E27FC236}">
                <a16:creationId xmlns:a16="http://schemas.microsoft.com/office/drawing/2014/main" id="{E991572E-E228-49F7-B45E-EDF3057F7166}"/>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3012322638"/>
      </p:ext>
    </p:extLst>
  </p:cSld>
  <p:clrMapOvr>
    <a:masterClrMapping/>
  </p:clrMapOvr>
  <mc:AlternateContent xmlns:mc="http://schemas.openxmlformats.org/markup-compatibility/2006" xmlns:p14="http://schemas.microsoft.com/office/powerpoint/2010/main">
    <mc:Choice Requires="p14">
      <p:transition spd="slow" p14:dur="15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50794" y="2029832"/>
            <a:ext cx="11734800"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Hope is Confident Expectation of Salvation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EEDB9B46-BBAA-48A1-9D14-6E59A7B47806}"/>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John 14:2-3 </a:t>
            </a:r>
          </a:p>
        </p:txBody>
      </p:sp>
      <p:sp>
        <p:nvSpPr>
          <p:cNvPr id="11" name="Rectangle 2">
            <a:extLst>
              <a:ext uri="{FF2B5EF4-FFF2-40B4-BE49-F238E27FC236}">
                <a16:creationId xmlns:a16="http://schemas.microsoft.com/office/drawing/2014/main" id="{F9A23657-CA22-4F20-B667-F8B27FAE7DCF}"/>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3451689658"/>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762000" y="1722956"/>
            <a:ext cx="10439400" cy="314541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8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“…for I go to prepare a place for you.   And if I go and prepare a place for you, I come again, and will receive you unto myself; that where I am, there ye may be also.”</a:t>
            </a:r>
          </a:p>
          <a:p>
            <a:pPr marL="0" marR="0" algn="ctr">
              <a:spcBef>
                <a:spcPts val="0"/>
              </a:spcBef>
              <a:spcAft>
                <a:spcPts val="0"/>
              </a:spcAft>
            </a:pPr>
            <a:r>
              <a:rPr lang="en-US" sz="3600" b="1" dirty="0">
                <a:ln w="11113" cap="flat" cmpd="sng" algn="ctr">
                  <a:solidFill>
                    <a:srgbClr val="A6B727"/>
                  </a:solidFill>
                  <a:prstDash val="solid"/>
                  <a:round/>
                </a:ln>
                <a:solidFill>
                  <a:srgbClr val="678204"/>
                </a:solidFill>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678204"/>
              </a:solidFill>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2" name="Rectangle 2">
            <a:extLst>
              <a:ext uri="{FF2B5EF4-FFF2-40B4-BE49-F238E27FC236}">
                <a16:creationId xmlns:a16="http://schemas.microsoft.com/office/drawing/2014/main" id="{09EF9B90-6FA7-4FAA-B349-C5E5078D1349}"/>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John 14:2-3 </a:t>
            </a:r>
          </a:p>
        </p:txBody>
      </p:sp>
      <p:sp>
        <p:nvSpPr>
          <p:cNvPr id="8" name="Rectangle 2">
            <a:extLst>
              <a:ext uri="{FF2B5EF4-FFF2-40B4-BE49-F238E27FC236}">
                <a16:creationId xmlns:a16="http://schemas.microsoft.com/office/drawing/2014/main" id="{4CB1A5B2-DF72-4399-A168-B65CEFD17C31}"/>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1767180139"/>
      </p:ext>
    </p:extLst>
  </p:cSld>
  <p:clrMapOvr>
    <a:masterClrMapping/>
  </p:clrMapOvr>
  <mc:AlternateContent xmlns:mc="http://schemas.openxmlformats.org/markup-compatibility/2006" xmlns:p14="http://schemas.microsoft.com/office/powerpoint/2010/main">
    <mc:Choice Requires="p14">
      <p:transition spd="slow" p14:dur="1500" advTm="11000">
        <p:split orient="vert"/>
      </p:transition>
    </mc:Choice>
    <mc:Fallback xmlns="">
      <p:transition spd="slow" advTm="1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28600" y="1310396"/>
            <a:ext cx="11690412" cy="371880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Love is Thankful Obedience to God </a:t>
            </a:r>
          </a:p>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for His Loving Favor</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3E5FFEFA-05D4-4615-A86F-8F44B8D598BE}"/>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15:56-57 </a:t>
            </a:r>
          </a:p>
        </p:txBody>
      </p:sp>
      <p:sp>
        <p:nvSpPr>
          <p:cNvPr id="11" name="Rectangle 2">
            <a:extLst>
              <a:ext uri="{FF2B5EF4-FFF2-40B4-BE49-F238E27FC236}">
                <a16:creationId xmlns:a16="http://schemas.microsoft.com/office/drawing/2014/main" id="{5836E3FD-94F9-43C1-8CBC-A3F248D573DC}"/>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1765911067"/>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9" descr="https://brandonsdesk.files.wordpress.com/2015/06/ppt-background-red-bible-1-728.jpg">
            <a:extLst>
              <a:ext uri="{FF2B5EF4-FFF2-40B4-BE49-F238E27FC236}">
                <a16:creationId xmlns:a16="http://schemas.microsoft.com/office/drawing/2014/main" id="{F89F4780-FE77-4B3F-BFD8-7AD4DD1E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3">
            <a:extLst>
              <a:ext uri="{FF2B5EF4-FFF2-40B4-BE49-F238E27FC236}">
                <a16:creationId xmlns:a16="http://schemas.microsoft.com/office/drawing/2014/main" id="{FE65D309-347C-4B32-8B62-A1A669EE8BC8}"/>
              </a:ext>
            </a:extLst>
          </p:cNvPr>
          <p:cNvSpPr txBox="1"/>
          <p:nvPr/>
        </p:nvSpPr>
        <p:spPr>
          <a:xfrm>
            <a:off x="609600" y="2286000"/>
            <a:ext cx="10972800" cy="314541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just">
              <a:spcBef>
                <a:spcPts val="0"/>
              </a:spcBef>
              <a:spcAft>
                <a:spcPts val="0"/>
              </a:spcAft>
            </a:pPr>
            <a:r>
              <a:rPr lang="en-US" sz="48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sting of death is sin, and the strength of sin is the law. But thanks be to God, who gives us the victory through our Lord Jesus Christ.”</a:t>
            </a:r>
          </a:p>
          <a:p>
            <a:pPr marL="0" marR="0" algn="ctr">
              <a:spcBef>
                <a:spcPts val="0"/>
              </a:spcBef>
              <a:spcAft>
                <a:spcPts val="0"/>
              </a:spcAft>
            </a:pPr>
            <a:r>
              <a:rPr lang="en-US" sz="5400" dirty="0">
                <a:ln w="11113" cap="flat" cmpd="sng" algn="ctr">
                  <a:solidFill>
                    <a:srgbClr val="A6B727"/>
                  </a:solidFill>
                  <a:prstDash val="solid"/>
                  <a:round/>
                </a:ln>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5400" dirty="0">
              <a:solidFill>
                <a:srgbClr val="678204"/>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sp>
        <p:nvSpPr>
          <p:cNvPr id="13" name="Rectangle 4">
            <a:extLst>
              <a:ext uri="{FF2B5EF4-FFF2-40B4-BE49-F238E27FC236}">
                <a16:creationId xmlns:a16="http://schemas.microsoft.com/office/drawing/2014/main" id="{154C6B1F-F6CD-4027-A964-2FF36F351016}"/>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cxnSp>
        <p:nvCxnSpPr>
          <p:cNvPr id="9" name="Straight Connector 8">
            <a:extLst>
              <a:ext uri="{FF2B5EF4-FFF2-40B4-BE49-F238E27FC236}">
                <a16:creationId xmlns:a16="http://schemas.microsoft.com/office/drawing/2014/main" id="{10D3EC59-501B-47EC-A9C2-010019ADAE1D}"/>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1" name="Rectangle 2">
            <a:extLst>
              <a:ext uri="{FF2B5EF4-FFF2-40B4-BE49-F238E27FC236}">
                <a16:creationId xmlns:a16="http://schemas.microsoft.com/office/drawing/2014/main" id="{A3E2C5E7-93A0-45FE-980B-B71E8812C1B6}"/>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15:56-57 </a:t>
            </a:r>
          </a:p>
        </p:txBody>
      </p:sp>
      <p:sp>
        <p:nvSpPr>
          <p:cNvPr id="8" name="Rectangle 2">
            <a:extLst>
              <a:ext uri="{FF2B5EF4-FFF2-40B4-BE49-F238E27FC236}">
                <a16:creationId xmlns:a16="http://schemas.microsoft.com/office/drawing/2014/main" id="{44689485-DFA2-4B0C-9DC1-8AEE1C77D9BA}"/>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473428694"/>
      </p:ext>
    </p:extLst>
  </p:cSld>
  <p:clrMapOvr>
    <a:masterClrMapping/>
  </p:clrMapOvr>
  <mc:AlternateContent xmlns:mc="http://schemas.openxmlformats.org/markup-compatibility/2006" xmlns:p14="http://schemas.microsoft.com/office/powerpoint/2010/main">
    <mc:Choice Requires="p14">
      <p:transition spd="slow" p14:dur="15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18" name="Picture 9" descr="https://brandonsdesk.files.wordpress.com/2015/06/ppt-background-red-bible-1-728.jpg">
            <a:extLst>
              <a:ext uri="{FF2B5EF4-FFF2-40B4-BE49-F238E27FC236}">
                <a16:creationId xmlns:a16="http://schemas.microsoft.com/office/drawing/2014/main" id="{63390B58-1F70-48E1-88A1-031F7356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0410"/>
          <a:stretch>
            <a:fillRect/>
          </a:stretch>
        </p:blipFill>
        <p:spPr bwMode="auto">
          <a:xfrm>
            <a:off x="250794" y="228600"/>
            <a:ext cx="3328987" cy="634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4">
            <a:extLst>
              <a:ext uri="{FF2B5EF4-FFF2-40B4-BE49-F238E27FC236}">
                <a16:creationId xmlns:a16="http://schemas.microsoft.com/office/drawing/2014/main" id="{D8E140C3-6E66-4802-B959-4B01772011C8}"/>
              </a:ext>
            </a:extLst>
          </p:cNvPr>
          <p:cNvSpPr>
            <a:spLocks noChangeArrowheads="1"/>
          </p:cNvSpPr>
          <p:nvPr/>
        </p:nvSpPr>
        <p:spPr bwMode="auto">
          <a:xfrm>
            <a:off x="228600" y="175334"/>
            <a:ext cx="11734800" cy="6400800"/>
          </a:xfrm>
          <a:prstGeom prst="rect">
            <a:avLst/>
          </a:prstGeom>
          <a:noFill/>
          <a:ln w="9525">
            <a:solidFill>
              <a:srgbClr val="E0AC6A"/>
            </a:solidFill>
            <a:miter lim="800000"/>
            <a:headEnd/>
            <a:tailEnd/>
          </a:ln>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auto" hangingPunct="1">
              <a:spcBef>
                <a:spcPts val="0"/>
              </a:spcBef>
              <a:spcAft>
                <a:spcPts val="0"/>
              </a:spcAft>
              <a:defRPr/>
            </a:pPr>
            <a:endParaRPr lang="en-US" altLang="en-US" sz="1350"/>
          </a:p>
        </p:txBody>
      </p:sp>
      <p:sp>
        <p:nvSpPr>
          <p:cNvPr id="13" name="Text Box 3">
            <a:extLst>
              <a:ext uri="{FF2B5EF4-FFF2-40B4-BE49-F238E27FC236}">
                <a16:creationId xmlns:a16="http://schemas.microsoft.com/office/drawing/2014/main" id="{73FAA878-758E-4A34-AEB8-6F4D30326A5D}"/>
              </a:ext>
            </a:extLst>
          </p:cNvPr>
          <p:cNvSpPr txBox="1"/>
          <p:nvPr/>
        </p:nvSpPr>
        <p:spPr>
          <a:xfrm>
            <a:off x="250794" y="2029832"/>
            <a:ext cx="11690412" cy="290783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8000" b="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Love is Growing in the Knowledge of Gods Word </a:t>
            </a:r>
          </a:p>
          <a:p>
            <a:pPr marL="0" marR="0" algn="ctr">
              <a:lnSpc>
                <a:spcPct val="120000"/>
              </a:lnSpc>
              <a:spcBef>
                <a:spcPts val="0"/>
              </a:spcBef>
              <a:spcAft>
                <a:spcPts val="600"/>
              </a:spcAft>
            </a:pPr>
            <a:r>
              <a:rPr lang="en-US" sz="3600" b="1"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rPr>
              <a:t> </a:t>
            </a:r>
            <a:endParaRPr lang="en-US" sz="1200" dirty="0">
              <a:solidFill>
                <a:srgbClr val="5E5E5E"/>
              </a:solidFill>
              <a:effectLst>
                <a:outerShdw blurRad="38100" dist="38100" dir="2700000" algn="tl">
                  <a:srgbClr val="000000">
                    <a:alpha val="43137"/>
                  </a:srgbClr>
                </a:outerShdw>
              </a:effectLst>
              <a:latin typeface="Candara" panose="020E0502030303020204" pitchFamily="34" charset="0"/>
              <a:ea typeface="Candara" panose="020E0502030303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68D1E1EB-D863-458F-8360-04DA5994AF34}"/>
              </a:ext>
            </a:extLst>
          </p:cNvPr>
          <p:cNvCxnSpPr>
            <a:cxnSpLocks/>
          </p:cNvCxnSpPr>
          <p:nvPr/>
        </p:nvCxnSpPr>
        <p:spPr>
          <a:xfrm>
            <a:off x="457200" y="1295400"/>
            <a:ext cx="11353800" cy="0"/>
          </a:xfrm>
          <a:prstGeom prst="line">
            <a:avLst/>
          </a:prstGeom>
          <a:noFill/>
          <a:ln w="12700" cap="flat" cmpd="sng" algn="ctr">
            <a:solidFill>
              <a:srgbClr val="FFC000">
                <a:lumMod val="40000"/>
                <a:lumOff val="60000"/>
              </a:srgbClr>
            </a:solidFill>
            <a:prstDash val="solid"/>
            <a:miter lim="800000"/>
          </a:ln>
          <a:effectLst/>
        </p:spPr>
      </p:cxnSp>
      <p:sp>
        <p:nvSpPr>
          <p:cNvPr id="10" name="Rectangle 2">
            <a:extLst>
              <a:ext uri="{FF2B5EF4-FFF2-40B4-BE49-F238E27FC236}">
                <a16:creationId xmlns:a16="http://schemas.microsoft.com/office/drawing/2014/main" id="{6EC4FC27-2DD8-4BD0-9F76-8FC25190E2C0}"/>
              </a:ext>
            </a:extLst>
          </p:cNvPr>
          <p:cNvSpPr txBox="1">
            <a:spLocks noChangeArrowheads="1"/>
          </p:cNvSpPr>
          <p:nvPr/>
        </p:nvSpPr>
        <p:spPr bwMode="auto">
          <a:xfrm>
            <a:off x="3276600" y="5219529"/>
            <a:ext cx="5867400" cy="1638471"/>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FF00"/>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Eph. 4:14-15 </a:t>
            </a:r>
          </a:p>
        </p:txBody>
      </p:sp>
      <p:sp>
        <p:nvSpPr>
          <p:cNvPr id="11" name="Rectangle 2">
            <a:extLst>
              <a:ext uri="{FF2B5EF4-FFF2-40B4-BE49-F238E27FC236}">
                <a16:creationId xmlns:a16="http://schemas.microsoft.com/office/drawing/2014/main" id="{7FF66E50-96C8-436D-9AB6-44C653D3ACBD}"/>
              </a:ext>
            </a:extLst>
          </p:cNvPr>
          <p:cNvSpPr txBox="1">
            <a:spLocks noChangeArrowheads="1"/>
          </p:cNvSpPr>
          <p:nvPr/>
        </p:nvSpPr>
        <p:spPr bwMode="auto">
          <a:xfrm>
            <a:off x="250794" y="221743"/>
            <a:ext cx="11690412" cy="107365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6000"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Faith, Hope and Love </a:t>
            </a:r>
          </a:p>
        </p:txBody>
      </p:sp>
    </p:spTree>
    <p:extLst>
      <p:ext uri="{BB962C8B-B14F-4D97-AF65-F5344CB8AC3E}">
        <p14:creationId xmlns:p14="http://schemas.microsoft.com/office/powerpoint/2010/main" val="301071380"/>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5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3500"/>
                            </p:stCondLst>
                            <p:childTnLst>
                              <p:par>
                                <p:cTn id="9" presetID="10"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fade">
                                      <p:cBhvr>
                                        <p:cTn id="11"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3958</TotalTime>
  <Words>549</Words>
  <Application>Microsoft Office PowerPoint</Application>
  <PresentationFormat>Widescreen</PresentationFormat>
  <Paragraphs>79</Paragraphs>
  <Slides>16</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16</vt:i4>
      </vt:variant>
    </vt:vector>
  </HeadingPairs>
  <TitlesOfParts>
    <vt:vector size="25" baseType="lpstr">
      <vt:lpstr>Arial</vt:lpstr>
      <vt:lpstr>Benguiat Bk BT</vt:lpstr>
      <vt:lpstr>Calibri</vt:lpstr>
      <vt:lpstr>Calibri Light</vt:lpstr>
      <vt:lpstr>Candara</vt:lpstr>
      <vt:lpstr>Palatino Linotype</vt:lpstr>
      <vt:lpstr>Times New Roman</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Spirit of Worship</dc:title>
  <dc:creator>Steve Klein</dc:creator>
  <cp:lastModifiedBy>Larry Wisdom</cp:lastModifiedBy>
  <cp:revision>389</cp:revision>
  <dcterms:created xsi:type="dcterms:W3CDTF">2013-08-12T14:39:11Z</dcterms:created>
  <dcterms:modified xsi:type="dcterms:W3CDTF">2022-04-02T18:25:16Z</dcterms:modified>
</cp:coreProperties>
</file>