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845" r:id="rId2"/>
    <p:sldId id="883" r:id="rId3"/>
    <p:sldId id="863" r:id="rId4"/>
    <p:sldId id="876" r:id="rId5"/>
    <p:sldId id="884" r:id="rId6"/>
    <p:sldId id="885" r:id="rId7"/>
    <p:sldId id="886" r:id="rId8"/>
    <p:sldId id="891" r:id="rId9"/>
    <p:sldId id="892" r:id="rId10"/>
    <p:sldId id="8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8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AFCA0-BD19-4459-BFCA-8435B6F47F7A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F6A2A-C805-4ABD-BBDF-7BC815FFB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32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64510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8529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1232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8039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83951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33206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37520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95600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93010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6782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FB09-5C16-4375-CDA3-B518E8D9F6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558609-1B83-A5E3-A70A-7C6F9CF5C9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C90B3-4B87-A038-A157-5FBFE12D9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973-A9DB-491D-B388-9459E45124CC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83D62-5807-9AE2-D1F9-9B9143A0E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45970-EE5F-401E-870D-21EDE26D8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751-EE19-4408-A12A-D329F79DB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524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C0007-9CBB-1210-D2D2-FE45AB588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F2C6BE-563B-3132-BA2E-B1A01C75E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1F64E-A747-8BA2-7598-CB204EBBD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973-A9DB-491D-B388-9459E45124CC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5F70B-1AE0-5D47-3765-AB00DD8C3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2F524-E35B-CE8F-B706-4FE7B0A3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751-EE19-4408-A12A-D329F79DB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681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D6B73B-466F-45ED-5768-CDDF0DF118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6AEA16-7C18-7570-A445-A4D77AF7C9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A51D03-0ADD-FC95-7212-56BF2C096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973-A9DB-491D-B388-9459E45124CC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1C452-FC4F-BAE1-9E39-E4CBED027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8D281-DE9E-3FB2-6B84-CB75353AC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751-EE19-4408-A12A-D329F79DB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82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4D71A-CE6A-25F4-8328-4761D3A13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71888-57F1-0175-81BF-870E9351D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92CA4-B474-9756-2E58-4118DF4EA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973-A9DB-491D-B388-9459E45124CC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79411-1B3B-2819-672C-ACB4F67E1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942FA-7831-955B-E00F-608B6DE8B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751-EE19-4408-A12A-D329F79DB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075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8A90F-4449-674F-793D-E57F6218C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6AB0C9-61AF-2334-D4B2-288D9BB59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36C32-A4A6-6149-B76A-E6013294D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973-A9DB-491D-B388-9459E45124CC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F003AD-7386-B7BA-3B7D-12C2673ED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16DB6-90D5-1858-6458-AE5958CE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751-EE19-4408-A12A-D329F79DB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62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291EC-7414-43E3-D0DE-CDE378099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534EF-47D4-D09E-356A-F77A5B9866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A07FA3-3F79-274B-A2E1-DADC92BB24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C2E39F-1C0D-1CEA-DCB9-0B05977E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973-A9DB-491D-B388-9459E45124CC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C36ADE-BADC-1785-1252-B4E29FEDB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0BF9EA-44E3-B3B8-4C0E-E99829D98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751-EE19-4408-A12A-D329F79DB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832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C2AC0-BCCD-FD93-2056-9B4B2DAD4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8E55EE-5B4E-DF38-9D79-46BC14A7B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334BBB-9EB9-0A24-66A8-D018A86722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8B1D98-FC74-8960-596E-D0BDB70FD7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D2E0ED-D4D2-6A5E-8ED9-E1C605D39D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A37C03-800A-60DC-A01C-1395B3D4E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973-A9DB-491D-B388-9459E45124CC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2AC3AC-660B-74C1-23E4-09E1EB1B5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B3A1D3-9E69-7CDE-E986-330B7B2E1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751-EE19-4408-A12A-D329F79DB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920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09645-F5B6-14AE-4E95-A4F0F7C17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C0435A-0015-6671-30BA-BF7EFD0DB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973-A9DB-491D-B388-9459E45124CC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729E18-4D12-37E8-DF2A-395648F73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759682-F4FA-357E-1FF6-4761536DB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751-EE19-4408-A12A-D329F79DB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108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B2A24B-D3E4-C9C8-BFD3-C9828845D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973-A9DB-491D-B388-9459E45124CC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0CF7F7-69F8-E553-DB01-7BD9EE302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274079-A7BF-20F7-3780-307AF6B77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751-EE19-4408-A12A-D329F79DB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35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FFC99-9518-1D7A-E375-525505B0D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4166-B742-7297-37C7-90A0EE584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C9B033-3262-804D-B25F-43FF7FC5B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2C889A-9A3E-1D5A-93DA-0ED85E1BC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973-A9DB-491D-B388-9459E45124CC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FCBE36-E915-7921-71F3-4ED4C7BB4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706D4D-518B-30A4-D65E-0FA29CE30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751-EE19-4408-A12A-D329F79DB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18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C917D-522C-ADE9-7E7E-1E82B5E13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AEA0A1-21D3-FBF7-0834-382F1DE263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62C469-A428-86D0-5742-4C4BF67051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203490-36C7-E5C9-087F-9B2236DC7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973-A9DB-491D-B388-9459E45124CC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1E1A96-37D8-BCEA-9B36-AFF32D3B3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FCD540-494E-F71F-4676-465E703FC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A751-EE19-4408-A12A-D329F79DB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63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6A357B-222F-6483-91A0-2F104A8DD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B0E5AB-7F06-3C7B-A57C-03C4487159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35949-A5A9-8563-1466-E0CA8F1634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1A973-A9DB-491D-B388-9459E45124CC}" type="datetimeFigureOut">
              <a:rPr lang="en-US" smtClean="0"/>
              <a:t>7/31/2022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519AD-304E-E13E-B495-EB118E3A52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3AA6C-2EE2-FE41-1D11-D056BEF0E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3A751-EE19-4408-A12A-D329F79DB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036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CA4DBF9-043B-4FC5-5C2B-21628D4D80EF}"/>
              </a:ext>
            </a:extLst>
          </p:cNvPr>
          <p:cNvSpPr/>
          <p:nvPr/>
        </p:nvSpPr>
        <p:spPr>
          <a:xfrm>
            <a:off x="261253" y="1348273"/>
            <a:ext cx="11579293" cy="5281127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EF4315-DD11-4F79-D8C7-FC23C837C7D5}"/>
              </a:ext>
            </a:extLst>
          </p:cNvPr>
          <p:cNvSpPr/>
          <p:nvPr/>
        </p:nvSpPr>
        <p:spPr>
          <a:xfrm>
            <a:off x="261255" y="228600"/>
            <a:ext cx="11579292" cy="875449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Spiritual Message of the Week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55C1CA9-204C-EC32-6811-4D8F9E3838E6}"/>
              </a:ext>
            </a:extLst>
          </p:cNvPr>
          <p:cNvSpPr/>
          <p:nvPr/>
        </p:nvSpPr>
        <p:spPr>
          <a:xfrm>
            <a:off x="672811" y="1718972"/>
            <a:ext cx="10846377" cy="4539727"/>
          </a:xfrm>
          <a:prstGeom prst="rect">
            <a:avLst/>
          </a:prstGeom>
          <a:solidFill>
            <a:schemeClr val="tx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195FBB4-72DB-4DC0-29EE-A597454A3BD1}"/>
              </a:ext>
            </a:extLst>
          </p:cNvPr>
          <p:cNvSpPr txBox="1"/>
          <p:nvPr/>
        </p:nvSpPr>
        <p:spPr>
          <a:xfrm>
            <a:off x="769121" y="2274838"/>
            <a:ext cx="1075006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Having Boldness to Enter in    by a New and Living Way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CFDD5D3-E667-96AE-1F6A-4C054CAFD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329" y="5509727"/>
            <a:ext cx="4802735" cy="68863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Hebrews 10:19-27 </a:t>
            </a:r>
          </a:p>
        </p:txBody>
      </p:sp>
    </p:spTree>
    <p:extLst>
      <p:ext uri="{BB962C8B-B14F-4D97-AF65-F5344CB8AC3E}">
        <p14:creationId xmlns:p14="http://schemas.microsoft.com/office/powerpoint/2010/main" val="96553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2000">
        <p:split orient="vert"/>
      </p:transition>
    </mc:Choice>
    <mc:Fallback xmlns="">
      <p:transition spd="slow" advTm="12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83339F8-B26B-4EB7-93B2-79D216DD389A}"/>
              </a:ext>
            </a:extLst>
          </p:cNvPr>
          <p:cNvSpPr/>
          <p:nvPr/>
        </p:nvSpPr>
        <p:spPr>
          <a:xfrm>
            <a:off x="261255" y="228600"/>
            <a:ext cx="11579292" cy="875449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Lakeland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Hills Blvd Church of Christ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CA4DBF9-043B-4FC5-5C2B-21628D4D80EF}"/>
              </a:ext>
            </a:extLst>
          </p:cNvPr>
          <p:cNvSpPr/>
          <p:nvPr/>
        </p:nvSpPr>
        <p:spPr>
          <a:xfrm>
            <a:off x="261256" y="1250301"/>
            <a:ext cx="11579292" cy="5281127"/>
          </a:xfrm>
          <a:prstGeom prst="rect">
            <a:avLst/>
          </a:prstGeom>
          <a:solidFill>
            <a:schemeClr val="tx1"/>
          </a:solidFill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E8E5EE-44CF-7ED0-3B28-2BE54A3BE93B}"/>
              </a:ext>
            </a:extLst>
          </p:cNvPr>
          <p:cNvCxnSpPr>
            <a:cxnSpLocks/>
          </p:cNvCxnSpPr>
          <p:nvPr/>
        </p:nvCxnSpPr>
        <p:spPr>
          <a:xfrm>
            <a:off x="488331" y="2358133"/>
            <a:ext cx="11215338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>
            <a:extLst>
              <a:ext uri="{FF2B5EF4-FFF2-40B4-BE49-F238E27FC236}">
                <a16:creationId xmlns:a16="http://schemas.microsoft.com/office/drawing/2014/main" id="{D25AB620-2A25-0C3F-A7AC-B5791AAF29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331" y="2691889"/>
            <a:ext cx="5562570" cy="359588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E198F27-F76F-1F32-CB34-BE3D5DA6CE05}"/>
              </a:ext>
            </a:extLst>
          </p:cNvPr>
          <p:cNvSpPr/>
          <p:nvPr/>
        </p:nvSpPr>
        <p:spPr>
          <a:xfrm>
            <a:off x="6224259" y="2686107"/>
            <a:ext cx="5442930" cy="3595866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>
            <a:solidFill>
              <a:schemeClr val="accent4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id="{C0DB8DAD-CFB6-C5CD-B1FA-71ECBF931E0F}"/>
              </a:ext>
            </a:extLst>
          </p:cNvPr>
          <p:cNvSpPr txBox="1">
            <a:spLocks noChangeArrowheads="1"/>
          </p:cNvSpPr>
          <p:nvPr/>
        </p:nvSpPr>
        <p:spPr>
          <a:xfrm>
            <a:off x="351452" y="1315671"/>
            <a:ext cx="11428446" cy="1132559"/>
          </a:xfrm>
          <a:prstGeom prst="rect">
            <a:avLst/>
          </a:prstGeom>
          <a:solidFill>
            <a:srgbClr val="FFFF00">
              <a:alpha val="0"/>
            </a:srgb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1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nguiat Bk BT" panose="02030604050306020704" pitchFamily="18" charset="0"/>
                <a:ea typeface="+mj-ea"/>
                <a:cs typeface="+mj-cs"/>
              </a:rPr>
              <a:t>Let Us Prepare Our Minds to Worship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1CDAFAEF-1C93-FA55-C548-E11F5EBC8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0705" y="5624410"/>
            <a:ext cx="3140034" cy="68863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2500" lnSpcReduction="1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 Tim. 1:17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7256DF-CB1A-06DA-8386-7A51D3FBD5B0}"/>
              </a:ext>
            </a:extLst>
          </p:cNvPr>
          <p:cNvSpPr txBox="1"/>
          <p:nvPr/>
        </p:nvSpPr>
        <p:spPr>
          <a:xfrm>
            <a:off x="6383159" y="2866935"/>
            <a:ext cx="520820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i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“To the King of ages, immortal, invisible, the only God, be honor and glory forever and ever. Amen.</a:t>
            </a:r>
            <a:r>
              <a:rPr lang="en-US" sz="400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520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4000">
        <p:split orient="vert"/>
      </p:transition>
    </mc:Choice>
    <mc:Fallback xmlns="">
      <p:transition spd="slow" advClick="0" advTm="1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CA4DBF9-043B-4FC5-5C2B-21628D4D80EF}"/>
              </a:ext>
            </a:extLst>
          </p:cNvPr>
          <p:cNvSpPr/>
          <p:nvPr/>
        </p:nvSpPr>
        <p:spPr>
          <a:xfrm>
            <a:off x="261256" y="2382254"/>
            <a:ext cx="11579292" cy="4149175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C000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AFB8359-B0AC-8BDB-99FF-3205546DE3DE}"/>
              </a:ext>
            </a:extLst>
          </p:cNvPr>
          <p:cNvSpPr txBox="1"/>
          <p:nvPr/>
        </p:nvSpPr>
        <p:spPr>
          <a:xfrm>
            <a:off x="351452" y="2794847"/>
            <a:ext cx="11325187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r>
              <a:rPr lang="en-US" sz="4200" i="1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“Having therefore, brethren, boldness to enter into the holiest by the blood of Jesus, by a new and living way, which he hath consecrated for us, through the veil, that is to say, his flesh; And having an high priest over the house of God; Let us…”</a:t>
            </a:r>
            <a:endParaRPr kumimoji="0" lang="en-US" sz="4200" b="0" i="1" u="none" strike="noStrike" kern="0" cap="none" spc="0" normalizeH="0" baseline="0" noProof="0" dirty="0">
              <a:ln>
                <a:noFill/>
              </a:ln>
              <a:solidFill>
                <a:srgbClr val="FFC000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itchFamily="18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AAD0EC1-D759-DB1C-9939-23472A2C1EAF}"/>
              </a:ext>
            </a:extLst>
          </p:cNvPr>
          <p:cNvCxnSpPr>
            <a:cxnSpLocks/>
          </p:cNvCxnSpPr>
          <p:nvPr/>
        </p:nvCxnSpPr>
        <p:spPr>
          <a:xfrm>
            <a:off x="261255" y="2221401"/>
            <a:ext cx="11579292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2">
            <a:extLst>
              <a:ext uri="{FF2B5EF4-FFF2-40B4-BE49-F238E27FC236}">
                <a16:creationId xmlns:a16="http://schemas.microsoft.com/office/drawing/2014/main" id="{1D898C62-0643-3F2E-C066-E4D8A5C6BD47}"/>
              </a:ext>
            </a:extLst>
          </p:cNvPr>
          <p:cNvSpPr txBox="1">
            <a:spLocks noChangeArrowheads="1"/>
          </p:cNvSpPr>
          <p:nvPr/>
        </p:nvSpPr>
        <p:spPr>
          <a:xfrm>
            <a:off x="321904" y="1176872"/>
            <a:ext cx="11457994" cy="1132559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4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Hebrews 10:19-27</a:t>
            </a:r>
            <a:r>
              <a:rPr kumimoji="0" lang="en-US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nguiat Bk BT" panose="02030604050306020704" pitchFamily="18" charset="0"/>
              </a:rPr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85DE11B-BBD6-DF92-388C-D008DC3A22B3}"/>
              </a:ext>
            </a:extLst>
          </p:cNvPr>
          <p:cNvSpPr/>
          <p:nvPr/>
        </p:nvSpPr>
        <p:spPr>
          <a:xfrm>
            <a:off x="261255" y="228600"/>
            <a:ext cx="11579292" cy="875449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Spiritual Message of the Week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329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CA4DBF9-043B-4FC5-5C2B-21628D4D80EF}"/>
              </a:ext>
            </a:extLst>
          </p:cNvPr>
          <p:cNvSpPr/>
          <p:nvPr/>
        </p:nvSpPr>
        <p:spPr>
          <a:xfrm>
            <a:off x="261256" y="2560321"/>
            <a:ext cx="11579292" cy="3971108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AFB8359-B0AC-8BDB-99FF-3205546DE3DE}"/>
              </a:ext>
            </a:extLst>
          </p:cNvPr>
          <p:cNvSpPr txBox="1"/>
          <p:nvPr/>
        </p:nvSpPr>
        <p:spPr>
          <a:xfrm>
            <a:off x="2836846" y="2788492"/>
            <a:ext cx="8640156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i="1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“Let us draw near with a sincere heart in full assurance of faith, having our hearts sprinkled clean from an evil conscience and our bodies washed with pure water</a:t>
            </a:r>
            <a:r>
              <a:rPr lang="en-US" sz="4400" b="0" i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n-US" sz="4400" i="1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B755DC6-7D7A-1792-19DA-0C2101D65696}"/>
              </a:ext>
            </a:extLst>
          </p:cNvPr>
          <p:cNvSpPr/>
          <p:nvPr/>
        </p:nvSpPr>
        <p:spPr>
          <a:xfrm>
            <a:off x="505609" y="2817547"/>
            <a:ext cx="1924547" cy="3489945"/>
          </a:xfrm>
          <a:prstGeom prst="rect">
            <a:avLst/>
          </a:prstGeom>
          <a:solidFill>
            <a:schemeClr val="tx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84E91320-2AF4-2CF4-6E38-477FAB5DB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824" y="3224401"/>
            <a:ext cx="1762121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Heb.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10:22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AAD0EC1-D759-DB1C-9939-23472A2C1EAF}"/>
              </a:ext>
            </a:extLst>
          </p:cNvPr>
          <p:cNvCxnSpPr>
            <a:cxnSpLocks/>
          </p:cNvCxnSpPr>
          <p:nvPr/>
        </p:nvCxnSpPr>
        <p:spPr>
          <a:xfrm>
            <a:off x="261255" y="2358133"/>
            <a:ext cx="11579292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2">
            <a:extLst>
              <a:ext uri="{FF2B5EF4-FFF2-40B4-BE49-F238E27FC236}">
                <a16:creationId xmlns:a16="http://schemas.microsoft.com/office/drawing/2014/main" id="{1D898C62-0643-3F2E-C066-E4D8A5C6BD47}"/>
              </a:ext>
            </a:extLst>
          </p:cNvPr>
          <p:cNvSpPr txBox="1">
            <a:spLocks noChangeArrowheads="1"/>
          </p:cNvSpPr>
          <p:nvPr/>
        </p:nvSpPr>
        <p:spPr>
          <a:xfrm>
            <a:off x="321904" y="1176872"/>
            <a:ext cx="11457994" cy="1132559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5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Draw Near with a Sincere Heart </a:t>
            </a:r>
            <a:endParaRPr kumimoji="0" lang="en-US" altLang="en-US" sz="5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</a:endParaRPr>
          </a:p>
        </p:txBody>
      </p:sp>
      <p:pic>
        <p:nvPicPr>
          <p:cNvPr id="16" name="Picture 6">
            <a:extLst>
              <a:ext uri="{FF2B5EF4-FFF2-40B4-BE49-F238E27FC236}">
                <a16:creationId xmlns:a16="http://schemas.microsoft.com/office/drawing/2014/main" id="{B11C0B2F-6935-FABD-47BC-FC3E63D47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10" y="5282901"/>
            <a:ext cx="1924546" cy="102459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F3D3E85-DF43-9D2F-F81C-0AC5B62775AA}"/>
              </a:ext>
            </a:extLst>
          </p:cNvPr>
          <p:cNvSpPr/>
          <p:nvPr/>
        </p:nvSpPr>
        <p:spPr>
          <a:xfrm>
            <a:off x="484094" y="2829261"/>
            <a:ext cx="1946062" cy="3478231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BF89A3D-E585-066F-1265-006C3FDF5662}"/>
              </a:ext>
            </a:extLst>
          </p:cNvPr>
          <p:cNvSpPr/>
          <p:nvPr/>
        </p:nvSpPr>
        <p:spPr>
          <a:xfrm>
            <a:off x="261255" y="228600"/>
            <a:ext cx="11579292" cy="875449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200" b="1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Having Therefore Boldness to Enter in, Let Us…</a:t>
            </a:r>
            <a:endParaRPr kumimoji="0" lang="en-US" sz="4200" b="1" i="0" u="none" strike="noStrike" kern="120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752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6000">
        <p:split orient="vert"/>
      </p:transition>
    </mc:Choice>
    <mc:Fallback xmlns="">
      <p:transition spd="slow" advTm="16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CA4DBF9-043B-4FC5-5C2B-21628D4D80EF}"/>
              </a:ext>
            </a:extLst>
          </p:cNvPr>
          <p:cNvSpPr/>
          <p:nvPr/>
        </p:nvSpPr>
        <p:spPr>
          <a:xfrm>
            <a:off x="261256" y="2560321"/>
            <a:ext cx="11579292" cy="3971108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AFB8359-B0AC-8BDB-99FF-3205546DE3DE}"/>
              </a:ext>
            </a:extLst>
          </p:cNvPr>
          <p:cNvSpPr txBox="1"/>
          <p:nvPr/>
        </p:nvSpPr>
        <p:spPr>
          <a:xfrm>
            <a:off x="2652994" y="3530212"/>
            <a:ext cx="8915667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200" i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“Let us hold fast the profession of our faith without wavering; (for he is faithful that promised;)”</a:t>
            </a:r>
            <a:endParaRPr lang="en-US" sz="4200" i="1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B755DC6-7D7A-1792-19DA-0C2101D65696}"/>
              </a:ext>
            </a:extLst>
          </p:cNvPr>
          <p:cNvSpPr/>
          <p:nvPr/>
        </p:nvSpPr>
        <p:spPr>
          <a:xfrm>
            <a:off x="505609" y="2817547"/>
            <a:ext cx="1924547" cy="3489945"/>
          </a:xfrm>
          <a:prstGeom prst="rect">
            <a:avLst/>
          </a:prstGeom>
          <a:solidFill>
            <a:schemeClr val="tx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84E91320-2AF4-2CF4-6E38-477FAB5DB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824" y="3224401"/>
            <a:ext cx="1762121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Heb.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10:23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AAD0EC1-D759-DB1C-9939-23472A2C1EAF}"/>
              </a:ext>
            </a:extLst>
          </p:cNvPr>
          <p:cNvCxnSpPr>
            <a:cxnSpLocks/>
          </p:cNvCxnSpPr>
          <p:nvPr/>
        </p:nvCxnSpPr>
        <p:spPr>
          <a:xfrm>
            <a:off x="261255" y="2358133"/>
            <a:ext cx="11579292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2">
            <a:extLst>
              <a:ext uri="{FF2B5EF4-FFF2-40B4-BE49-F238E27FC236}">
                <a16:creationId xmlns:a16="http://schemas.microsoft.com/office/drawing/2014/main" id="{1D898C62-0643-3F2E-C066-E4D8A5C6BD47}"/>
              </a:ext>
            </a:extLst>
          </p:cNvPr>
          <p:cNvSpPr txBox="1">
            <a:spLocks noChangeArrowheads="1"/>
          </p:cNvSpPr>
          <p:nvPr/>
        </p:nvSpPr>
        <p:spPr>
          <a:xfrm>
            <a:off x="125835" y="1176872"/>
            <a:ext cx="11714711" cy="1132559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5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Hold Fast the Profession of Our Faith </a:t>
            </a:r>
            <a:endParaRPr kumimoji="0" lang="en-US" altLang="en-US" sz="5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</a:endParaRPr>
          </a:p>
        </p:txBody>
      </p:sp>
      <p:pic>
        <p:nvPicPr>
          <p:cNvPr id="16" name="Picture 6">
            <a:extLst>
              <a:ext uri="{FF2B5EF4-FFF2-40B4-BE49-F238E27FC236}">
                <a16:creationId xmlns:a16="http://schemas.microsoft.com/office/drawing/2014/main" id="{B11C0B2F-6935-FABD-47BC-FC3E63D47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10" y="5282901"/>
            <a:ext cx="1924546" cy="102459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F3D3E85-DF43-9D2F-F81C-0AC5B62775AA}"/>
              </a:ext>
            </a:extLst>
          </p:cNvPr>
          <p:cNvSpPr/>
          <p:nvPr/>
        </p:nvSpPr>
        <p:spPr>
          <a:xfrm>
            <a:off x="484094" y="2829261"/>
            <a:ext cx="1946062" cy="3478231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7FA4FC-DF58-603B-63C3-CDFA01B45C36}"/>
              </a:ext>
            </a:extLst>
          </p:cNvPr>
          <p:cNvSpPr/>
          <p:nvPr/>
        </p:nvSpPr>
        <p:spPr>
          <a:xfrm>
            <a:off x="261255" y="228600"/>
            <a:ext cx="11579292" cy="875449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200" b="1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Having Therefore Boldness to Enter in, Let Us…</a:t>
            </a:r>
            <a:endParaRPr kumimoji="0" lang="en-US" sz="4200" b="1" i="0" u="none" strike="noStrike" kern="120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866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4000">
        <p:split orient="vert"/>
      </p:transition>
    </mc:Choice>
    <mc:Fallback xmlns="">
      <p:transition spd="slow" advTm="1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CA4DBF9-043B-4FC5-5C2B-21628D4D80EF}"/>
              </a:ext>
            </a:extLst>
          </p:cNvPr>
          <p:cNvSpPr/>
          <p:nvPr/>
        </p:nvSpPr>
        <p:spPr>
          <a:xfrm>
            <a:off x="261256" y="2560321"/>
            <a:ext cx="11579292" cy="3971108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AFB8359-B0AC-8BDB-99FF-3205546DE3DE}"/>
              </a:ext>
            </a:extLst>
          </p:cNvPr>
          <p:cNvSpPr txBox="1"/>
          <p:nvPr/>
        </p:nvSpPr>
        <p:spPr>
          <a:xfrm>
            <a:off x="2652994" y="3530212"/>
            <a:ext cx="891566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200" i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“And let us consider one another to provoke unto love and to good works:”</a:t>
            </a:r>
            <a:endParaRPr lang="en-US" sz="4200" i="1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B755DC6-7D7A-1792-19DA-0C2101D65696}"/>
              </a:ext>
            </a:extLst>
          </p:cNvPr>
          <p:cNvSpPr/>
          <p:nvPr/>
        </p:nvSpPr>
        <p:spPr>
          <a:xfrm>
            <a:off x="505609" y="2817547"/>
            <a:ext cx="1924547" cy="3489945"/>
          </a:xfrm>
          <a:prstGeom prst="rect">
            <a:avLst/>
          </a:prstGeom>
          <a:solidFill>
            <a:schemeClr val="tx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84E91320-2AF4-2CF4-6E38-477FAB5DB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824" y="3224401"/>
            <a:ext cx="1762121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Heb.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10:24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AAD0EC1-D759-DB1C-9939-23472A2C1EAF}"/>
              </a:ext>
            </a:extLst>
          </p:cNvPr>
          <p:cNvCxnSpPr>
            <a:cxnSpLocks/>
          </p:cNvCxnSpPr>
          <p:nvPr/>
        </p:nvCxnSpPr>
        <p:spPr>
          <a:xfrm>
            <a:off x="261255" y="2358133"/>
            <a:ext cx="11579292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2">
            <a:extLst>
              <a:ext uri="{FF2B5EF4-FFF2-40B4-BE49-F238E27FC236}">
                <a16:creationId xmlns:a16="http://schemas.microsoft.com/office/drawing/2014/main" id="{1D898C62-0643-3F2E-C066-E4D8A5C6BD47}"/>
              </a:ext>
            </a:extLst>
          </p:cNvPr>
          <p:cNvSpPr txBox="1">
            <a:spLocks noChangeArrowheads="1"/>
          </p:cNvSpPr>
          <p:nvPr/>
        </p:nvSpPr>
        <p:spPr>
          <a:xfrm>
            <a:off x="125835" y="1176872"/>
            <a:ext cx="11714711" cy="1132559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5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Provoke to Love and Good Works </a:t>
            </a:r>
            <a:endParaRPr kumimoji="0" lang="en-US" altLang="en-US" sz="5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</a:endParaRPr>
          </a:p>
        </p:txBody>
      </p:sp>
      <p:pic>
        <p:nvPicPr>
          <p:cNvPr id="16" name="Picture 6">
            <a:extLst>
              <a:ext uri="{FF2B5EF4-FFF2-40B4-BE49-F238E27FC236}">
                <a16:creationId xmlns:a16="http://schemas.microsoft.com/office/drawing/2014/main" id="{B11C0B2F-6935-FABD-47BC-FC3E63D47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10" y="5282901"/>
            <a:ext cx="1924546" cy="102459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F3D3E85-DF43-9D2F-F81C-0AC5B62775AA}"/>
              </a:ext>
            </a:extLst>
          </p:cNvPr>
          <p:cNvSpPr/>
          <p:nvPr/>
        </p:nvSpPr>
        <p:spPr>
          <a:xfrm>
            <a:off x="484094" y="2829261"/>
            <a:ext cx="1946062" cy="3478231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7FA4FC-DF58-603B-63C3-CDFA01B45C36}"/>
              </a:ext>
            </a:extLst>
          </p:cNvPr>
          <p:cNvSpPr/>
          <p:nvPr/>
        </p:nvSpPr>
        <p:spPr>
          <a:xfrm>
            <a:off x="261255" y="228600"/>
            <a:ext cx="11579292" cy="875449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200" b="1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Having Therefore Boldness to Enter in, Let Us…</a:t>
            </a:r>
            <a:endParaRPr kumimoji="0" lang="en-US" sz="4200" b="1" i="0" u="none" strike="noStrike" kern="120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537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2000">
        <p:split orient="vert"/>
      </p:transition>
    </mc:Choice>
    <mc:Fallback xmlns="">
      <p:transition spd="slow" advTm="12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CA4DBF9-043B-4FC5-5C2B-21628D4D80EF}"/>
              </a:ext>
            </a:extLst>
          </p:cNvPr>
          <p:cNvSpPr/>
          <p:nvPr/>
        </p:nvSpPr>
        <p:spPr>
          <a:xfrm>
            <a:off x="261256" y="2560321"/>
            <a:ext cx="11579292" cy="3971108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AFB8359-B0AC-8BDB-99FF-3205546DE3DE}"/>
              </a:ext>
            </a:extLst>
          </p:cNvPr>
          <p:cNvSpPr txBox="1"/>
          <p:nvPr/>
        </p:nvSpPr>
        <p:spPr>
          <a:xfrm>
            <a:off x="2652994" y="3530212"/>
            <a:ext cx="8915667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200" i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“Not forsaking the assembling of ourselves together, as the manner of some is…”</a:t>
            </a:r>
            <a:endParaRPr lang="en-US" sz="4200" i="1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B755DC6-7D7A-1792-19DA-0C2101D65696}"/>
              </a:ext>
            </a:extLst>
          </p:cNvPr>
          <p:cNvSpPr/>
          <p:nvPr/>
        </p:nvSpPr>
        <p:spPr>
          <a:xfrm>
            <a:off x="505609" y="2817547"/>
            <a:ext cx="1924547" cy="3489945"/>
          </a:xfrm>
          <a:prstGeom prst="rect">
            <a:avLst/>
          </a:prstGeom>
          <a:solidFill>
            <a:schemeClr val="tx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AAD0EC1-D759-DB1C-9939-23472A2C1EAF}"/>
              </a:ext>
            </a:extLst>
          </p:cNvPr>
          <p:cNvCxnSpPr>
            <a:cxnSpLocks/>
          </p:cNvCxnSpPr>
          <p:nvPr/>
        </p:nvCxnSpPr>
        <p:spPr>
          <a:xfrm>
            <a:off x="261255" y="2358133"/>
            <a:ext cx="11579292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2">
            <a:extLst>
              <a:ext uri="{FF2B5EF4-FFF2-40B4-BE49-F238E27FC236}">
                <a16:creationId xmlns:a16="http://schemas.microsoft.com/office/drawing/2014/main" id="{1D898C62-0643-3F2E-C066-E4D8A5C6BD47}"/>
              </a:ext>
            </a:extLst>
          </p:cNvPr>
          <p:cNvSpPr txBox="1">
            <a:spLocks noChangeArrowheads="1"/>
          </p:cNvSpPr>
          <p:nvPr/>
        </p:nvSpPr>
        <p:spPr>
          <a:xfrm>
            <a:off x="125835" y="1176872"/>
            <a:ext cx="11714711" cy="1132559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5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Not Forsake Assembling Together </a:t>
            </a:r>
            <a:endParaRPr kumimoji="0" lang="en-US" altLang="en-US" sz="5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</a:endParaRPr>
          </a:p>
        </p:txBody>
      </p:sp>
      <p:pic>
        <p:nvPicPr>
          <p:cNvPr id="16" name="Picture 6">
            <a:extLst>
              <a:ext uri="{FF2B5EF4-FFF2-40B4-BE49-F238E27FC236}">
                <a16:creationId xmlns:a16="http://schemas.microsoft.com/office/drawing/2014/main" id="{B11C0B2F-6935-FABD-47BC-FC3E63D47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10" y="5282901"/>
            <a:ext cx="1924546" cy="102459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F3D3E85-DF43-9D2F-F81C-0AC5B62775AA}"/>
              </a:ext>
            </a:extLst>
          </p:cNvPr>
          <p:cNvSpPr/>
          <p:nvPr/>
        </p:nvSpPr>
        <p:spPr>
          <a:xfrm>
            <a:off x="484094" y="2829261"/>
            <a:ext cx="1946062" cy="3478231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7FA4FC-DF58-603B-63C3-CDFA01B45C36}"/>
              </a:ext>
            </a:extLst>
          </p:cNvPr>
          <p:cNvSpPr/>
          <p:nvPr/>
        </p:nvSpPr>
        <p:spPr>
          <a:xfrm>
            <a:off x="261255" y="228600"/>
            <a:ext cx="11579292" cy="875449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200" b="1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Having Therefore Boldness to Enter in, Let Us…</a:t>
            </a:r>
            <a:endParaRPr kumimoji="0" lang="en-US" sz="4200" b="1" i="0" u="none" strike="noStrike" kern="120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id="{5B55DF39-C4DD-86F0-790A-752665251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824" y="3224401"/>
            <a:ext cx="1762121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Heb.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10:25</a:t>
            </a:r>
          </a:p>
        </p:txBody>
      </p:sp>
    </p:spTree>
    <p:extLst>
      <p:ext uri="{BB962C8B-B14F-4D97-AF65-F5344CB8AC3E}">
        <p14:creationId xmlns:p14="http://schemas.microsoft.com/office/powerpoint/2010/main" val="3642969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000">
        <p:split orient="vert"/>
      </p:transition>
    </mc:Choice>
    <mc:Fallback xmlns="">
      <p:transition spd="slow" advTm="11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CA4DBF9-043B-4FC5-5C2B-21628D4D80EF}"/>
              </a:ext>
            </a:extLst>
          </p:cNvPr>
          <p:cNvSpPr/>
          <p:nvPr/>
        </p:nvSpPr>
        <p:spPr>
          <a:xfrm>
            <a:off x="261256" y="2560321"/>
            <a:ext cx="11579292" cy="3971108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AFB8359-B0AC-8BDB-99FF-3205546DE3DE}"/>
              </a:ext>
            </a:extLst>
          </p:cNvPr>
          <p:cNvSpPr txBox="1"/>
          <p:nvPr/>
        </p:nvSpPr>
        <p:spPr>
          <a:xfrm>
            <a:off x="2652994" y="3530212"/>
            <a:ext cx="8915667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200" i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“…but exhorting one another: and so much the more, as ye see the day approaching.”</a:t>
            </a:r>
            <a:endParaRPr lang="en-US" sz="4200" i="1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B755DC6-7D7A-1792-19DA-0C2101D65696}"/>
              </a:ext>
            </a:extLst>
          </p:cNvPr>
          <p:cNvSpPr/>
          <p:nvPr/>
        </p:nvSpPr>
        <p:spPr>
          <a:xfrm>
            <a:off x="505609" y="2817547"/>
            <a:ext cx="1924547" cy="3489945"/>
          </a:xfrm>
          <a:prstGeom prst="rect">
            <a:avLst/>
          </a:prstGeom>
          <a:solidFill>
            <a:schemeClr val="tx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AAD0EC1-D759-DB1C-9939-23472A2C1EAF}"/>
              </a:ext>
            </a:extLst>
          </p:cNvPr>
          <p:cNvCxnSpPr>
            <a:cxnSpLocks/>
          </p:cNvCxnSpPr>
          <p:nvPr/>
        </p:nvCxnSpPr>
        <p:spPr>
          <a:xfrm>
            <a:off x="261255" y="2358133"/>
            <a:ext cx="11579292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2">
            <a:extLst>
              <a:ext uri="{FF2B5EF4-FFF2-40B4-BE49-F238E27FC236}">
                <a16:creationId xmlns:a16="http://schemas.microsoft.com/office/drawing/2014/main" id="{1D898C62-0643-3F2E-C066-E4D8A5C6BD47}"/>
              </a:ext>
            </a:extLst>
          </p:cNvPr>
          <p:cNvSpPr txBox="1">
            <a:spLocks noChangeArrowheads="1"/>
          </p:cNvSpPr>
          <p:nvPr/>
        </p:nvSpPr>
        <p:spPr>
          <a:xfrm>
            <a:off x="125835" y="1176872"/>
            <a:ext cx="11714711" cy="1132559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5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Exhort One Another </a:t>
            </a:r>
            <a:endParaRPr kumimoji="0" lang="en-US" altLang="en-US" sz="5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</a:endParaRPr>
          </a:p>
        </p:txBody>
      </p:sp>
      <p:pic>
        <p:nvPicPr>
          <p:cNvPr id="16" name="Picture 6">
            <a:extLst>
              <a:ext uri="{FF2B5EF4-FFF2-40B4-BE49-F238E27FC236}">
                <a16:creationId xmlns:a16="http://schemas.microsoft.com/office/drawing/2014/main" id="{B11C0B2F-6935-FABD-47BC-FC3E63D47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10" y="5282901"/>
            <a:ext cx="1924546" cy="102459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F3D3E85-DF43-9D2F-F81C-0AC5B62775AA}"/>
              </a:ext>
            </a:extLst>
          </p:cNvPr>
          <p:cNvSpPr/>
          <p:nvPr/>
        </p:nvSpPr>
        <p:spPr>
          <a:xfrm>
            <a:off x="484094" y="2829261"/>
            <a:ext cx="1946062" cy="3478231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7FA4FC-DF58-603B-63C3-CDFA01B45C36}"/>
              </a:ext>
            </a:extLst>
          </p:cNvPr>
          <p:cNvSpPr/>
          <p:nvPr/>
        </p:nvSpPr>
        <p:spPr>
          <a:xfrm>
            <a:off x="261255" y="228600"/>
            <a:ext cx="11579292" cy="875449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200" b="1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Having Therefore Boldness to Enter in, Let Us…</a:t>
            </a:r>
            <a:endParaRPr kumimoji="0" lang="en-US" sz="4200" b="1" i="0" u="none" strike="noStrike" kern="120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id="{9F45B991-18AB-D3A6-175A-F708BA54E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824" y="3224401"/>
            <a:ext cx="1762121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Heb.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10:25</a:t>
            </a:r>
          </a:p>
        </p:txBody>
      </p:sp>
    </p:spTree>
    <p:extLst>
      <p:ext uri="{BB962C8B-B14F-4D97-AF65-F5344CB8AC3E}">
        <p14:creationId xmlns:p14="http://schemas.microsoft.com/office/powerpoint/2010/main" val="1656918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000">
        <p:split orient="vert"/>
      </p:transition>
    </mc:Choice>
    <mc:Fallback xmlns="">
      <p:transition spd="slow" advTm="11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CA4DBF9-043B-4FC5-5C2B-21628D4D80EF}"/>
              </a:ext>
            </a:extLst>
          </p:cNvPr>
          <p:cNvSpPr/>
          <p:nvPr/>
        </p:nvSpPr>
        <p:spPr>
          <a:xfrm>
            <a:off x="261256" y="2560321"/>
            <a:ext cx="11579292" cy="3971108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AFB8359-B0AC-8BDB-99FF-3205546DE3DE}"/>
              </a:ext>
            </a:extLst>
          </p:cNvPr>
          <p:cNvSpPr txBox="1"/>
          <p:nvPr/>
        </p:nvSpPr>
        <p:spPr>
          <a:xfrm>
            <a:off x="2770723" y="3228883"/>
            <a:ext cx="891566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200" i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“For if we sin willfully after that we have received the knowledge of the truth, there </a:t>
            </a:r>
            <a:r>
              <a:rPr lang="en-US" sz="4200" i="1" dirty="0" err="1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remaineth</a:t>
            </a:r>
            <a:r>
              <a:rPr lang="en-US" sz="4200" i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no more sacrifice for sins…”</a:t>
            </a:r>
            <a:endParaRPr lang="en-US" sz="4200" i="1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B755DC6-7D7A-1792-19DA-0C2101D65696}"/>
              </a:ext>
            </a:extLst>
          </p:cNvPr>
          <p:cNvSpPr/>
          <p:nvPr/>
        </p:nvSpPr>
        <p:spPr>
          <a:xfrm>
            <a:off x="505609" y="2817547"/>
            <a:ext cx="1924547" cy="3489945"/>
          </a:xfrm>
          <a:prstGeom prst="rect">
            <a:avLst/>
          </a:prstGeom>
          <a:solidFill>
            <a:schemeClr val="tx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AAD0EC1-D759-DB1C-9939-23472A2C1EAF}"/>
              </a:ext>
            </a:extLst>
          </p:cNvPr>
          <p:cNvCxnSpPr>
            <a:cxnSpLocks/>
          </p:cNvCxnSpPr>
          <p:nvPr/>
        </p:nvCxnSpPr>
        <p:spPr>
          <a:xfrm>
            <a:off x="261255" y="2358133"/>
            <a:ext cx="11579292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2">
            <a:extLst>
              <a:ext uri="{FF2B5EF4-FFF2-40B4-BE49-F238E27FC236}">
                <a16:creationId xmlns:a16="http://schemas.microsoft.com/office/drawing/2014/main" id="{1D898C62-0643-3F2E-C066-E4D8A5C6BD47}"/>
              </a:ext>
            </a:extLst>
          </p:cNvPr>
          <p:cNvSpPr txBox="1">
            <a:spLocks noChangeArrowheads="1"/>
          </p:cNvSpPr>
          <p:nvPr/>
        </p:nvSpPr>
        <p:spPr>
          <a:xfrm>
            <a:off x="125835" y="1176872"/>
            <a:ext cx="11714711" cy="1132559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5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Not Sin Willfully </a:t>
            </a:r>
            <a:endParaRPr kumimoji="0" lang="en-US" altLang="en-US" sz="51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</a:endParaRPr>
          </a:p>
        </p:txBody>
      </p:sp>
      <p:pic>
        <p:nvPicPr>
          <p:cNvPr id="16" name="Picture 6">
            <a:extLst>
              <a:ext uri="{FF2B5EF4-FFF2-40B4-BE49-F238E27FC236}">
                <a16:creationId xmlns:a16="http://schemas.microsoft.com/office/drawing/2014/main" id="{B11C0B2F-6935-FABD-47BC-FC3E63D47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10" y="5282901"/>
            <a:ext cx="1924546" cy="102459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F3D3E85-DF43-9D2F-F81C-0AC5B62775AA}"/>
              </a:ext>
            </a:extLst>
          </p:cNvPr>
          <p:cNvSpPr/>
          <p:nvPr/>
        </p:nvSpPr>
        <p:spPr>
          <a:xfrm>
            <a:off x="484094" y="2829261"/>
            <a:ext cx="1946062" cy="3478231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7FA4FC-DF58-603B-63C3-CDFA01B45C36}"/>
              </a:ext>
            </a:extLst>
          </p:cNvPr>
          <p:cNvSpPr/>
          <p:nvPr/>
        </p:nvSpPr>
        <p:spPr>
          <a:xfrm>
            <a:off x="261255" y="228600"/>
            <a:ext cx="11579292" cy="875449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200" b="1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Having Therefore Boldness to Enter in, Let Us…</a:t>
            </a:r>
            <a:endParaRPr kumimoji="0" lang="en-US" sz="4200" b="1" i="0" u="none" strike="noStrike" kern="120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id="{A1BC0940-1474-4463-CB0F-8788C2BA7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824" y="3224401"/>
            <a:ext cx="1762121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Heb.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10:26</a:t>
            </a:r>
          </a:p>
        </p:txBody>
      </p:sp>
    </p:spTree>
    <p:extLst>
      <p:ext uri="{BB962C8B-B14F-4D97-AF65-F5344CB8AC3E}">
        <p14:creationId xmlns:p14="http://schemas.microsoft.com/office/powerpoint/2010/main" val="370281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000">
        <p:split orient="vert"/>
      </p:transition>
    </mc:Choice>
    <mc:Fallback xmlns="">
      <p:transition spd="slow" advTm="11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CA4DBF9-043B-4FC5-5C2B-21628D4D80EF}"/>
              </a:ext>
            </a:extLst>
          </p:cNvPr>
          <p:cNvSpPr/>
          <p:nvPr/>
        </p:nvSpPr>
        <p:spPr>
          <a:xfrm>
            <a:off x="261256" y="2560321"/>
            <a:ext cx="11579292" cy="3971108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B755DC6-7D7A-1792-19DA-0C2101D65696}"/>
              </a:ext>
            </a:extLst>
          </p:cNvPr>
          <p:cNvSpPr/>
          <p:nvPr/>
        </p:nvSpPr>
        <p:spPr>
          <a:xfrm>
            <a:off x="505609" y="2817547"/>
            <a:ext cx="1924547" cy="3489945"/>
          </a:xfrm>
          <a:prstGeom prst="rect">
            <a:avLst/>
          </a:prstGeom>
          <a:solidFill>
            <a:schemeClr val="tx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AAD0EC1-D759-DB1C-9939-23472A2C1EAF}"/>
              </a:ext>
            </a:extLst>
          </p:cNvPr>
          <p:cNvCxnSpPr>
            <a:cxnSpLocks/>
          </p:cNvCxnSpPr>
          <p:nvPr/>
        </p:nvCxnSpPr>
        <p:spPr>
          <a:xfrm>
            <a:off x="261255" y="2358133"/>
            <a:ext cx="11579292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2">
            <a:extLst>
              <a:ext uri="{FF2B5EF4-FFF2-40B4-BE49-F238E27FC236}">
                <a16:creationId xmlns:a16="http://schemas.microsoft.com/office/drawing/2014/main" id="{1D898C62-0643-3F2E-C066-E4D8A5C6BD47}"/>
              </a:ext>
            </a:extLst>
          </p:cNvPr>
          <p:cNvSpPr txBox="1">
            <a:spLocks noChangeArrowheads="1"/>
          </p:cNvSpPr>
          <p:nvPr/>
        </p:nvSpPr>
        <p:spPr>
          <a:xfrm>
            <a:off x="125835" y="1176872"/>
            <a:ext cx="11714711" cy="1132559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5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</a:rPr>
              <a:t>Not Sin Willfully </a:t>
            </a:r>
            <a:endParaRPr kumimoji="0" lang="en-US" altLang="en-US" sz="51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</a:endParaRPr>
          </a:p>
        </p:txBody>
      </p:sp>
      <p:pic>
        <p:nvPicPr>
          <p:cNvPr id="16" name="Picture 6">
            <a:extLst>
              <a:ext uri="{FF2B5EF4-FFF2-40B4-BE49-F238E27FC236}">
                <a16:creationId xmlns:a16="http://schemas.microsoft.com/office/drawing/2014/main" id="{B11C0B2F-6935-FABD-47BC-FC3E63D47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10" y="5282901"/>
            <a:ext cx="1924546" cy="102459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F3D3E85-DF43-9D2F-F81C-0AC5B62775AA}"/>
              </a:ext>
            </a:extLst>
          </p:cNvPr>
          <p:cNvSpPr/>
          <p:nvPr/>
        </p:nvSpPr>
        <p:spPr>
          <a:xfrm>
            <a:off x="484094" y="2829261"/>
            <a:ext cx="1946062" cy="3478231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7FA4FC-DF58-603B-63C3-CDFA01B45C36}"/>
              </a:ext>
            </a:extLst>
          </p:cNvPr>
          <p:cNvSpPr/>
          <p:nvPr/>
        </p:nvSpPr>
        <p:spPr>
          <a:xfrm>
            <a:off x="261255" y="228600"/>
            <a:ext cx="11579292" cy="875449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200" b="1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Having Therefore Boldness to Enter in, Let Us…</a:t>
            </a:r>
            <a:endParaRPr kumimoji="0" lang="en-US" sz="4200" b="1" i="0" u="none" strike="noStrike" kern="120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41F1DD7-0D36-7397-FA9E-945A380BAB22}"/>
              </a:ext>
            </a:extLst>
          </p:cNvPr>
          <p:cNvSpPr txBox="1"/>
          <p:nvPr/>
        </p:nvSpPr>
        <p:spPr>
          <a:xfrm>
            <a:off x="2815274" y="3429000"/>
            <a:ext cx="864015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200" i="1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“…but a certain fearful looking for of judgment and fiery indignation, which shall devour the adversaries.</a:t>
            </a:r>
            <a:r>
              <a:rPr lang="en-US" sz="4200" b="0" i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4200" i="1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8" name="Rectangle 2">
            <a:extLst>
              <a:ext uri="{FF2B5EF4-FFF2-40B4-BE49-F238E27FC236}">
                <a16:creationId xmlns:a16="http://schemas.microsoft.com/office/drawing/2014/main" id="{4B687327-807E-4220-697B-F5F616A5F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824" y="3224401"/>
            <a:ext cx="1762121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Heb.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10:27</a:t>
            </a:r>
          </a:p>
        </p:txBody>
      </p:sp>
    </p:spTree>
    <p:extLst>
      <p:ext uri="{BB962C8B-B14F-4D97-AF65-F5344CB8AC3E}">
        <p14:creationId xmlns:p14="http://schemas.microsoft.com/office/powerpoint/2010/main" val="1961764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000">
        <p:split orient="vert"/>
      </p:transition>
    </mc:Choice>
    <mc:Fallback xmlns="">
      <p:transition spd="slow" advTm="11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406</Words>
  <Application>Microsoft Office PowerPoint</Application>
  <PresentationFormat>Widescreen</PresentationFormat>
  <Paragraphs>55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Benguiat Bk BT</vt:lpstr>
      <vt:lpstr>Calibri</vt:lpstr>
      <vt:lpstr>Calibri Light</vt:lpstr>
      <vt:lpstr>Palatino Linotype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Larry Wisdom</dc:creator>
  <cp:lastModifiedBy>Larry Wisdom</cp:lastModifiedBy>
  <cp:revision>43</cp:revision>
  <dcterms:created xsi:type="dcterms:W3CDTF">2022-05-21T11:34:46Z</dcterms:created>
  <dcterms:modified xsi:type="dcterms:W3CDTF">2022-07-31T15:24:08Z</dcterms:modified>
</cp:coreProperties>
</file>