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864" r:id="rId2"/>
    <p:sldId id="867" r:id="rId3"/>
    <p:sldId id="865" r:id="rId4"/>
    <p:sldId id="868" r:id="rId5"/>
    <p:sldId id="869" r:id="rId6"/>
    <p:sldId id="870" r:id="rId7"/>
    <p:sldId id="872" r:id="rId8"/>
    <p:sldId id="871" r:id="rId9"/>
    <p:sldId id="87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2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138" y="27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AFCA0-BD19-4459-BFCA-8435B6F47F7A}" type="datetimeFigureOut">
              <a:rPr lang="en-US" smtClean="0"/>
              <a:t>8/20/2022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6F6A2A-C805-4ABD-BBDF-7BC815FFB765}" type="slidenum">
              <a:rPr lang="en-US" smtClean="0"/>
              <a:t>‹#›</a:t>
            </a:fld>
            <a:endParaRPr lang="en-US"/>
          </a:p>
        </p:txBody>
      </p:sp>
    </p:spTree>
    <p:extLst>
      <p:ext uri="{BB962C8B-B14F-4D97-AF65-F5344CB8AC3E}">
        <p14:creationId xmlns:p14="http://schemas.microsoft.com/office/powerpoint/2010/main" val="3297432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084393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707090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828039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691955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088200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898511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535483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880278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BCFDC48B-DFA9-4AF6-8779-9E60231FA01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591BAA-AD42-45A4-99B9-916E18AE15C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7651" name="Rectangle 2">
            <a:extLst>
              <a:ext uri="{FF2B5EF4-FFF2-40B4-BE49-F238E27FC236}">
                <a16:creationId xmlns:a16="http://schemas.microsoft.com/office/drawing/2014/main" id="{C67BB74C-8899-4686-8D6F-A923A0893C02}"/>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12EE313E-4F5C-41A2-B0FC-1DF498493D8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627419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FB09-5C16-4375-CDA3-B518E8D9F6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558609-1B83-A5E3-A70A-7C6F9CF5C9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25C90B3-4B87-A038-A157-5FBFE12D90AD}"/>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79D83D62-5807-9AE2-D1F9-9B9143A0E6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245970-EE5F-401E-870D-21EDE26D830E}"/>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2667524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C0007-9CBB-1210-D2D2-FE45AB58858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F2C6BE-563B-3132-BA2E-B1A01C75EE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B1F64E-A747-8BA2-7598-CB204EBBD393}"/>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2F25F70B-1AE0-5D47-3765-AB00DD8C34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A2F524-E35B-CE8F-B706-4FE7B0A386D0}"/>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45768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D6B73B-466F-45ED-5768-CDDF0DF118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6AEA16-7C18-7570-A445-A4D77AF7C9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A51D03-0ADD-FC95-7212-56BF2C096F00}"/>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AF41C452-FC4F-BAE1-9E39-E4CBED027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28D281-DE9E-3FB2-6B84-CB75353AC51C}"/>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535682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4D71A-CE6A-25F4-8328-4761D3A13E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571888-57F1-0175-81BF-870E9351D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92CA4-B474-9756-2E58-4118DF4EAD0D}"/>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64F79411-1B3B-2819-672C-ACB4F67E1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8942FA-7831-955B-E00F-608B6DE8B51F}"/>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2091075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8A90F-4449-674F-793D-E57F6218C8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6AB0C9-61AF-2334-D4B2-288D9BB590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C36C32-A4A6-6149-B76A-E6013294D739}"/>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E4F003AD-7386-B7BA-3B7D-12C2673EDD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416DB6-90D5-1858-6458-AE5958CEE8CE}"/>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19326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1EC-7414-43E3-D0DE-CDE378099D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5534EF-47D4-D09E-356A-F77A5B9866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A07FA3-3F79-274B-A2E1-DADC92BB24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C2E39F-1C0D-1CEA-DCB9-0B05977E592A}"/>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6" name="Footer Placeholder 5">
            <a:extLst>
              <a:ext uri="{FF2B5EF4-FFF2-40B4-BE49-F238E27FC236}">
                <a16:creationId xmlns:a16="http://schemas.microsoft.com/office/drawing/2014/main" id="{95C36ADE-BADC-1785-1252-B4E29FEDB8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0BF9EA-44E3-B3B8-4C0E-E99829D98668}"/>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3376832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C2AC0-BCCD-FD93-2056-9B4B2DAD4D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8E55EE-5B4E-DF38-9D79-46BC14A7B4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34BBB-9EB9-0A24-66A8-D018A86722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8B1D98-FC74-8960-596E-D0BDB70FD7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D2E0ED-D4D2-6A5E-8ED9-E1C605D39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A37C03-800A-60DC-A01C-1395B3D4EB35}"/>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8" name="Footer Placeholder 7">
            <a:extLst>
              <a:ext uri="{FF2B5EF4-FFF2-40B4-BE49-F238E27FC236}">
                <a16:creationId xmlns:a16="http://schemas.microsoft.com/office/drawing/2014/main" id="{2D2AC3AC-660B-74C1-23E4-09E1EB1B58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6B3A1D3-9E69-7CDE-E986-330B7B2E115B}"/>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238192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09645-F5B6-14AE-4E95-A4F0F7C173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C0435A-0015-6671-30BA-BF7EFD0DB97C}"/>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4" name="Footer Placeholder 3">
            <a:extLst>
              <a:ext uri="{FF2B5EF4-FFF2-40B4-BE49-F238E27FC236}">
                <a16:creationId xmlns:a16="http://schemas.microsoft.com/office/drawing/2014/main" id="{1D729E18-4D12-37E8-DF2A-395648F737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759682-F4FA-357E-1FF6-4761536DBF1B}"/>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3429108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B2A24B-D3E4-C9C8-BFD3-C9828845DDF9}"/>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3" name="Footer Placeholder 2">
            <a:extLst>
              <a:ext uri="{FF2B5EF4-FFF2-40B4-BE49-F238E27FC236}">
                <a16:creationId xmlns:a16="http://schemas.microsoft.com/office/drawing/2014/main" id="{050CF7F7-69F8-E553-DB01-7BD9EE302D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274079-A7BF-20F7-3780-307AF6B776EF}"/>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1644535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FC99-9518-1D7A-E375-525505B0D6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0B4166-B742-7297-37C7-90A0EE584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0C9B033-3262-804D-B25F-43FF7FC5BC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2C889A-9A3E-1D5A-93DA-0ED85E1BC955}"/>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6" name="Footer Placeholder 5">
            <a:extLst>
              <a:ext uri="{FF2B5EF4-FFF2-40B4-BE49-F238E27FC236}">
                <a16:creationId xmlns:a16="http://schemas.microsoft.com/office/drawing/2014/main" id="{44FCBE36-E915-7921-71F3-4ED4C7BB4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706D4D-518B-30A4-D65E-0FA29CE30CD3}"/>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40701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C917D-522C-ADE9-7E7E-1E82B5E134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AEA0A1-21D3-FBF7-0834-382F1DE263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62C469-A428-86D0-5742-4C4BF6705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203490-36C7-E5C9-087F-9B2236DC7EE1}"/>
              </a:ext>
            </a:extLst>
          </p:cNvPr>
          <p:cNvSpPr>
            <a:spLocks noGrp="1"/>
          </p:cNvSpPr>
          <p:nvPr>
            <p:ph type="dt" sz="half" idx="10"/>
          </p:nvPr>
        </p:nvSpPr>
        <p:spPr/>
        <p:txBody>
          <a:bodyPr/>
          <a:lstStyle/>
          <a:p>
            <a:fld id="{1C61A973-A9DB-491D-B388-9459E45124CC}" type="datetimeFigureOut">
              <a:rPr lang="en-US" smtClean="0"/>
              <a:t>8/20/2022</a:t>
            </a:fld>
            <a:endParaRPr lang="en-US"/>
          </a:p>
        </p:txBody>
      </p:sp>
      <p:sp>
        <p:nvSpPr>
          <p:cNvPr id="6" name="Footer Placeholder 5">
            <a:extLst>
              <a:ext uri="{FF2B5EF4-FFF2-40B4-BE49-F238E27FC236}">
                <a16:creationId xmlns:a16="http://schemas.microsoft.com/office/drawing/2014/main" id="{771E1A96-37D8-BCEA-9B36-AFF32D3B3F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FCD540-494E-F71F-4676-465E703FC4FC}"/>
              </a:ext>
            </a:extLst>
          </p:cNvPr>
          <p:cNvSpPr>
            <a:spLocks noGrp="1"/>
          </p:cNvSpPr>
          <p:nvPr>
            <p:ph type="sldNum" sz="quarter" idx="12"/>
          </p:nvPr>
        </p:nvSpPr>
        <p:spPr/>
        <p:txBody>
          <a:bodyPr/>
          <a:lstStyle/>
          <a:p>
            <a:fld id="{22D3A751-EE19-4408-A12A-D329F79DBF9F}" type="slidenum">
              <a:rPr lang="en-US" smtClean="0"/>
              <a:t>‹#›</a:t>
            </a:fld>
            <a:endParaRPr lang="en-US"/>
          </a:p>
        </p:txBody>
      </p:sp>
    </p:spTree>
    <p:extLst>
      <p:ext uri="{BB962C8B-B14F-4D97-AF65-F5344CB8AC3E}">
        <p14:creationId xmlns:p14="http://schemas.microsoft.com/office/powerpoint/2010/main" val="288263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6A357B-222F-6483-91A0-2F104A8DD5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B0E5AB-7F06-3C7B-A57C-03C4487159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35949-A5A9-8563-1466-E0CA8F1634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1A973-A9DB-491D-B388-9459E45124CC}" type="datetimeFigureOut">
              <a:rPr lang="en-US" smtClean="0"/>
              <a:t>8/20/2022</a:t>
            </a:fld>
            <a:endParaRPr lang="en-US"/>
          </a:p>
        </p:txBody>
      </p:sp>
      <p:sp>
        <p:nvSpPr>
          <p:cNvPr id="5" name="Footer Placeholder 4">
            <a:extLst>
              <a:ext uri="{FF2B5EF4-FFF2-40B4-BE49-F238E27FC236}">
                <a16:creationId xmlns:a16="http://schemas.microsoft.com/office/drawing/2014/main" id="{359519AD-304E-E13E-B495-EB118E3A52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B3AA6C-2EE2-FE41-1D11-D056BEF0E5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A751-EE19-4408-A12A-D329F79DBF9F}" type="slidenum">
              <a:rPr lang="en-US" smtClean="0"/>
              <a:t>‹#›</a:t>
            </a:fld>
            <a:endParaRPr lang="en-US"/>
          </a:p>
        </p:txBody>
      </p:sp>
    </p:spTree>
    <p:extLst>
      <p:ext uri="{BB962C8B-B14F-4D97-AF65-F5344CB8AC3E}">
        <p14:creationId xmlns:p14="http://schemas.microsoft.com/office/powerpoint/2010/main" val="3594036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Spiritual</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Message of the Week</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61256" y="1250302"/>
            <a:ext cx="11579292" cy="3814716"/>
          </a:xfrm>
          <a:prstGeom prst="rect">
            <a:avLst/>
          </a:prstGeom>
          <a:solidFill>
            <a:schemeClr val="tx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id="{2C082FB6-A537-1BFF-8EBE-4B50D99FEE24}"/>
              </a:ext>
            </a:extLst>
          </p:cNvPr>
          <p:cNvSpPr txBox="1">
            <a:spLocks noChangeArrowheads="1"/>
          </p:cNvSpPr>
          <p:nvPr/>
        </p:nvSpPr>
        <p:spPr>
          <a:xfrm>
            <a:off x="351452" y="1248465"/>
            <a:ext cx="11489095"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6600" dirty="0">
                <a:solidFill>
                  <a:schemeClr val="bg1"/>
                </a:solidFill>
                <a:effectLst>
                  <a:outerShdw blurRad="38100" dist="38100" dir="2700000" algn="tl">
                    <a:srgbClr val="000000">
                      <a:alpha val="43137"/>
                    </a:srgbClr>
                  </a:outerShdw>
                </a:effectLst>
                <a:latin typeface="Benguiat Bk BT" panose="02030604050306020704" pitchFamily="18" charset="0"/>
              </a:rPr>
              <a:t>In What are God’s        People to be Faithful?</a:t>
            </a:r>
            <a:endParaRPr kumimoji="0" lang="en-US" altLang="en-US" sz="66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sp>
        <p:nvSpPr>
          <p:cNvPr id="3" name="Rectangle 2">
            <a:extLst>
              <a:ext uri="{FF2B5EF4-FFF2-40B4-BE49-F238E27FC236}">
                <a16:creationId xmlns:a16="http://schemas.microsoft.com/office/drawing/2014/main" id="{ECF55ACD-E945-7998-5979-EEEFE88CC007}"/>
              </a:ext>
            </a:extLst>
          </p:cNvPr>
          <p:cNvSpPr/>
          <p:nvPr/>
        </p:nvSpPr>
        <p:spPr>
          <a:xfrm>
            <a:off x="2528595" y="5184921"/>
            <a:ext cx="7744409" cy="144447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base">
              <a:spcBef>
                <a:spcPct val="0"/>
              </a:spcBef>
              <a:spcAft>
                <a:spcPct val="0"/>
              </a:spcAft>
              <a:defRPr/>
            </a:pP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r>
              <a:rPr lang="en-US" sz="4000" i="1"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Moreover it is required in stewards, that a man be found faithful</a:t>
            </a: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endParaRPr kumimoji="0" lang="en-US" sz="4000"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cs typeface="Times New Roman" pitchFamily="18" charset="0"/>
            </a:endParaRPr>
          </a:p>
        </p:txBody>
      </p:sp>
      <p:sp>
        <p:nvSpPr>
          <p:cNvPr id="5" name="Rectangle 4">
            <a:extLst>
              <a:ext uri="{FF2B5EF4-FFF2-40B4-BE49-F238E27FC236}">
                <a16:creationId xmlns:a16="http://schemas.microsoft.com/office/drawing/2014/main" id="{2B5C9810-4B56-DD83-2B85-1BFB892AAAC4}"/>
              </a:ext>
            </a:extLst>
          </p:cNvPr>
          <p:cNvSpPr/>
          <p:nvPr/>
        </p:nvSpPr>
        <p:spPr>
          <a:xfrm>
            <a:off x="261255" y="5184921"/>
            <a:ext cx="2168901" cy="1444479"/>
          </a:xfrm>
          <a:prstGeom prst="rect">
            <a:avLst/>
          </a:prstGeom>
          <a:solidFill>
            <a:schemeClr val="tx1"/>
          </a:solid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2D1739C5-7C69-EA3D-10B8-6924230C57A9}"/>
              </a:ext>
            </a:extLst>
          </p:cNvPr>
          <p:cNvSpPr txBox="1">
            <a:spLocks noChangeArrowheads="1"/>
          </p:cNvSpPr>
          <p:nvPr/>
        </p:nvSpPr>
        <p:spPr bwMode="auto">
          <a:xfrm>
            <a:off x="464644" y="5290457"/>
            <a:ext cx="1762121" cy="135108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4:2 </a:t>
            </a:r>
          </a:p>
        </p:txBody>
      </p:sp>
      <p:pic>
        <p:nvPicPr>
          <p:cNvPr id="8" name="Picture 6">
            <a:extLst>
              <a:ext uri="{FF2B5EF4-FFF2-40B4-BE49-F238E27FC236}">
                <a16:creationId xmlns:a16="http://schemas.microsoft.com/office/drawing/2014/main" id="{52A68998-E583-2D45-2351-2686DB090A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0286" y="5607698"/>
            <a:ext cx="1390261" cy="988920"/>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F4973CCD-10FE-20B9-C2BE-EE5C4DEE4E28}"/>
              </a:ext>
            </a:extLst>
          </p:cNvPr>
          <p:cNvSpPr/>
          <p:nvPr/>
        </p:nvSpPr>
        <p:spPr>
          <a:xfrm>
            <a:off x="10371443" y="5184920"/>
            <a:ext cx="1469104" cy="1444479"/>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8775218"/>
      </p:ext>
    </p:extLst>
  </p:cSld>
  <p:clrMapOvr>
    <a:masterClrMapping/>
  </p:clrMapOvr>
  <mc:AlternateContent xmlns:mc="http://schemas.openxmlformats.org/markup-compatibility/2006">
    <mc:Choice xmlns:p14="http://schemas.microsoft.com/office/powerpoint/2010/main" Requires="p14">
      <p:transition spd="slow" p14:dur="1500" advTm="14000">
        <p:split orient="vert"/>
      </p:transition>
    </mc:Choice>
    <mc:Fallback>
      <p:transition spd="slow" advTm="14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arn(inVertical)">
                                      <p:cBhvr>
                                        <p:cTn id="7" dur="2000"/>
                                        <p:tgtEl>
                                          <p:spTgt spid="9">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3000"/>
                                        <p:tgtEl>
                                          <p:spTgt spid="16"/>
                                        </p:tgtEl>
                                      </p:cBhvr>
                                    </p:animEffect>
                                  </p:childTnLst>
                                </p:cTn>
                              </p:par>
                            </p:childTnLst>
                          </p:cTn>
                        </p:par>
                        <p:par>
                          <p:cTn id="12" fill="hold">
                            <p:stCondLst>
                              <p:cond delay="6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2000"/>
                                        <p:tgtEl>
                                          <p:spTgt spid="8"/>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Spiritual</a:t>
            </a:r>
            <a:r>
              <a:rPr kumimoji="0" lang="en-US" sz="4400" b="1" i="0" u="none" strike="noStrike" kern="1200" cap="none" spc="0" normalizeH="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rPr>
              <a:t> Message of the Week</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61256" y="1250302"/>
            <a:ext cx="11579292" cy="3814716"/>
          </a:xfrm>
          <a:prstGeom prst="rect">
            <a:avLst/>
          </a:prstGeom>
          <a:solidFill>
            <a:schemeClr val="tx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2">
            <a:extLst>
              <a:ext uri="{FF2B5EF4-FFF2-40B4-BE49-F238E27FC236}">
                <a16:creationId xmlns:a16="http://schemas.microsoft.com/office/drawing/2014/main" id="{2C082FB6-A537-1BFF-8EBE-4B50D99FEE24}"/>
              </a:ext>
            </a:extLst>
          </p:cNvPr>
          <p:cNvSpPr txBox="1">
            <a:spLocks noChangeArrowheads="1"/>
          </p:cNvSpPr>
          <p:nvPr/>
        </p:nvSpPr>
        <p:spPr>
          <a:xfrm>
            <a:off x="351452" y="1248465"/>
            <a:ext cx="11489095" cy="3510147"/>
          </a:xfrm>
          <a:prstGeom prst="rect">
            <a:avLst/>
          </a:prstGeom>
          <a:solidFill>
            <a:srgbClr val="FFFF00">
              <a:alpha val="0"/>
            </a:srgb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6600" noProof="0" dirty="0">
                <a:solidFill>
                  <a:schemeClr val="bg1"/>
                </a:solidFill>
                <a:effectLst>
                  <a:outerShdw blurRad="38100" dist="38100" dir="2700000" algn="tl">
                    <a:srgbClr val="000000">
                      <a:alpha val="43137"/>
                    </a:srgbClr>
                  </a:outerShdw>
                </a:effectLst>
                <a:latin typeface="Benguiat Bk BT" panose="02030604050306020704" pitchFamily="18" charset="0"/>
              </a:rPr>
              <a:t>We are to be Faithful           in Our Attitudes</a:t>
            </a:r>
            <a:endParaRPr kumimoji="0" lang="en-US" altLang="en-US" sz="66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sp>
        <p:nvSpPr>
          <p:cNvPr id="3" name="Rectangle 2">
            <a:extLst>
              <a:ext uri="{FF2B5EF4-FFF2-40B4-BE49-F238E27FC236}">
                <a16:creationId xmlns:a16="http://schemas.microsoft.com/office/drawing/2014/main" id="{ECF55ACD-E945-7998-5979-EEEFE88CC007}"/>
              </a:ext>
            </a:extLst>
          </p:cNvPr>
          <p:cNvSpPr/>
          <p:nvPr/>
        </p:nvSpPr>
        <p:spPr>
          <a:xfrm>
            <a:off x="2528595" y="5184921"/>
            <a:ext cx="7744409" cy="144447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base">
              <a:spcBef>
                <a:spcPct val="0"/>
              </a:spcBef>
              <a:spcAft>
                <a:spcPct val="0"/>
              </a:spcAft>
              <a:defRPr/>
            </a:pP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r>
              <a:rPr lang="en-US" sz="4000" i="1"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Moreover it is required in stewards, that a man be found faithful</a:t>
            </a: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endParaRPr kumimoji="0" lang="en-US" sz="4000"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cs typeface="Times New Roman" pitchFamily="18" charset="0"/>
            </a:endParaRPr>
          </a:p>
        </p:txBody>
      </p:sp>
      <p:sp>
        <p:nvSpPr>
          <p:cNvPr id="5" name="Rectangle 4">
            <a:extLst>
              <a:ext uri="{FF2B5EF4-FFF2-40B4-BE49-F238E27FC236}">
                <a16:creationId xmlns:a16="http://schemas.microsoft.com/office/drawing/2014/main" id="{2B5C9810-4B56-DD83-2B85-1BFB892AAAC4}"/>
              </a:ext>
            </a:extLst>
          </p:cNvPr>
          <p:cNvSpPr/>
          <p:nvPr/>
        </p:nvSpPr>
        <p:spPr>
          <a:xfrm>
            <a:off x="261255" y="5184921"/>
            <a:ext cx="2168901" cy="1444479"/>
          </a:xfrm>
          <a:prstGeom prst="rect">
            <a:avLst/>
          </a:prstGeom>
          <a:solidFill>
            <a:schemeClr val="tx1"/>
          </a:solid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2D1739C5-7C69-EA3D-10B8-6924230C57A9}"/>
              </a:ext>
            </a:extLst>
          </p:cNvPr>
          <p:cNvSpPr txBox="1">
            <a:spLocks noChangeArrowheads="1"/>
          </p:cNvSpPr>
          <p:nvPr/>
        </p:nvSpPr>
        <p:spPr bwMode="auto">
          <a:xfrm>
            <a:off x="464644" y="5290457"/>
            <a:ext cx="1762121" cy="135108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Cor.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4:2 </a:t>
            </a:r>
          </a:p>
        </p:txBody>
      </p:sp>
      <p:pic>
        <p:nvPicPr>
          <p:cNvPr id="8" name="Picture 6">
            <a:extLst>
              <a:ext uri="{FF2B5EF4-FFF2-40B4-BE49-F238E27FC236}">
                <a16:creationId xmlns:a16="http://schemas.microsoft.com/office/drawing/2014/main" id="{52A68998-E583-2D45-2351-2686DB090A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0286" y="5607698"/>
            <a:ext cx="1390261" cy="988920"/>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F4973CCD-10FE-20B9-C2BE-EE5C4DEE4E28}"/>
              </a:ext>
            </a:extLst>
          </p:cNvPr>
          <p:cNvSpPr/>
          <p:nvPr/>
        </p:nvSpPr>
        <p:spPr>
          <a:xfrm>
            <a:off x="10371443" y="5184920"/>
            <a:ext cx="1469104" cy="1444479"/>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6339008"/>
      </p:ext>
    </p:extLst>
  </p:cSld>
  <p:clrMapOvr>
    <a:masterClrMapping/>
  </p:clrMapOvr>
  <mc:AlternateContent xmlns:mc="http://schemas.openxmlformats.org/markup-compatibility/2006">
    <mc:Choice xmlns:p14="http://schemas.microsoft.com/office/powerpoint/2010/main" Requires="p14">
      <p:transition spd="slow" p14:dur="1500" advTm="9000">
        <p:split orient="vert"/>
      </p:transition>
    </mc:Choice>
    <mc:Fallback>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outVertical)">
                                      <p:cBhvr>
                                        <p:cTn id="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674508" y="2609024"/>
            <a:ext cx="9011881" cy="3693319"/>
          </a:xfrm>
          <a:prstGeom prst="rect">
            <a:avLst/>
          </a:prstGeom>
          <a:noFill/>
        </p:spPr>
        <p:txBody>
          <a:bodyPr wrap="square">
            <a:spAutoFit/>
          </a:bodyPr>
          <a:lstStyle/>
          <a:p>
            <a:pPr algn="just"/>
            <a:r>
              <a:rPr lang="en-US" sz="39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“If any man speak, let him speak as the oracles of God; if any man minister, let him do it as of the ability which God giveth: that God in all things may be glorified through Jesus Christ, to whom be praise and dominion for ever and ever. Amen</a:t>
            </a:r>
            <a:r>
              <a:rPr lang="en-US" sz="39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39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601824" y="3224401"/>
            <a:ext cx="1762121"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Pet.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4:11</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0" y="1176872"/>
            <a:ext cx="12039600"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Christ’s Authority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874752117"/>
      </p:ext>
    </p:extLst>
  </p:cSld>
  <p:clrMapOvr>
    <a:masterClrMapping/>
  </p:clrMapOvr>
  <mc:AlternateContent xmlns:mc="http://schemas.openxmlformats.org/markup-compatibility/2006">
    <mc:Choice xmlns:p14="http://schemas.microsoft.com/office/powerpoint/2010/main" Requires="p14">
      <p:transition spd="slow" p14:dur="1500" advTm="20000">
        <p:split orient="vert"/>
      </p:transition>
    </mc:Choice>
    <mc:Fallback>
      <p:transition spd="slow" advTm="2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6" presetClass="entr" presetSubtype="21" fill="hold" nodeType="afterEffect">
                                  <p:stCondLst>
                                    <p:cond delay="0"/>
                                  </p:stCondLst>
                                  <p:childTnLst>
                                    <p:set>
                                      <p:cBhvr>
                                        <p:cTn id="10" dur="1" fill="hold">
                                          <p:stCondLst>
                                            <p:cond delay="0"/>
                                          </p:stCondLst>
                                        </p:cTn>
                                        <p:tgtEl>
                                          <p:spTgt spid="17">
                                            <p:txEl>
                                              <p:pRg st="0" end="0"/>
                                            </p:txEl>
                                          </p:spTgt>
                                        </p:tgtEl>
                                        <p:attrNameLst>
                                          <p:attrName>style.visibility</p:attrName>
                                        </p:attrNameLst>
                                      </p:cBhvr>
                                      <p:to>
                                        <p:strVal val="visible"/>
                                      </p:to>
                                    </p:set>
                                    <p:animEffect transition="in" filter="barn(inVertical)">
                                      <p:cBhvr>
                                        <p:cTn id="11" dur="2000"/>
                                        <p:tgtEl>
                                          <p:spTgt spid="17">
                                            <p:txEl>
                                              <p:pRg st="0" end="0"/>
                                            </p:txEl>
                                          </p:spTgt>
                                        </p:tgtEl>
                                      </p:cBhvr>
                                    </p:animEffect>
                                  </p:childTnLst>
                                </p:cTn>
                              </p:par>
                            </p:childTnLst>
                          </p:cTn>
                        </p:par>
                        <p:par>
                          <p:cTn id="12" fill="hold">
                            <p:stCondLst>
                              <p:cond delay="4000"/>
                            </p:stCondLst>
                            <p:childTnLst>
                              <p:par>
                                <p:cTn id="13" presetID="10" presetClass="entr" presetSubtype="0" fill="hold" grpId="0" nodeType="afterEffect">
                                  <p:stCondLst>
                                    <p:cond delay="100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2000"/>
                                        <p:tgtEl>
                                          <p:spTgt spid="13"/>
                                        </p:tgtEl>
                                      </p:cBhvr>
                                    </p:animEffect>
                                  </p:childTnLst>
                                </p:cTn>
                              </p:par>
                            </p:childTnLst>
                          </p:cTn>
                        </p:par>
                        <p:par>
                          <p:cTn id="16" fill="hold">
                            <p:stCondLst>
                              <p:cond delay="7000"/>
                            </p:stCondLst>
                            <p:childTnLst>
                              <p:par>
                                <p:cTn id="17" presetID="10" presetClass="entr" presetSubtype="0" fill="hold" nodeType="afterEffect">
                                  <p:stCondLst>
                                    <p:cond delay="1000"/>
                                  </p:stCondLst>
                                  <p:childTnLst>
                                    <p:set>
                                      <p:cBhvr>
                                        <p:cTn id="18" dur="1" fill="hold">
                                          <p:stCondLst>
                                            <p:cond delay="0"/>
                                          </p:stCondLst>
                                        </p:cTn>
                                        <p:tgtEl>
                                          <p:spTgt spid="12">
                                            <p:txEl>
                                              <p:pRg st="0" end="0"/>
                                            </p:txEl>
                                          </p:spTgt>
                                        </p:tgtEl>
                                        <p:attrNameLst>
                                          <p:attrName>style.visibility</p:attrName>
                                        </p:attrNameLst>
                                      </p:cBhvr>
                                      <p:to>
                                        <p:strVal val="visible"/>
                                      </p:to>
                                    </p:set>
                                    <p:animEffect transition="in" filter="fade">
                                      <p:cBhvr>
                                        <p:cTn id="19"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578295" y="3157659"/>
            <a:ext cx="9011881" cy="2677656"/>
          </a:xfrm>
          <a:prstGeom prst="rect">
            <a:avLst/>
          </a:prstGeom>
          <a:noFill/>
        </p:spPr>
        <p:txBody>
          <a:bodyPr wrap="square">
            <a:spAutoFit/>
          </a:bodyPr>
          <a:lstStyle/>
          <a:p>
            <a:pPr algn="just"/>
            <a:r>
              <a:rPr lang="en-US" sz="42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“Beloved, believe not every spirit, but try the spirits whether they are of God: because many false prophets are gone out into the world</a:t>
            </a:r>
            <a:r>
              <a:rPr lang="en-US" sz="42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42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601824" y="3224401"/>
            <a:ext cx="1762121"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 John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4:1</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0" y="1176872"/>
            <a:ext cx="12039600"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False Doctrine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224223671"/>
      </p:ext>
    </p:extLst>
  </p:cSld>
  <p:clrMapOvr>
    <a:masterClrMapping/>
  </p:clrMapOvr>
  <mc:AlternateContent xmlns:mc="http://schemas.openxmlformats.org/markup-compatibility/2006">
    <mc:Choice xmlns:p14="http://schemas.microsoft.com/office/powerpoint/2010/main"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arn(inVertical)">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000"/>
                            </p:stCondLst>
                            <p:childTnLst>
                              <p:par>
                                <p:cTn id="13" presetID="10" presetClass="entr" presetSubtype="0" fill="hold" nodeType="afterEffect">
                                  <p:stCondLst>
                                    <p:cond delay="100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674509" y="2983505"/>
            <a:ext cx="8863743" cy="3170099"/>
          </a:xfrm>
          <a:prstGeom prst="rect">
            <a:avLst/>
          </a:prstGeom>
          <a:noFill/>
        </p:spPr>
        <p:txBody>
          <a:bodyPr wrap="square">
            <a:spAutoFit/>
          </a:bodyPr>
          <a:lstStyle/>
          <a:p>
            <a:pPr algn="just"/>
            <a:r>
              <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“How then shall they call on him in whom they have not believed? and how shall they believe in him of whom they have not heard? and how shall they hear without a preacher?</a:t>
            </a:r>
            <a:r>
              <a:rPr lang="en-US" sz="40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601824" y="3224401"/>
            <a:ext cx="1762121"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Rom.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10:14</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0" y="1176872"/>
            <a:ext cx="12039600"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Those Who Teach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2474748474"/>
      </p:ext>
    </p:extLst>
  </p:cSld>
  <p:clrMapOvr>
    <a:masterClrMapping/>
  </p:clrMapOvr>
  <mc:AlternateContent xmlns:mc="http://schemas.openxmlformats.org/markup-compatibility/2006">
    <mc:Choice xmlns:p14="http://schemas.microsoft.com/office/powerpoint/2010/main"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arn(inVertical)">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000"/>
                            </p:stCondLst>
                            <p:childTnLst>
                              <p:par>
                                <p:cTn id="13" presetID="10" presetClass="entr" presetSubtype="0" fill="hold" nodeType="afterEffect">
                                  <p:stCondLst>
                                    <p:cond delay="100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674509" y="2983505"/>
            <a:ext cx="8863743" cy="3170099"/>
          </a:xfrm>
          <a:prstGeom prst="rect">
            <a:avLst/>
          </a:prstGeom>
          <a:noFill/>
        </p:spPr>
        <p:txBody>
          <a:bodyPr wrap="square">
            <a:spAutoFit/>
          </a:bodyPr>
          <a:lstStyle/>
          <a:p>
            <a:pPr algn="just"/>
            <a:r>
              <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new commandment I give unto you, That ye love one another; as I have loved you, that ye also love one another. By this shall all men know that ye are my disciples, if ye have love one to another.</a:t>
            </a:r>
            <a:r>
              <a:rPr lang="en-US" sz="40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351452" y="3224401"/>
            <a:ext cx="2158666"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25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John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13:34-35</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0" y="1176872"/>
            <a:ext cx="12039600"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Our Fellow Brethren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688427220"/>
      </p:ext>
    </p:extLst>
  </p:cSld>
  <p:clrMapOvr>
    <a:masterClrMapping/>
  </p:clrMapOvr>
  <mc:AlternateContent xmlns:mc="http://schemas.openxmlformats.org/markup-compatibility/2006">
    <mc:Choice xmlns:p14="http://schemas.microsoft.com/office/powerpoint/2010/main" Requires="p14">
      <p:transition spd="slow" p14:dur="1500" advTm="16000">
        <p:split orient="vert"/>
      </p:transition>
    </mc:Choice>
    <mc:Fallback>
      <p:transition spd="slow"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arn(inVertical)">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000"/>
                            </p:stCondLst>
                            <p:childTnLst>
                              <p:par>
                                <p:cTn id="13" presetID="10" presetClass="entr" presetSubtype="0" fill="hold" nodeType="afterEffect">
                                  <p:stCondLst>
                                    <p:cond delay="100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674509" y="3224401"/>
            <a:ext cx="8863743" cy="2554545"/>
          </a:xfrm>
          <a:prstGeom prst="rect">
            <a:avLst/>
          </a:prstGeom>
          <a:noFill/>
        </p:spPr>
        <p:txBody>
          <a:bodyPr wrap="square">
            <a:spAutoFit/>
          </a:bodyPr>
          <a:lstStyle/>
          <a:p>
            <a:pPr algn="just"/>
            <a:r>
              <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I am not ashamed of the gospel of Christ: for it is the power of God unto salvation to every one that believeth; to the Jew first, and also to the Greek.</a:t>
            </a:r>
            <a:r>
              <a:rPr lang="en-US" sz="40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351452" y="3224401"/>
            <a:ext cx="2158666"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Rom.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1:16</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116540" y="1176872"/>
            <a:ext cx="11923059"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Reaching the Lost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934605264"/>
      </p:ext>
    </p:extLst>
  </p:cSld>
  <p:clrMapOvr>
    <a:masterClrMapping/>
  </p:clrMapOvr>
  <mc:AlternateContent xmlns:mc="http://schemas.openxmlformats.org/markup-compatibility/2006">
    <mc:Choice xmlns:p14="http://schemas.microsoft.com/office/powerpoint/2010/main"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arn(inVertical)">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000"/>
                            </p:stCondLst>
                            <p:childTnLst>
                              <p:par>
                                <p:cTn id="13" presetID="10" presetClass="entr" presetSubtype="0" fill="hold" nodeType="afterEffect">
                                  <p:stCondLst>
                                    <p:cond delay="100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A4DBF9-043B-4FC5-5C2B-21628D4D80EF}"/>
              </a:ext>
            </a:extLst>
          </p:cNvPr>
          <p:cNvSpPr/>
          <p:nvPr/>
        </p:nvSpPr>
        <p:spPr>
          <a:xfrm>
            <a:off x="261256" y="2560321"/>
            <a:ext cx="11579292" cy="3971108"/>
          </a:xfrm>
          <a:prstGeom prst="rect">
            <a:avLst/>
          </a:prstGeom>
          <a:solidFill>
            <a:schemeClr val="tx2">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lumMod val="60000"/>
                  <a:lumOff val="40000"/>
                </a:schemeClr>
              </a:solidFill>
            </a:endParaRPr>
          </a:p>
        </p:txBody>
      </p:sp>
      <p:sp>
        <p:nvSpPr>
          <p:cNvPr id="12" name="TextBox 11">
            <a:extLst>
              <a:ext uri="{FF2B5EF4-FFF2-40B4-BE49-F238E27FC236}">
                <a16:creationId xmlns:a16="http://schemas.microsoft.com/office/drawing/2014/main" id="{DAFB8359-B0AC-8BDB-99FF-3205546DE3DE}"/>
              </a:ext>
            </a:extLst>
          </p:cNvPr>
          <p:cNvSpPr txBox="1"/>
          <p:nvPr/>
        </p:nvSpPr>
        <p:spPr>
          <a:xfrm>
            <a:off x="2642760" y="3126583"/>
            <a:ext cx="8863743" cy="2554545"/>
          </a:xfrm>
          <a:prstGeom prst="rect">
            <a:avLst/>
          </a:prstGeom>
          <a:noFill/>
        </p:spPr>
        <p:txBody>
          <a:bodyPr wrap="square">
            <a:spAutoFit/>
          </a:bodyPr>
          <a:lstStyle/>
          <a:p>
            <a:pPr algn="just"/>
            <a:r>
              <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“…Fear God, and give glory to him; for the hour of his judgment is come: and worship him that made heaven, and earth, and the sea, and the fountains of waters.</a:t>
            </a:r>
            <a:r>
              <a:rPr lang="en-US" sz="4000" b="0" i="1"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4000" i="1" kern="0" dirty="0">
              <a:solidFill>
                <a:schemeClr val="accent4">
                  <a:lumMod val="60000"/>
                  <a:lumOff val="40000"/>
                </a:schemeClr>
              </a:solidFill>
              <a:effectLst>
                <a:outerShdw blurRad="38100" dist="38100" dir="2700000" algn="tl">
                  <a:srgbClr val="000000">
                    <a:alpha val="43137"/>
                  </a:srgbClr>
                </a:outerShdw>
              </a:effectLst>
              <a:latin typeface="Times New Roman" panose="02020603050405020304" pitchFamily="18" charset="0"/>
              <a:cs typeface="Times New Roman" pitchFamily="18" charset="0"/>
            </a:endParaRPr>
          </a:p>
        </p:txBody>
      </p:sp>
      <p:sp>
        <p:nvSpPr>
          <p:cNvPr id="3" name="Rectangle 2">
            <a:extLst>
              <a:ext uri="{FF2B5EF4-FFF2-40B4-BE49-F238E27FC236}">
                <a16:creationId xmlns:a16="http://schemas.microsoft.com/office/drawing/2014/main" id="{4B755DC6-7D7A-1792-19DA-0C2101D65696}"/>
              </a:ext>
            </a:extLst>
          </p:cNvPr>
          <p:cNvSpPr/>
          <p:nvPr/>
        </p:nvSpPr>
        <p:spPr>
          <a:xfrm>
            <a:off x="505609" y="2817547"/>
            <a:ext cx="1924547" cy="3489945"/>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2">
            <a:extLst>
              <a:ext uri="{FF2B5EF4-FFF2-40B4-BE49-F238E27FC236}">
                <a16:creationId xmlns:a16="http://schemas.microsoft.com/office/drawing/2014/main" id="{84E91320-2AF4-2CF4-6E38-477FAB5DB96C}"/>
              </a:ext>
            </a:extLst>
          </p:cNvPr>
          <p:cNvSpPr txBox="1">
            <a:spLocks noChangeArrowheads="1"/>
          </p:cNvSpPr>
          <p:nvPr/>
        </p:nvSpPr>
        <p:spPr bwMode="auto">
          <a:xfrm>
            <a:off x="351452" y="3224401"/>
            <a:ext cx="2158666" cy="144241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Rev.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14:7</a:t>
            </a:r>
          </a:p>
        </p:txBody>
      </p:sp>
      <p:cxnSp>
        <p:nvCxnSpPr>
          <p:cNvPr id="15" name="Straight Connector 14">
            <a:extLst>
              <a:ext uri="{FF2B5EF4-FFF2-40B4-BE49-F238E27FC236}">
                <a16:creationId xmlns:a16="http://schemas.microsoft.com/office/drawing/2014/main" id="{3AAD0EC1-D759-DB1C-9939-23472A2C1EAF}"/>
              </a:ext>
            </a:extLst>
          </p:cNvPr>
          <p:cNvCxnSpPr>
            <a:cxnSpLocks/>
          </p:cNvCxnSpPr>
          <p:nvPr/>
        </p:nvCxnSpPr>
        <p:spPr>
          <a:xfrm>
            <a:off x="261255" y="2358133"/>
            <a:ext cx="11579292" cy="0"/>
          </a:xfrm>
          <a:prstGeom prst="line">
            <a:avLst/>
          </a:prstGeom>
          <a:ln w="76200">
            <a:solidFill>
              <a:schemeClr val="accent4">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7" name="Rectangle 2">
            <a:extLst>
              <a:ext uri="{FF2B5EF4-FFF2-40B4-BE49-F238E27FC236}">
                <a16:creationId xmlns:a16="http://schemas.microsoft.com/office/drawing/2014/main" id="{1D898C62-0643-3F2E-C066-E4D8A5C6BD47}"/>
              </a:ext>
            </a:extLst>
          </p:cNvPr>
          <p:cNvSpPr txBox="1">
            <a:spLocks noChangeArrowheads="1"/>
          </p:cNvSpPr>
          <p:nvPr/>
        </p:nvSpPr>
        <p:spPr>
          <a:xfrm>
            <a:off x="116540" y="1176872"/>
            <a:ext cx="11923059" cy="1132559"/>
          </a:xfrm>
          <a:prstGeom prst="rect">
            <a:avLst/>
          </a:prstGeom>
          <a:solidFill>
            <a:schemeClr val="bg1">
              <a:alpha val="0"/>
            </a:schemeClr>
          </a:solidFill>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altLang="en-US" sz="5000" dirty="0">
                <a:solidFill>
                  <a:schemeClr val="bg1"/>
                </a:solidFill>
                <a:effectLst>
                  <a:outerShdw blurRad="38100" dist="38100" dir="2700000" algn="tl">
                    <a:srgbClr val="000000">
                      <a:alpha val="43137"/>
                    </a:srgbClr>
                  </a:outerShdw>
                </a:effectLst>
                <a:latin typeface="Benguiat Bk BT" panose="02030604050306020704" pitchFamily="18" charset="0"/>
              </a:rPr>
              <a:t>Attitude Towards Our Worship Together  </a:t>
            </a:r>
            <a:endParaRPr kumimoji="0" lang="en-US" altLang="en-US" sz="500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enguiat Bk BT" panose="02030604050306020704" pitchFamily="18" charset="0"/>
            </a:endParaRPr>
          </a:p>
        </p:txBody>
      </p:sp>
      <p:pic>
        <p:nvPicPr>
          <p:cNvPr id="16" name="Picture 6">
            <a:extLst>
              <a:ext uri="{FF2B5EF4-FFF2-40B4-BE49-F238E27FC236}">
                <a16:creationId xmlns:a16="http://schemas.microsoft.com/office/drawing/2014/main" id="{B11C0B2F-6935-FABD-47BC-FC3E63D478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10" y="5061957"/>
            <a:ext cx="1924546" cy="1245535"/>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3F3D3E85-DF43-9D2F-F81C-0AC5B62775AA}"/>
              </a:ext>
            </a:extLst>
          </p:cNvPr>
          <p:cNvSpPr/>
          <p:nvPr/>
        </p:nvSpPr>
        <p:spPr>
          <a:xfrm>
            <a:off x="484094" y="2829261"/>
            <a:ext cx="1946062" cy="3478231"/>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00FA6D9-1BE9-77E9-0455-CAC8D3B41B39}"/>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noProof="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Spiritual Message – Faithfulness in Attitudes</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625134703"/>
      </p:ext>
    </p:extLst>
  </p:cSld>
  <p:clrMapOvr>
    <a:masterClrMapping/>
  </p:clrMapOvr>
  <mc:AlternateContent xmlns:mc="http://schemas.openxmlformats.org/markup-compatibility/2006">
    <mc:Choice xmlns:p14="http://schemas.microsoft.com/office/powerpoint/2010/main" Requires="p14">
      <p:transition spd="slow" p14:dur="1500" advTm="16000">
        <p:split orient="vert"/>
      </p:transition>
    </mc:Choice>
    <mc:Fallback>
      <p:transition spd="slow"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barn(inVertical)">
                                      <p:cBhvr>
                                        <p:cTn id="7" dur="2000"/>
                                        <p:tgtEl>
                                          <p:spTgt spid="17">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10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par>
                          <p:cTn id="12" fill="hold">
                            <p:stCondLst>
                              <p:cond delay="5000"/>
                            </p:stCondLst>
                            <p:childTnLst>
                              <p:par>
                                <p:cTn id="13" presetID="10" presetClass="entr" presetSubtype="0" fill="hold" nodeType="afterEffect">
                                  <p:stCondLst>
                                    <p:cond delay="100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fade">
                                      <p:cBhvr>
                                        <p:cTn id="15"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3339F8-B26B-4EB7-93B2-79D216DD389A}"/>
              </a:ext>
            </a:extLst>
          </p:cNvPr>
          <p:cNvSpPr/>
          <p:nvPr/>
        </p:nvSpPr>
        <p:spPr>
          <a:xfrm>
            <a:off x="261255" y="228600"/>
            <a:ext cx="11579292" cy="87544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4400" b="1"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Worship To Jehovah – The Almighty God</a:t>
            </a:r>
            <a:endParaRPr kumimoji="0" lang="en-US" sz="4400" b="1"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6CA4DBF9-043B-4FC5-5C2B-21628D4D80EF}"/>
              </a:ext>
            </a:extLst>
          </p:cNvPr>
          <p:cNvSpPr/>
          <p:nvPr/>
        </p:nvSpPr>
        <p:spPr>
          <a:xfrm>
            <a:off x="261256" y="1250302"/>
            <a:ext cx="11579292" cy="3814716"/>
          </a:xfrm>
          <a:prstGeom prst="rect">
            <a:avLst/>
          </a:prstGeom>
          <a:solidFill>
            <a:schemeClr val="tx1"/>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ECF55ACD-E945-7998-5979-EEEFE88CC007}"/>
              </a:ext>
            </a:extLst>
          </p:cNvPr>
          <p:cNvSpPr/>
          <p:nvPr/>
        </p:nvSpPr>
        <p:spPr>
          <a:xfrm>
            <a:off x="2528595" y="5184921"/>
            <a:ext cx="7744409" cy="1444479"/>
          </a:xfrm>
          <a:prstGeom prst="rect">
            <a:avLst/>
          </a:prstGeom>
          <a:solidFill>
            <a:schemeClr val="tx2">
              <a:lumMod val="75000"/>
            </a:schemeClr>
          </a:solidFill>
          <a:ln w="28575">
            <a:solidFill>
              <a:schemeClr val="accent4">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base">
              <a:spcBef>
                <a:spcPct val="0"/>
              </a:spcBef>
              <a:spcAft>
                <a:spcPct val="0"/>
              </a:spcAft>
              <a:defRPr/>
            </a:pP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r>
              <a:rPr lang="en-US" sz="4000" i="1"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Let everything that hath breath praise Jehovah. Praise ye Jehovah</a:t>
            </a:r>
            <a:r>
              <a:rPr lang="en-US" sz="4000" dirty="0">
                <a:solidFill>
                  <a:srgbClr val="FFE285"/>
                </a:solidFill>
                <a:effectLst>
                  <a:outerShdw blurRad="38100" dist="38100" dir="2700000" algn="tl">
                    <a:srgbClr val="000000">
                      <a:alpha val="43137"/>
                    </a:srgbClr>
                  </a:outerShdw>
                </a:effectLst>
                <a:latin typeface="Times New Roman" pitchFamily="18" charset="0"/>
                <a:cs typeface="Times New Roman" pitchFamily="18" charset="0"/>
              </a:rPr>
              <a:t>.”</a:t>
            </a:r>
            <a:endParaRPr kumimoji="0" lang="en-US" sz="4000" i="0" u="none" strike="noStrike" kern="1200" cap="none" spc="0" normalizeH="0" baseline="0" noProof="0" dirty="0">
              <a:ln>
                <a:noFill/>
              </a:ln>
              <a:solidFill>
                <a:srgbClr val="FFE285"/>
              </a:solidFill>
              <a:effectLst>
                <a:outerShdw blurRad="38100" dist="38100" dir="2700000" algn="tl">
                  <a:srgbClr val="000000">
                    <a:alpha val="43137"/>
                  </a:srgbClr>
                </a:outerShdw>
              </a:effectLst>
              <a:uLnTx/>
              <a:uFillTx/>
              <a:latin typeface="Times New Roman" pitchFamily="18" charset="0"/>
              <a:cs typeface="Times New Roman" pitchFamily="18" charset="0"/>
            </a:endParaRPr>
          </a:p>
        </p:txBody>
      </p:sp>
      <p:sp>
        <p:nvSpPr>
          <p:cNvPr id="5" name="Rectangle 4">
            <a:extLst>
              <a:ext uri="{FF2B5EF4-FFF2-40B4-BE49-F238E27FC236}">
                <a16:creationId xmlns:a16="http://schemas.microsoft.com/office/drawing/2014/main" id="{2B5C9810-4B56-DD83-2B85-1BFB892AAAC4}"/>
              </a:ext>
            </a:extLst>
          </p:cNvPr>
          <p:cNvSpPr/>
          <p:nvPr/>
        </p:nvSpPr>
        <p:spPr>
          <a:xfrm>
            <a:off x="261255" y="5184921"/>
            <a:ext cx="2168901" cy="1444479"/>
          </a:xfrm>
          <a:prstGeom prst="rect">
            <a:avLst/>
          </a:prstGeom>
          <a:solidFill>
            <a:schemeClr val="tx1"/>
          </a:solid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Rectangle 2">
            <a:extLst>
              <a:ext uri="{FF2B5EF4-FFF2-40B4-BE49-F238E27FC236}">
                <a16:creationId xmlns:a16="http://schemas.microsoft.com/office/drawing/2014/main" id="{2D1739C5-7C69-EA3D-10B8-6924230C57A9}"/>
              </a:ext>
            </a:extLst>
          </p:cNvPr>
          <p:cNvSpPr txBox="1">
            <a:spLocks noChangeArrowheads="1"/>
          </p:cNvSpPr>
          <p:nvPr/>
        </p:nvSpPr>
        <p:spPr bwMode="auto">
          <a:xfrm>
            <a:off x="464644" y="5290457"/>
            <a:ext cx="1762121" cy="1351086"/>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lnSpcReduction="10000"/>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Psalm </a:t>
            </a:r>
          </a:p>
          <a:p>
            <a:pPr eaLnBrk="1" fontAlgn="auto" hangingPunct="1">
              <a:spcAft>
                <a:spcPts val="0"/>
              </a:spcAft>
              <a:defRPr/>
            </a:pPr>
            <a:r>
              <a:rPr lang="en-US" altLang="en-US" kern="0" dirty="0">
                <a:solidFill>
                  <a:srgbClr val="FFC000">
                    <a:lumMod val="60000"/>
                    <a:lumOff val="40000"/>
                  </a:srgbClr>
                </a:solidFill>
                <a:effectLst>
                  <a:outerShdw blurRad="38100" dist="38100" dir="2700000" algn="tl">
                    <a:srgbClr val="000000">
                      <a:alpha val="43137"/>
                    </a:srgbClr>
                  </a:outerShdw>
                </a:effectLst>
                <a:latin typeface="Palatino Linotype" panose="02040502050505030304" pitchFamily="18" charset="0"/>
                <a:ea typeface="Tahoma" panose="020B0604030504040204" pitchFamily="34" charset="0"/>
                <a:cs typeface="Tahoma" panose="020B0604030504040204" pitchFamily="34" charset="0"/>
              </a:rPr>
              <a:t>150:6 </a:t>
            </a:r>
          </a:p>
        </p:txBody>
      </p:sp>
      <p:pic>
        <p:nvPicPr>
          <p:cNvPr id="8" name="Picture 6">
            <a:extLst>
              <a:ext uri="{FF2B5EF4-FFF2-40B4-BE49-F238E27FC236}">
                <a16:creationId xmlns:a16="http://schemas.microsoft.com/office/drawing/2014/main" id="{52A68998-E583-2D45-2351-2686DB090A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50286" y="5607698"/>
            <a:ext cx="1390261" cy="988920"/>
          </a:xfrm>
          <a:prstGeom prst="rect">
            <a:avLst/>
          </a:prstGeom>
          <a:noFill/>
          <a:effectLst>
            <a:outerShdw blurRad="50800" dist="38100" dir="8100000" algn="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F4973CCD-10FE-20B9-C2BE-EE5C4DEE4E28}"/>
              </a:ext>
            </a:extLst>
          </p:cNvPr>
          <p:cNvSpPr/>
          <p:nvPr/>
        </p:nvSpPr>
        <p:spPr>
          <a:xfrm>
            <a:off x="10371443" y="5184920"/>
            <a:ext cx="1469104" cy="1444479"/>
          </a:xfrm>
          <a:prstGeom prst="rect">
            <a:avLst/>
          </a:prstGeom>
          <a:noFill/>
          <a:ln w="28575">
            <a:solidFill>
              <a:schemeClr val="accent4">
                <a:lumMod val="75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6BAFFE6-5ABD-8891-524C-F3C2DF65B0DC}"/>
              </a:ext>
            </a:extLst>
          </p:cNvPr>
          <p:cNvSpPr txBox="1"/>
          <p:nvPr/>
        </p:nvSpPr>
        <p:spPr>
          <a:xfrm>
            <a:off x="261255" y="1729163"/>
            <a:ext cx="11486096" cy="2585323"/>
          </a:xfrm>
          <a:prstGeom prst="rect">
            <a:avLst/>
          </a:prstGeom>
          <a:noFill/>
        </p:spPr>
        <p:txBody>
          <a:bodyPr wrap="square" rtlCol="0">
            <a:spAutoFit/>
          </a:bodyPr>
          <a:lstStyle/>
          <a:p>
            <a:pPr algn="ctr"/>
            <a:r>
              <a:rPr lang="en-US" sz="54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 We have Gathered Here Together,          Let Us Prepare Our Minds to Worship Jehovah – The Almighty God.</a:t>
            </a:r>
          </a:p>
        </p:txBody>
      </p:sp>
    </p:spTree>
    <p:extLst>
      <p:ext uri="{BB962C8B-B14F-4D97-AF65-F5344CB8AC3E}">
        <p14:creationId xmlns:p14="http://schemas.microsoft.com/office/powerpoint/2010/main" val="3220916578"/>
      </p:ext>
    </p:extLst>
  </p:cSld>
  <p:clrMapOvr>
    <a:masterClrMapping/>
  </p:clrMapOvr>
  <mc:AlternateContent xmlns:mc="http://schemas.openxmlformats.org/markup-compatibility/2006">
    <mc:Choice xmlns:p14="http://schemas.microsoft.com/office/powerpoint/2010/main" Requires="p14">
      <p:transition spd="slow" p14:dur="1500" advTm="15000">
        <p:split orient="vert"/>
      </p:transition>
    </mc:Choice>
    <mc:Fallback>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10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fade">
                                      <p:cBhvr>
                                        <p:cTn id="11" dur="2000"/>
                                        <p:tgtEl>
                                          <p:spTgt spid="6">
                                            <p:txEl>
                                              <p:pRg st="0" end="0"/>
                                            </p:txEl>
                                          </p:spTgt>
                                        </p:tgtEl>
                                      </p:cBhvr>
                                    </p:animEffect>
                                  </p:childTnLst>
                                </p:cTn>
                              </p:par>
                              <p:par>
                                <p:cTn id="12" presetID="10" presetClass="entr" presetSubtype="0" fill="hold" nodeType="withEffect">
                                  <p:stCondLst>
                                    <p:cond delay="100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2000"/>
                                        <p:tgtEl>
                                          <p:spTgt spid="6">
                                            <p:txEl>
                                              <p:pRg st="1" end="1"/>
                                            </p:txEl>
                                          </p:spTgt>
                                        </p:tgtEl>
                                      </p:cBhvr>
                                    </p:animEffect>
                                  </p:childTnLst>
                                </p:cTn>
                              </p:par>
                              <p:par>
                                <p:cTn id="15" presetID="10" presetClass="entr" presetSubtype="0" fill="hold" nodeType="withEffect">
                                  <p:stCondLst>
                                    <p:cond delay="100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000"/>
                                        <p:tgtEl>
                                          <p:spTgt spid="8"/>
                                        </p:tgtEl>
                                      </p:cBhvr>
                                    </p:animEffect>
                                  </p:childTnLst>
                                </p:cTn>
                              </p:par>
                            </p:childTnLst>
                          </p:cTn>
                        </p:par>
                        <p:par>
                          <p:cTn id="18" fill="hold">
                            <p:stCondLst>
                              <p:cond delay="5000"/>
                            </p:stCondLst>
                            <p:childTnLst>
                              <p:par>
                                <p:cTn id="19" presetID="16" presetClass="entr" presetSubtype="21" fill="hold" nodeType="afterEffect">
                                  <p:stCondLst>
                                    <p:cond delay="50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barn(inVertical)">
                                      <p:cBhvr>
                                        <p:cTn id="2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447</Words>
  <Application>Microsoft Office PowerPoint</Application>
  <PresentationFormat>Widescreen</PresentationFormat>
  <Paragraphs>54</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Benguiat Bk BT</vt:lpstr>
      <vt:lpstr>Calibri</vt:lpstr>
      <vt:lpstr>Calibri Light</vt:lpstr>
      <vt:lpstr>Palatino Linotype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Larry Wisdom</dc:creator>
  <cp:lastModifiedBy>Larry Wisdom</cp:lastModifiedBy>
  <cp:revision>34</cp:revision>
  <dcterms:created xsi:type="dcterms:W3CDTF">2022-05-21T11:34:46Z</dcterms:created>
  <dcterms:modified xsi:type="dcterms:W3CDTF">2022-08-20T13:39:00Z</dcterms:modified>
</cp:coreProperties>
</file>