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1029" r:id="rId3"/>
    <p:sldId id="1045" r:id="rId4"/>
    <p:sldId id="868" r:id="rId5"/>
    <p:sldId id="1046" r:id="rId6"/>
    <p:sldId id="1032" r:id="rId7"/>
    <p:sldId id="1047" r:id="rId8"/>
    <p:sldId id="1030" r:id="rId9"/>
    <p:sldId id="1048" r:id="rId10"/>
    <p:sldId id="1034" r:id="rId11"/>
    <p:sldId id="1049" r:id="rId12"/>
    <p:sldId id="1038" r:id="rId13"/>
    <p:sldId id="1050" r:id="rId14"/>
    <p:sldId id="1000" r:id="rId1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996633"/>
    <a:srgbClr val="CC6600"/>
    <a:srgbClr val="2C05BB"/>
    <a:srgbClr val="863A10"/>
    <a:srgbClr val="990000"/>
    <a:srgbClr val="492207"/>
    <a:srgbClr val="421E06"/>
    <a:srgbClr val="1F0E0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713" autoAdjust="0"/>
  </p:normalViewPr>
  <p:slideViewPr>
    <p:cSldViewPr>
      <p:cViewPr varScale="1">
        <p:scale>
          <a:sx n="108" d="100"/>
          <a:sy n="108" d="100"/>
        </p:scale>
        <p:origin x="144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9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59024A5-A426-4DB4-AE45-1E26FF84C0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9BF579D-D75F-41C4-A45B-9DD3089EEA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FDEA9144-1928-4EB6-99A2-29CADF8109E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954FF564-E0C1-4A0E-8923-EDE498C1D08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7630AE6B-AB57-44F7-A756-7812C66D20C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611A44D9-F644-4D33-BA72-A402147AAF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4821CA-03D1-4099-9D58-33FC667A22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4821CA-03D1-4099-9D58-33FC667A22E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9756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4821CA-03D1-4099-9D58-33FC667A22EB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2106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4821CA-03D1-4099-9D58-33FC667A22EB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404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4821CA-03D1-4099-9D58-33FC667A22E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465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4821CA-03D1-4099-9D58-33FC667A22EB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373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8341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38A19C-C854-4B97-83C0-20294E03B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1CB201-04E6-4832-B690-3F672BC9F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2258AE-558D-47B3-956A-D2A62C935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7B068-FF57-4B71-86C2-02657EE0C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628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4E0B3E-BE88-470E-BB48-C0C312A09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8716FA-1CBD-41D3-9B58-397CDF20B6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2E688F-90E6-4018-9E7A-4ECF630F2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E2033-8526-470D-AF5D-62898678F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478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B1108-9E1E-4B76-AF3D-3C185ABF4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3C143-5E26-4899-ACFB-3D131EC11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F47C89-B90A-48FA-9D2E-D19513BAE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2A13C-0719-4D2E-8EBD-CCFDB9AEC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947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74D74-E9E3-465F-9F89-0CC05FA51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A1D79-DE30-4A4B-A430-5FDA08D5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1AC47-E209-491B-9BBB-7C85AD006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B4A38-4E82-4D54-99F8-02DF516760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757853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538CB-3810-4A62-9709-DF42C54FE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2F25C-89E4-4EDC-BC0E-C6ACF007B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700D4-92D2-4D8D-A2B2-A9B8E9D7C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386BD-109C-48A6-BB09-3716CF5EC3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961090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B02B1-D52C-4DBF-8559-CA2FBDEB9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66E02-8E5D-4ACF-AE8E-0C672540E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0DB39-0867-4EE8-A2CA-82F7941AB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C22BD-F6AB-4C44-AC62-5082FA9C52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244176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06C12D-90A3-4FA3-B784-28BAA63D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DAA9CB-E37B-4136-BED6-BD41C2DC7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25AFC5-CA94-453C-9B2F-5C4B6489A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38D93-D9DB-40B4-AFE7-B6535419F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227258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F7031F0-C9C2-4E21-BA6B-4DD796561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D961806-2CE4-4E58-9528-CDFE2FC9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224A777-0F1E-4784-B0A0-0B627056F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F9CFF-9113-4169-BBA5-8EDC71EC44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9939885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40E467-122D-49D0-A3AA-581ED8CA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4A9E02B-784D-41A8-B8EA-004F6F58F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AA7E5A4-0F9C-4FE5-BD8E-A80F81BD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02DB2-C3A5-4D50-B3F1-BCBE5F63E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895566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6FBD139-83A6-4467-977E-8F1E151CE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BAE1ED0-1DFF-4E08-9575-B9289F85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1A8F5AC-F9C1-4B65-9E30-4EA9FA78A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9C36A-5FDC-41F6-9942-4709D2A174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438896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B6B84A-2E4A-43B6-9CA4-2C614488A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48EA74-A768-4A02-934D-4CF0BBE02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8BA21F-3A27-4649-87D1-BE8EA05E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ADA76-E208-4809-B279-4CE5B97B5E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0823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89E308-A1C2-4E97-961E-D61507A48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B50F7E-9503-4F2E-A6BD-4C51B764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101539-54BF-465F-BE5F-40D47E5479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1CA04-1201-4FE0-98EA-45CC682C1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8776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2A0C5E-BC8D-4E2B-A1EF-E7B78D32C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431C31-629A-4733-BD2D-70AC069EA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634B4E-15F7-4BD6-A1D7-510D5E819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AFF3C-3860-41B9-8926-35474BA944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632474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1D502-5368-4370-AFAB-D0BAD53CA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ECCCD-AA98-4B89-99F6-2D3BACB6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4E1C8-B773-45DF-A6F1-9FBA896AD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C6119-2384-4C50-A6A7-1B9BCF3FC6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4539350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85D44-BA04-4C93-8D86-65B29DA45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825C5-524C-4BE2-A18D-5394CAF3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C8D57-D8AB-4D30-8C44-D7EB9D118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9D9A7-717A-4E10-88F1-D56B02E27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616456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8EE218-72BE-483B-8E33-A3B32AD68B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8E45B5-E8E1-48F2-B4CA-00668E1C5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6F3144-3AA4-4A24-BE35-15B7926CAD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42ACA-8D7C-49E9-8C3A-EF408174E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568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D8B4E6-E298-44D3-9715-C486C03A2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283D1C-FC8D-4C40-B31C-55EC27F87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D09B58-DBA0-4185-932D-A4EE63857A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1D9ED-C442-4572-A9FF-0A5074348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977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FC53211-3E7E-4B85-A4DB-EEDD4A791F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21A770-3098-421B-A8AF-4C010206B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5372D26-E4F6-48CE-861B-5F530D56F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4ACDEC-FB8D-4618-9464-08A7522F5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494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8A5FF3-D7AE-4609-BAF4-1182707E9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DDB369-F928-4AFE-BC43-D01F12437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987B27-2F8E-4622-8420-AD24F9CB6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C7C8E-5088-4386-9A94-2CB040971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05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F93AE4-D29D-4926-938A-482EAC3DB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2905954-9A26-4085-BA7B-DBE460BA0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BD4434-DD84-4024-A42A-861ADBDA4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C2C07-5F70-40B3-A6B3-0E56B7552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89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5AD1A4-9E15-4D30-9057-1BBEB1DEA9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EBA2C-3FC7-4C6D-BCA4-0399DFF05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60355-C593-4E99-BF74-3E4C1C2DF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157A8-696C-43E5-A205-252C11717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40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85377D-CECF-406D-92A3-866AD9121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A321EA-BA2B-46C9-8B80-6A0991CDCE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09A138-8FDF-481D-A261-31B8CB52BF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D0DB7D-8A1D-4261-98DB-535A8C940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5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DB0FB07-46AE-461B-8AC3-B24DB7706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01A5A32-9B3A-41EE-84E6-ADDDE94563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E6723E-0665-4F16-910A-9174CF22F6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67C8589-BF83-46F0-8C23-2BDB4DA66D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9E4142-C8F2-4936-8AE9-1E6DFF3402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8B60BAB-A622-49A9-BA28-568AB9205D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607BBC0-8378-4D06-8EC5-7D5A08D89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F4047-6216-4D48-B5B4-9B249923F6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19539-EB5F-466E-97D3-633101276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54098-5216-48A8-AB9E-0D1866A87C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3EDEE86-0131-4455-9522-D8E1B3EF5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09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>
            <a:extLst>
              <a:ext uri="{FF2B5EF4-FFF2-40B4-BE49-F238E27FC236}">
                <a16:creationId xmlns:a16="http://schemas.microsoft.com/office/drawing/2014/main" id="{41161182-81DD-5927-79D6-510B49EE0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71" y="2012341"/>
            <a:ext cx="6150003" cy="439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8426572" y="3048758"/>
            <a:ext cx="3660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5BF39F-AF76-D224-9D20-6C0F51D98845}"/>
              </a:ext>
            </a:extLst>
          </p:cNvPr>
          <p:cNvSpPr/>
          <p:nvPr/>
        </p:nvSpPr>
        <p:spPr>
          <a:xfrm>
            <a:off x="342900" y="2012341"/>
            <a:ext cx="5839658" cy="4455576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6EC747-9222-026C-67AA-8A0F84CE35B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762000" y="1600200"/>
            <a:ext cx="10744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88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God’s People to be Faithful?</a:t>
            </a: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F6D3850-B6DE-C212-CDDD-342B9D9D6C83}"/>
              </a:ext>
            </a:extLst>
          </p:cNvPr>
          <p:cNvSpPr txBox="1">
            <a:spLocks/>
          </p:cNvSpPr>
          <p:nvPr/>
        </p:nvSpPr>
        <p:spPr>
          <a:xfrm>
            <a:off x="838200" y="546494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noProof="0" dirty="0">
                <a:solidFill>
                  <a:srgbClr val="FFFF00"/>
                </a:solidFill>
                <a:latin typeface="Benguiat Bk BT" panose="02030604050306020704" pitchFamily="18" charset="0"/>
              </a:rPr>
              <a:t>Part Two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Benguiat Bk BT" panose="020306040503060207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71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0">
        <p:split orient="vert"/>
      </p:transition>
    </mc:Choice>
    <mc:Fallback xmlns=""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>
            <a:extLst>
              <a:ext uri="{FF2B5EF4-FFF2-40B4-BE49-F238E27FC236}">
                <a16:creationId xmlns:a16="http://schemas.microsoft.com/office/drawing/2014/main" id="{41161182-81DD-5927-79D6-510B49EE0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71" y="2012341"/>
            <a:ext cx="6150003" cy="439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0083"/>
            <a:ext cx="11506200" cy="129502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8188353" y="3028784"/>
            <a:ext cx="3660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194CCF-BC49-4E93-B659-3584DA1357B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42900" y="390083"/>
            <a:ext cx="11506200" cy="129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Christians to be Faithful?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5BF39F-AF76-D224-9D20-6C0F51D98845}"/>
              </a:ext>
            </a:extLst>
          </p:cNvPr>
          <p:cNvSpPr/>
          <p:nvPr/>
        </p:nvSpPr>
        <p:spPr>
          <a:xfrm>
            <a:off x="342900" y="2012341"/>
            <a:ext cx="5839658" cy="4455576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6E5251-062A-126A-619E-A996E1FDA1B2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96157" y="2514600"/>
            <a:ext cx="10820400" cy="3810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en-US" alt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They are to be Faithful in Teaching Others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6D0A85F-4D4A-4DB9-0957-7557A8945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671" y="5352964"/>
            <a:ext cx="3403773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4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 Pet. 3:15</a:t>
            </a:r>
          </a:p>
        </p:txBody>
      </p:sp>
    </p:spTree>
    <p:extLst>
      <p:ext uri="{BB962C8B-B14F-4D97-AF65-F5344CB8AC3E}">
        <p14:creationId xmlns:p14="http://schemas.microsoft.com/office/powerpoint/2010/main" val="2238329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9000">
        <p:split orient="vert"/>
      </p:transition>
    </mc:Choice>
    <mc:Fallback>
      <p:transition spd="slow" advTm="9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B02D56C-37FF-8C86-5ABF-4FC373E847EA}"/>
              </a:ext>
            </a:extLst>
          </p:cNvPr>
          <p:cNvSpPr/>
          <p:nvPr/>
        </p:nvSpPr>
        <p:spPr>
          <a:xfrm>
            <a:off x="495300" y="1817685"/>
            <a:ext cx="2247900" cy="467913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03940E-CD2F-4284-A3FA-A665C6114F5F}"/>
              </a:ext>
            </a:extLst>
          </p:cNvPr>
          <p:cNvSpPr/>
          <p:nvPr/>
        </p:nvSpPr>
        <p:spPr>
          <a:xfrm>
            <a:off x="304800" y="228600"/>
            <a:ext cx="11582400" cy="6400800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78B73F-CE6D-4A9F-B609-1E74B4C903E1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989945" y="2471828"/>
            <a:ext cx="8474806" cy="3581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just" eaLnBrk="1" hangingPunct="1">
              <a:buFontTx/>
              <a:buNone/>
            </a:pPr>
            <a:r>
              <a:rPr lang="en-US" altLang="en-US" sz="4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“But sanctify the Lord God in your hearts: and be ready always to give an answer to every man that </a:t>
            </a:r>
            <a:r>
              <a:rPr lang="en-US" altLang="en-US" sz="42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asketh</a:t>
            </a:r>
            <a:r>
              <a:rPr lang="en-US" altLang="en-US" sz="4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you a reason of the hope that is in you with meekness and fear.” </a:t>
            </a:r>
          </a:p>
          <a:p>
            <a:pPr marL="0" indent="0" algn="just" eaLnBrk="1" hangingPunct="1">
              <a:buFontTx/>
              <a:buNone/>
            </a:pPr>
            <a:endParaRPr lang="en-US" altLang="en-US" sz="4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Tx/>
              <a:buNone/>
            </a:pPr>
            <a:r>
              <a:rPr lang="en-US" altLang="en-US" sz="4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.”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25C6462-32F7-5E53-6E46-9E2491CABEE4}"/>
              </a:ext>
            </a:extLst>
          </p:cNvPr>
          <p:cNvSpPr/>
          <p:nvPr/>
        </p:nvSpPr>
        <p:spPr>
          <a:xfrm>
            <a:off x="495300" y="390083"/>
            <a:ext cx="11163300" cy="129502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F20B63FC-30A9-6561-9FAA-EBEDDC169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64430"/>
            <a:ext cx="1993554" cy="1531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596EEB02-56D2-8668-F281-1C3BF6B1FDBD}"/>
              </a:ext>
            </a:extLst>
          </p:cNvPr>
          <p:cNvSpPr/>
          <p:nvPr/>
        </p:nvSpPr>
        <p:spPr>
          <a:xfrm>
            <a:off x="734647" y="2007098"/>
            <a:ext cx="1551353" cy="1989047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FEC991A8-E7E4-A7A4-D62C-63AB8FEDF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27" y="4901306"/>
            <a:ext cx="2247900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 Peter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3:15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8EBBEC-D098-551C-2D08-9E4612BD924C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42900" y="390083"/>
            <a:ext cx="11506200" cy="129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Christians to be Faithful? </a:t>
            </a:r>
          </a:p>
        </p:txBody>
      </p:sp>
    </p:spTree>
    <p:extLst>
      <p:ext uri="{BB962C8B-B14F-4D97-AF65-F5344CB8AC3E}">
        <p14:creationId xmlns:p14="http://schemas.microsoft.com/office/powerpoint/2010/main" val="2174348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000">
        <p:split orient="vert"/>
      </p:transition>
    </mc:Choice>
    <mc:Fallback xmlns="">
      <p:transition spd="slow" advTm="1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>
            <a:extLst>
              <a:ext uri="{FF2B5EF4-FFF2-40B4-BE49-F238E27FC236}">
                <a16:creationId xmlns:a16="http://schemas.microsoft.com/office/drawing/2014/main" id="{41161182-81DD-5927-79D6-510B49EE0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71" y="2012341"/>
            <a:ext cx="6150003" cy="439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0083"/>
            <a:ext cx="11506200" cy="129502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8188353" y="3028784"/>
            <a:ext cx="3660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194CCF-BC49-4E93-B659-3584DA1357B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42900" y="390083"/>
            <a:ext cx="11506200" cy="129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Christians to be Faithful?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5BF39F-AF76-D224-9D20-6C0F51D98845}"/>
              </a:ext>
            </a:extLst>
          </p:cNvPr>
          <p:cNvSpPr/>
          <p:nvPr/>
        </p:nvSpPr>
        <p:spPr>
          <a:xfrm>
            <a:off x="342900" y="2012341"/>
            <a:ext cx="5839658" cy="4455576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6D0A85F-4D4A-4DB9-0957-7557A8945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3649" y="5352964"/>
            <a:ext cx="4225952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4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 Cor. 15:58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B0EE71-B2BC-320E-7582-A2F4F882585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81000" y="2209800"/>
            <a:ext cx="11468100" cy="3733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en-US" altLang="en-US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Let Us be Faithful in All      Things, Always  Abounding in               the Work of the Lord</a:t>
            </a:r>
          </a:p>
        </p:txBody>
      </p:sp>
    </p:spTree>
    <p:extLst>
      <p:ext uri="{BB962C8B-B14F-4D97-AF65-F5344CB8AC3E}">
        <p14:creationId xmlns:p14="http://schemas.microsoft.com/office/powerpoint/2010/main" val="2052369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9000">
        <p:split orient="vert"/>
      </p:transition>
    </mc:Choice>
    <mc:Fallback>
      <p:transition spd="slow" advTm="9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>
            <a:extLst>
              <a:ext uri="{FF2B5EF4-FFF2-40B4-BE49-F238E27FC236}">
                <a16:creationId xmlns:a16="http://schemas.microsoft.com/office/drawing/2014/main" id="{E60A1304-CC13-4BE4-A948-A47F12EC9E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380488"/>
            <a:ext cx="7681913" cy="548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B8FA653-9853-4118-A08D-0200C256A95E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D4DABB-3B4A-48EA-8325-D188901C8229}"/>
              </a:ext>
            </a:extLst>
          </p:cNvPr>
          <p:cNvSpPr/>
          <p:nvPr/>
        </p:nvSpPr>
        <p:spPr>
          <a:xfrm>
            <a:off x="2895600" y="824080"/>
            <a:ext cx="5839658" cy="5805320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DD3DC497-2D5D-460B-9D63-242677919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5214684"/>
            <a:ext cx="5867400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60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 95:6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2F8FA7-1362-4B81-B713-799F74BEEC1F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09600" y="503565"/>
            <a:ext cx="10744200" cy="1787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Let  Us Begin Our Worship Together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0E6538D0-0114-469C-A502-302BA40AA6C4}"/>
              </a:ext>
            </a:extLst>
          </p:cNvPr>
          <p:cNvSpPr txBox="1">
            <a:spLocks noChangeArrowheads="1"/>
          </p:cNvSpPr>
          <p:nvPr/>
        </p:nvSpPr>
        <p:spPr>
          <a:xfrm>
            <a:off x="1066800" y="1518954"/>
            <a:ext cx="10287000" cy="30480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/>
            <a:endParaRPr lang="en-US" sz="1600" b="1" kern="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kern="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kern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kern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kern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600" i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“Oh come, let us worship and bow down; let us kneel before the Lord, our Maker!”</a:t>
            </a:r>
          </a:p>
          <a:p>
            <a:pPr eaLnBrk="1" hangingPunct="1"/>
            <a:endParaRPr lang="en-US" kern="0" dirty="0">
              <a:solidFill>
                <a:srgbClr val="74001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80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3000">
        <p:split orient="vert"/>
      </p:transition>
    </mc:Choice>
    <mc:Fallback xmlns="">
      <p:transition spd="slow" advTm="1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200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>
            <a:extLst>
              <a:ext uri="{FF2B5EF4-FFF2-40B4-BE49-F238E27FC236}">
                <a16:creationId xmlns:a16="http://schemas.microsoft.com/office/drawing/2014/main" id="{41161182-81DD-5927-79D6-510B49EE0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71" y="2012341"/>
            <a:ext cx="6150003" cy="439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0083"/>
            <a:ext cx="11506200" cy="129502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8188353" y="3028784"/>
            <a:ext cx="3660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194CCF-BC49-4E93-B659-3584DA1357B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42900" y="390083"/>
            <a:ext cx="11506200" cy="129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Christians to be Faithful?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5BF39F-AF76-D224-9D20-6C0F51D98845}"/>
              </a:ext>
            </a:extLst>
          </p:cNvPr>
          <p:cNvSpPr/>
          <p:nvPr/>
        </p:nvSpPr>
        <p:spPr>
          <a:xfrm>
            <a:off x="342900" y="2012341"/>
            <a:ext cx="5839658" cy="4455576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6E5251-062A-126A-619E-A996E1FDA1B2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96157" y="2514600"/>
            <a:ext cx="10820400" cy="3810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en-US" alt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They are to be Faithful in Putting the Kingdom First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1873789A-787C-BB6B-FA03-C7A32405B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0313" y="5298927"/>
            <a:ext cx="3403773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4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Matt. 6:33 </a:t>
            </a:r>
          </a:p>
        </p:txBody>
      </p:sp>
    </p:spTree>
    <p:extLst>
      <p:ext uri="{BB962C8B-B14F-4D97-AF65-F5344CB8AC3E}">
        <p14:creationId xmlns:p14="http://schemas.microsoft.com/office/powerpoint/2010/main" val="1603182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9000">
        <p:split orient="vert"/>
      </p:transition>
    </mc:Choice>
    <mc:Fallback>
      <p:transition spd="slow" advTm="9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B02D56C-37FF-8C86-5ABF-4FC373E847EA}"/>
              </a:ext>
            </a:extLst>
          </p:cNvPr>
          <p:cNvSpPr/>
          <p:nvPr/>
        </p:nvSpPr>
        <p:spPr>
          <a:xfrm>
            <a:off x="495300" y="1817685"/>
            <a:ext cx="2247900" cy="467913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03940E-CD2F-4284-A3FA-A665C6114F5F}"/>
              </a:ext>
            </a:extLst>
          </p:cNvPr>
          <p:cNvSpPr/>
          <p:nvPr/>
        </p:nvSpPr>
        <p:spPr>
          <a:xfrm>
            <a:off x="304800" y="228600"/>
            <a:ext cx="11582400" cy="6400800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78B73F-CE6D-4A9F-B609-1E74B4C903E1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993644" y="2743200"/>
            <a:ext cx="8588756" cy="26698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just" eaLnBrk="1" hangingPunct="1">
              <a:buFontTx/>
              <a:buNone/>
            </a:pP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“But seek ye first the kingdom of God, and his righteousness; and all these things shall be added unto you.”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25C6462-32F7-5E53-6E46-9E2491CABEE4}"/>
              </a:ext>
            </a:extLst>
          </p:cNvPr>
          <p:cNvSpPr/>
          <p:nvPr/>
        </p:nvSpPr>
        <p:spPr>
          <a:xfrm>
            <a:off x="495300" y="390083"/>
            <a:ext cx="11163300" cy="129502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F20B63FC-30A9-6561-9FAA-EBEDDC169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64430"/>
            <a:ext cx="1993554" cy="1531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596EEB02-56D2-8668-F281-1C3BF6B1FDBD}"/>
              </a:ext>
            </a:extLst>
          </p:cNvPr>
          <p:cNvSpPr/>
          <p:nvPr/>
        </p:nvSpPr>
        <p:spPr>
          <a:xfrm>
            <a:off x="734647" y="2007098"/>
            <a:ext cx="1551353" cy="1989047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FEC991A8-E7E4-A7A4-D62C-63AB8FEDF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27" y="4901306"/>
            <a:ext cx="2247900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Matt.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6:33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ABC67B-2872-362A-26CB-E537095EBA2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42900" y="390083"/>
            <a:ext cx="11506200" cy="129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Christians to be Faithful? </a:t>
            </a:r>
          </a:p>
        </p:txBody>
      </p:sp>
    </p:spTree>
    <p:extLst>
      <p:ext uri="{BB962C8B-B14F-4D97-AF65-F5344CB8AC3E}">
        <p14:creationId xmlns:p14="http://schemas.microsoft.com/office/powerpoint/2010/main" val="348178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00">
        <p:split orient="vert"/>
      </p:transition>
    </mc:Choice>
    <mc:Fallback xmlns="">
      <p:transition spd="slow" advTm="11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>
            <a:extLst>
              <a:ext uri="{FF2B5EF4-FFF2-40B4-BE49-F238E27FC236}">
                <a16:creationId xmlns:a16="http://schemas.microsoft.com/office/drawing/2014/main" id="{41161182-81DD-5927-79D6-510B49EE0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71" y="2012341"/>
            <a:ext cx="6150003" cy="439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0083"/>
            <a:ext cx="11506200" cy="129502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8188353" y="3028784"/>
            <a:ext cx="3660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194CCF-BC49-4E93-B659-3584DA1357B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42900" y="390083"/>
            <a:ext cx="11506200" cy="129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Christians to be Faithful?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5BF39F-AF76-D224-9D20-6C0F51D98845}"/>
              </a:ext>
            </a:extLst>
          </p:cNvPr>
          <p:cNvSpPr/>
          <p:nvPr/>
        </p:nvSpPr>
        <p:spPr>
          <a:xfrm>
            <a:off x="342900" y="2012341"/>
            <a:ext cx="5839658" cy="4455576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6E5251-062A-126A-619E-A996E1FDA1B2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96157" y="2514600"/>
            <a:ext cx="10820400" cy="3810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en-US" alt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They are to be Faithful in Knowledge of God’s Word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1873789A-787C-BB6B-FA03-C7A32405B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0313" y="5298927"/>
            <a:ext cx="3524950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4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 Tim. 2:15 </a:t>
            </a:r>
          </a:p>
        </p:txBody>
      </p:sp>
    </p:spTree>
    <p:extLst>
      <p:ext uri="{BB962C8B-B14F-4D97-AF65-F5344CB8AC3E}">
        <p14:creationId xmlns:p14="http://schemas.microsoft.com/office/powerpoint/2010/main" val="2101610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9000">
        <p:split orient="vert"/>
      </p:transition>
    </mc:Choice>
    <mc:Fallback>
      <p:transition spd="slow" advTm="9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B02D56C-37FF-8C86-5ABF-4FC373E847EA}"/>
              </a:ext>
            </a:extLst>
          </p:cNvPr>
          <p:cNvSpPr/>
          <p:nvPr/>
        </p:nvSpPr>
        <p:spPr>
          <a:xfrm>
            <a:off x="495300" y="1817685"/>
            <a:ext cx="2247900" cy="467913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03940E-CD2F-4284-A3FA-A665C6114F5F}"/>
              </a:ext>
            </a:extLst>
          </p:cNvPr>
          <p:cNvSpPr/>
          <p:nvPr/>
        </p:nvSpPr>
        <p:spPr>
          <a:xfrm>
            <a:off x="304800" y="228600"/>
            <a:ext cx="11582400" cy="6400800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78B73F-CE6D-4A9F-B609-1E74B4C903E1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031394" y="2898474"/>
            <a:ext cx="8474806" cy="289272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just" eaLnBrk="1" hangingPunct="1">
              <a:buFontTx/>
              <a:buNone/>
            </a:pP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“Give diligence to present thyself approved unto God, a workman that </a:t>
            </a:r>
            <a:r>
              <a:rPr lang="en-US" altLang="en-US" sz="4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needeth</a:t>
            </a: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not to be ashamed, handling aright the word of truth.”  </a:t>
            </a:r>
            <a:r>
              <a:rPr lang="en-US" alt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(ASV)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25C6462-32F7-5E53-6E46-9E2491CABEE4}"/>
              </a:ext>
            </a:extLst>
          </p:cNvPr>
          <p:cNvSpPr/>
          <p:nvPr/>
        </p:nvSpPr>
        <p:spPr>
          <a:xfrm>
            <a:off x="495300" y="390083"/>
            <a:ext cx="11163300" cy="129502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F20B63FC-30A9-6561-9FAA-EBEDDC169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64430"/>
            <a:ext cx="1993554" cy="1531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596EEB02-56D2-8668-F281-1C3BF6B1FDBD}"/>
              </a:ext>
            </a:extLst>
          </p:cNvPr>
          <p:cNvSpPr/>
          <p:nvPr/>
        </p:nvSpPr>
        <p:spPr>
          <a:xfrm>
            <a:off x="734647" y="2007098"/>
            <a:ext cx="1551353" cy="1989047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FEC991A8-E7E4-A7A4-D62C-63AB8FEDF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27" y="4901306"/>
            <a:ext cx="2247900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 Tim.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2:15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860121-1F16-65E0-D904-BBE190A4990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04800" y="390083"/>
            <a:ext cx="11544300" cy="129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Christians to be Faithful? </a:t>
            </a:r>
          </a:p>
        </p:txBody>
      </p:sp>
    </p:spTree>
    <p:extLst>
      <p:ext uri="{BB962C8B-B14F-4D97-AF65-F5344CB8AC3E}">
        <p14:creationId xmlns:p14="http://schemas.microsoft.com/office/powerpoint/2010/main" val="154452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00">
        <p:split orient="vert"/>
      </p:transition>
    </mc:Choice>
    <mc:Fallback xmlns="">
      <p:transition spd="slow" advTm="11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>
            <a:extLst>
              <a:ext uri="{FF2B5EF4-FFF2-40B4-BE49-F238E27FC236}">
                <a16:creationId xmlns:a16="http://schemas.microsoft.com/office/drawing/2014/main" id="{41161182-81DD-5927-79D6-510B49EE0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71" y="2012341"/>
            <a:ext cx="6150003" cy="439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0083"/>
            <a:ext cx="11506200" cy="129502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8188353" y="3028784"/>
            <a:ext cx="3660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194CCF-BC49-4E93-B659-3584DA1357B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42900" y="390083"/>
            <a:ext cx="11506200" cy="129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Christians to be Faithful?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5BF39F-AF76-D224-9D20-6C0F51D98845}"/>
              </a:ext>
            </a:extLst>
          </p:cNvPr>
          <p:cNvSpPr/>
          <p:nvPr/>
        </p:nvSpPr>
        <p:spPr>
          <a:xfrm>
            <a:off x="342900" y="2012341"/>
            <a:ext cx="5839658" cy="4455576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6E5251-062A-126A-619E-A996E1FDA1B2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96157" y="2514600"/>
            <a:ext cx="10820400" cy="3810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en-US" alt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They are to be Faithful in Prayers to God Almighty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DB8358B-F1E4-696D-EFE5-DAF6629D2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3649" y="5298927"/>
            <a:ext cx="4454552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4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 John 5:14-15 </a:t>
            </a:r>
          </a:p>
        </p:txBody>
      </p:sp>
    </p:spTree>
    <p:extLst>
      <p:ext uri="{BB962C8B-B14F-4D97-AF65-F5344CB8AC3E}">
        <p14:creationId xmlns:p14="http://schemas.microsoft.com/office/powerpoint/2010/main" val="3692791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9000">
        <p:split orient="vert"/>
      </p:transition>
    </mc:Choice>
    <mc:Fallback>
      <p:transition spd="slow" advTm="9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B02D56C-37FF-8C86-5ABF-4FC373E847EA}"/>
              </a:ext>
            </a:extLst>
          </p:cNvPr>
          <p:cNvSpPr/>
          <p:nvPr/>
        </p:nvSpPr>
        <p:spPr>
          <a:xfrm>
            <a:off x="495300" y="1817685"/>
            <a:ext cx="2247900" cy="467913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03940E-CD2F-4284-A3FA-A665C6114F5F}"/>
              </a:ext>
            </a:extLst>
          </p:cNvPr>
          <p:cNvSpPr/>
          <p:nvPr/>
        </p:nvSpPr>
        <p:spPr>
          <a:xfrm>
            <a:off x="304800" y="228600"/>
            <a:ext cx="11582400" cy="6400800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78B73F-CE6D-4A9F-B609-1E74B4C903E1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968490" y="2286000"/>
            <a:ext cx="8613909" cy="3810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just" eaLnBrk="1" hangingPunct="1">
              <a:buFontTx/>
              <a:buNone/>
            </a:pPr>
            <a:r>
              <a:rPr lang="en-US" altLang="en-US" sz="3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“And this is the boldness which we have toward him, that, if we ask anything according to his will, he heareth us: and if we know that he heareth us whatsoever we ask, we know that we have the petitions which we have asked of him.”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25C6462-32F7-5E53-6E46-9E2491CABEE4}"/>
              </a:ext>
            </a:extLst>
          </p:cNvPr>
          <p:cNvSpPr/>
          <p:nvPr/>
        </p:nvSpPr>
        <p:spPr>
          <a:xfrm>
            <a:off x="495300" y="390083"/>
            <a:ext cx="11163300" cy="129502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F20B63FC-30A9-6561-9FAA-EBEDDC169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64430"/>
            <a:ext cx="1993554" cy="1531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596EEB02-56D2-8668-F281-1C3BF6B1FDBD}"/>
              </a:ext>
            </a:extLst>
          </p:cNvPr>
          <p:cNvSpPr/>
          <p:nvPr/>
        </p:nvSpPr>
        <p:spPr>
          <a:xfrm>
            <a:off x="734647" y="2007098"/>
            <a:ext cx="1551353" cy="1989047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FEC991A8-E7E4-A7A4-D62C-63AB8FEDF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27" y="4901306"/>
            <a:ext cx="2247900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 John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5:14-15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292C6C-EE02-AD27-5C88-24AFBCAD5D4F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42900" y="390083"/>
            <a:ext cx="11506200" cy="129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Christians to be Faithful? </a:t>
            </a:r>
          </a:p>
        </p:txBody>
      </p:sp>
    </p:spTree>
    <p:extLst>
      <p:ext uri="{BB962C8B-B14F-4D97-AF65-F5344CB8AC3E}">
        <p14:creationId xmlns:p14="http://schemas.microsoft.com/office/powerpoint/2010/main" val="222359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3000">
        <p:split orient="vert"/>
      </p:transition>
    </mc:Choice>
    <mc:Fallback xmlns="">
      <p:transition spd="slow" advTm="1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>
            <a:extLst>
              <a:ext uri="{FF2B5EF4-FFF2-40B4-BE49-F238E27FC236}">
                <a16:creationId xmlns:a16="http://schemas.microsoft.com/office/drawing/2014/main" id="{41161182-81DD-5927-79D6-510B49EE0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71" y="2012341"/>
            <a:ext cx="6150003" cy="439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1B349E-91BD-4917-9912-E2FE7BCC7A69}"/>
              </a:ext>
            </a:extLst>
          </p:cNvPr>
          <p:cNvSpPr/>
          <p:nvPr/>
        </p:nvSpPr>
        <p:spPr>
          <a:xfrm>
            <a:off x="342900" y="390083"/>
            <a:ext cx="11506200" cy="129502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A065B1-A609-43C3-B894-895D95E6EAFD}"/>
              </a:ext>
            </a:extLst>
          </p:cNvPr>
          <p:cNvSpPr/>
          <p:nvPr/>
        </p:nvSpPr>
        <p:spPr>
          <a:xfrm>
            <a:off x="149810" y="228600"/>
            <a:ext cx="11892380" cy="6400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1199BA-E66C-4D9E-9BB5-026BDC44EAEA}"/>
              </a:ext>
            </a:extLst>
          </p:cNvPr>
          <p:cNvSpPr/>
          <p:nvPr/>
        </p:nvSpPr>
        <p:spPr>
          <a:xfrm>
            <a:off x="8188353" y="3028784"/>
            <a:ext cx="3660747" cy="3341309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194CCF-BC49-4E93-B659-3584DA1357B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42900" y="390083"/>
            <a:ext cx="11506200" cy="129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Christians to be Faithful?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5BF39F-AF76-D224-9D20-6C0F51D98845}"/>
              </a:ext>
            </a:extLst>
          </p:cNvPr>
          <p:cNvSpPr/>
          <p:nvPr/>
        </p:nvSpPr>
        <p:spPr>
          <a:xfrm>
            <a:off x="342900" y="2012341"/>
            <a:ext cx="5839658" cy="4455576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6E5251-062A-126A-619E-A996E1FDA1B2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96157" y="2514600"/>
            <a:ext cx="10820400" cy="3810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en-US" alt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They are to be Faithful in Assembling Together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6D0A85F-4D4A-4DB9-0957-7557A8945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52964"/>
            <a:ext cx="4648200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4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Heb. 10:23-25</a:t>
            </a:r>
          </a:p>
        </p:txBody>
      </p:sp>
    </p:spTree>
    <p:extLst>
      <p:ext uri="{BB962C8B-B14F-4D97-AF65-F5344CB8AC3E}">
        <p14:creationId xmlns:p14="http://schemas.microsoft.com/office/powerpoint/2010/main" val="3628540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9000">
        <p:split orient="vert"/>
      </p:transition>
    </mc:Choice>
    <mc:Fallback>
      <p:transition spd="slow" advTm="9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B02D56C-37FF-8C86-5ABF-4FC373E847EA}"/>
              </a:ext>
            </a:extLst>
          </p:cNvPr>
          <p:cNvSpPr/>
          <p:nvPr/>
        </p:nvSpPr>
        <p:spPr>
          <a:xfrm>
            <a:off x="495300" y="1817685"/>
            <a:ext cx="2247900" cy="467913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03940E-CD2F-4284-A3FA-A665C6114F5F}"/>
              </a:ext>
            </a:extLst>
          </p:cNvPr>
          <p:cNvSpPr/>
          <p:nvPr/>
        </p:nvSpPr>
        <p:spPr>
          <a:xfrm>
            <a:off x="304800" y="228600"/>
            <a:ext cx="11582400" cy="6400800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78B73F-CE6D-4A9F-B609-1E74B4C903E1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868247" y="1743689"/>
            <a:ext cx="8737773" cy="452609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just" eaLnBrk="1" hangingPunct="1">
              <a:buFontTx/>
              <a:buNone/>
            </a:pPr>
            <a:r>
              <a:rPr lang="en-US" altLang="en-US" sz="3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“let us hold fast the confession of our hope that it waver not; for he is faithful that promised: and let us consider one another to provoke unto love and good works; not forsaking our own assembling together, as the custom of some is, but exhorting one another; and so much the more, as ye see the day drawing nigh.”   </a:t>
            </a:r>
            <a:r>
              <a:rPr lang="en-US" alt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(ASV)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25C6462-32F7-5E53-6E46-9E2491CABEE4}"/>
              </a:ext>
            </a:extLst>
          </p:cNvPr>
          <p:cNvSpPr/>
          <p:nvPr/>
        </p:nvSpPr>
        <p:spPr>
          <a:xfrm>
            <a:off x="495300" y="390083"/>
            <a:ext cx="11163300" cy="1295025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F20B63FC-30A9-6561-9FAA-EBEDDC169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64430"/>
            <a:ext cx="1993554" cy="1531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596EEB02-56D2-8668-F281-1C3BF6B1FDBD}"/>
              </a:ext>
            </a:extLst>
          </p:cNvPr>
          <p:cNvSpPr/>
          <p:nvPr/>
        </p:nvSpPr>
        <p:spPr>
          <a:xfrm>
            <a:off x="734647" y="2007098"/>
            <a:ext cx="1551353" cy="1989047"/>
          </a:xfrm>
          <a:prstGeom prst="rect">
            <a:avLst/>
          </a:prstGeom>
          <a:solidFill>
            <a:schemeClr val="tx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FEC991A8-E7E4-A7A4-D62C-63AB8FEDF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27" y="4901306"/>
            <a:ext cx="2247900" cy="163847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10:23-25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C28E4D-B7A1-3F3D-EAA0-A884B9A42245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42900" y="390083"/>
            <a:ext cx="11506200" cy="129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What Are Christians to be Faithful? </a:t>
            </a:r>
          </a:p>
        </p:txBody>
      </p:sp>
    </p:spTree>
    <p:extLst>
      <p:ext uri="{BB962C8B-B14F-4D97-AF65-F5344CB8AC3E}">
        <p14:creationId xmlns:p14="http://schemas.microsoft.com/office/powerpoint/2010/main" val="2602950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6000">
        <p:split orient="vert"/>
      </p:transition>
    </mc:Choice>
    <mc:Fallback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4067</TotalTime>
  <Words>450</Words>
  <Application>Microsoft Office PowerPoint</Application>
  <PresentationFormat>Widescreen</PresentationFormat>
  <Paragraphs>56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Benguiat Bk BT</vt:lpstr>
      <vt:lpstr>Calibri</vt:lpstr>
      <vt:lpstr>Calibri Light</vt:lpstr>
      <vt:lpstr>Palatino Linotype</vt:lpstr>
      <vt:lpstr>Times New Roman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Spirit of Worship</dc:title>
  <dc:creator>Steve Klein</dc:creator>
  <cp:lastModifiedBy>Larry Wisdom</cp:lastModifiedBy>
  <cp:revision>431</cp:revision>
  <dcterms:created xsi:type="dcterms:W3CDTF">2013-08-12T14:39:11Z</dcterms:created>
  <dcterms:modified xsi:type="dcterms:W3CDTF">2022-08-24T12:26:20Z</dcterms:modified>
</cp:coreProperties>
</file>