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1057" r:id="rId2"/>
    <p:sldId id="351" r:id="rId3"/>
    <p:sldId id="1058" r:id="rId4"/>
    <p:sldId id="1059" r:id="rId5"/>
    <p:sldId id="1060" r:id="rId6"/>
    <p:sldId id="1061" r:id="rId7"/>
    <p:sldId id="1062" r:id="rId8"/>
    <p:sldId id="1063" r:id="rId9"/>
    <p:sldId id="1064" r:id="rId10"/>
    <p:sldId id="1065" r:id="rId11"/>
    <p:sldId id="1067" r:id="rId12"/>
    <p:sldId id="1066" r:id="rId13"/>
    <p:sldId id="105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64EFD-B6A9-4372-B6DA-EFC563CEE02C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B7044-2036-43E2-9E74-A81CA8E7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56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225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11179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72510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0099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8626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270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761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695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16072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9298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5461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453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C900C9-E12A-499C-9A3B-FF92FB35925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1693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27AAE-F0F8-55A9-A81B-3CF5B5F8E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15FFEB-AE39-9E9F-6CFD-3487B9914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E6AF7-9D3E-E9B6-5781-24D0023E7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4ABDC-2F6C-DCF7-4EF0-D0272F3EB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C4864-062C-93F0-E370-42B814A6A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78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40635-B94F-E675-ABDE-D0E977533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B1B8AC-50DF-E040-6E05-6C1D2B5FB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D5F1F-1943-67F7-6D6D-6EA520E4A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59D53-7325-AD6C-5F69-ADFB496F7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B1086-0205-D93B-717F-9634303B7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16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FC5F5C-CAD9-77C3-79F1-E6AE52D01B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018E67-75C9-C2EA-8763-0D56945394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D1C35-BB5B-3187-B424-13D3D6D06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15AFF-0B58-C788-CEF0-F1ED69E82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6E7D-D199-E45F-F19D-72A392197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4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7A9EA-28CD-83A9-E141-116E14903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F5639-61E1-D8F1-7061-5BA1402BC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D2C2B-816C-EA7A-B8B6-A0863F686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B6A52-E282-6DBD-5154-9414E8580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E2-ABB8-58D3-B2C3-35076AA50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6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B7F98-9C31-0759-B162-2DEECF760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0E565B-1E16-6A21-A4FC-109D67FF4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E14E9-EA1A-D1EC-0228-747945106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B1BE3-E3E6-B3A1-DD3E-978BA8048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A425E-3A66-2F84-1E3E-8AF1ABD0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23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90A2D-4174-AC97-F99C-3BCE011A8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FD125-A648-F0AC-6C2C-41686E760B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417034-DA65-95A8-2721-30ACFDDFC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E79699-B4BE-DB8B-E4C2-72DFC33B0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F0FC2-46D6-26A7-448A-C97D7AC0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2E34AB-0669-E6B3-47B5-3AE09C6D2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67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F8640-1613-FAF1-168A-11ADDED26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BE22E6-F1A9-1787-B0EC-BDDA3A76A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DCE3DC-223F-B05E-F518-308FA9695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5CB590-DBC3-F5A1-4A92-8DAEDE8600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08958B-1CEA-33D9-654C-AD68B0577D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FC44AB-F6C0-0439-829E-9178228EC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E2A48B-CAFD-A8B4-A864-9E93BDE9F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A72B93-7E02-86D0-2465-BE1D24240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0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4C4AC-4284-1203-758D-B58A62EFE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0C3EA1-B2AD-2178-6425-B9508544F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59E7E-426E-A61E-7DF4-82EF03233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600C9D-4A6C-487C-8185-4646DCE93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1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D2BCC5-CCB1-B734-B3AD-3A389B729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EEC044-2994-87A1-ABC4-F20A669B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318A63-0DAA-EB96-CE29-EB86E6B86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85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20C63-C041-EE5D-C48A-EDE62B48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4849F-3613-5E62-1F07-B9CBBCD31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DD3F0F-3082-6D09-AFDF-40A0D22AA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27BFB-EBFA-D82E-5215-43042BC4D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A27953-7E40-45E2-34D2-0AE7B004A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D8819D-A1BE-8963-0B99-0F7F1E9C4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81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4FD2E-9F96-F9E6-0EAD-B5F5A57A6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97204D-14D1-D2E3-9E5F-2D4F1480D8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7E805-6ACC-B868-4505-673B7C40B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274CE-9192-2FF3-6B27-4E41A74A3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C7172D-F210-CA80-6267-3730A62DA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0E1E2-AEC5-7D54-AFA4-6D5CB081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8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E07A88-FAD2-0961-9FB6-BBBA3D27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4A1D6B-6AA7-BC2C-7B38-9D53D4511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466DD-CBAB-C20B-B06C-519CFD3841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0D6A-B6B3-4F10-A881-C998E6668503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1C692-C135-06B9-9FBF-752D4802F8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A9E09-905D-ACD3-20A8-D6ABEA1A74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B0ACE-02AD-4BA8-AAA9-BE487AE9F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0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FFCADC-E6FC-0EDC-002A-5FEA441F2296}"/>
              </a:ext>
            </a:extLst>
          </p:cNvPr>
          <p:cNvSpPr/>
          <p:nvPr/>
        </p:nvSpPr>
        <p:spPr>
          <a:xfrm>
            <a:off x="349624" y="665078"/>
            <a:ext cx="11385176" cy="101566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Spiritual Message of the Week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21AD361-E909-2C87-87AA-EF193CDBDF90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2521063"/>
            <a:ext cx="10972800" cy="2467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FF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Guarding That Which God has Committed to Our Trust</a:t>
            </a:r>
            <a:endParaRPr kumimoji="0" lang="en-US" sz="6600" b="1" i="0" u="none" strike="noStrike" kern="1200" cap="none" spc="0" normalizeH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FF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104F74A-D0A9-D488-F79D-69D8F63B0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5214684"/>
            <a:ext cx="5867400" cy="136550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4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 Tim.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54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:20 </a:t>
            </a:r>
          </a:p>
        </p:txBody>
      </p:sp>
    </p:spTree>
    <p:extLst>
      <p:ext uri="{BB962C8B-B14F-4D97-AF65-F5344CB8AC3E}">
        <p14:creationId xmlns:p14="http://schemas.microsoft.com/office/powerpoint/2010/main" val="2123525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FFCADC-E6FC-0EDC-002A-5FEA441F2296}"/>
              </a:ext>
            </a:extLst>
          </p:cNvPr>
          <p:cNvSpPr/>
          <p:nvPr/>
        </p:nvSpPr>
        <p:spPr>
          <a:xfrm>
            <a:off x="7225554" y="5360314"/>
            <a:ext cx="4455458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Proverbs 4:23</a:t>
            </a:r>
            <a:endParaRPr lang="en-US" sz="4800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E8780BD7-998D-706A-FF5D-631C75BE2D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1647" y="2752164"/>
            <a:ext cx="10434918" cy="3336629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“Keep thy heart with all diligence; for out of it are the issues of life.”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3122E3-196D-15D8-99BF-A28570C12B61}"/>
              </a:ext>
            </a:extLst>
          </p:cNvPr>
          <p:cNvSpPr/>
          <p:nvPr/>
        </p:nvSpPr>
        <p:spPr>
          <a:xfrm>
            <a:off x="681318" y="665078"/>
            <a:ext cx="10811435" cy="101566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Things Christians Must Guard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07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9000">
        <p:split orient="vert"/>
      </p:transition>
    </mc:Choice>
    <mc:Fallback>
      <p:transition spd="slow" advTm="9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FFCADC-E6FC-0EDC-002A-5FEA441F2296}"/>
              </a:ext>
            </a:extLst>
          </p:cNvPr>
          <p:cNvSpPr/>
          <p:nvPr/>
        </p:nvSpPr>
        <p:spPr>
          <a:xfrm>
            <a:off x="681318" y="665078"/>
            <a:ext cx="10811435" cy="101566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Things Christians Must Guard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21AD361-E909-2C87-87AA-EF193CDBDF90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3130789"/>
            <a:ext cx="10802471" cy="2467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FF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Let Us Be Careful to Guard the Things That God has Committed to Our Trust</a:t>
            </a:r>
            <a:endParaRPr lang="en-US" sz="6600" b="1" noProof="0" dirty="0">
              <a:solidFill>
                <a:sysClr val="window" lastClr="FFFFFF"/>
              </a:solidFill>
              <a:effectLst>
                <a:outerShdw blurRad="38100" dist="38100" dir="2700000" algn="tl">
                  <a:srgbClr val="0000FF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104F74A-D0A9-D488-F79D-69D8F63B0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5214684"/>
            <a:ext cx="5867400" cy="136550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4625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1000">
        <p:split orient="vert"/>
      </p:transition>
    </mc:Choice>
    <mc:Fallback>
      <p:transition spd="slow" advTm="11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FFCADC-E6FC-0EDC-002A-5FEA441F2296}"/>
              </a:ext>
            </a:extLst>
          </p:cNvPr>
          <p:cNvSpPr/>
          <p:nvPr/>
        </p:nvSpPr>
        <p:spPr>
          <a:xfrm>
            <a:off x="923366" y="665078"/>
            <a:ext cx="10275480" cy="104644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2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Spiritual Message</a:t>
            </a:r>
            <a:endParaRPr lang="en-US" sz="62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E8780BD7-998D-706A-FF5D-631C75BE2D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647" y="2581834"/>
            <a:ext cx="10434918" cy="3336629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n-US" alt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“Trust in the Lord with all thine heart; and lean not unto thine own understanding. In all thy ways acknowledge him, and he shall direct thy paths. Be not wise in thine own eyes: fear the Lord, and depart from evil.”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1BC1C4-2212-FC54-F9B8-9C2DA43CDE86}"/>
              </a:ext>
            </a:extLst>
          </p:cNvPr>
          <p:cNvSpPr txBox="1"/>
          <p:nvPr/>
        </p:nvSpPr>
        <p:spPr>
          <a:xfrm>
            <a:off x="7853082" y="5423481"/>
            <a:ext cx="554915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Proverbs 3:5-7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048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4000">
        <p:split orient="vert"/>
      </p:transition>
    </mc:Choice>
    <mc:Fallback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867758"/>
            <a:ext cx="11277600" cy="35663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42FE81BA-D23F-0BD2-36B5-10029D04A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3"/>
            <a:ext cx="11277600" cy="22941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4CD14B8-4D75-C7AE-02DB-2875D077E82F}"/>
              </a:ext>
            </a:extLst>
          </p:cNvPr>
          <p:cNvSpPr/>
          <p:nvPr/>
        </p:nvSpPr>
        <p:spPr>
          <a:xfrm>
            <a:off x="549710" y="527517"/>
            <a:ext cx="11092580" cy="193899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Let Us Begin Our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Worship Together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F329FC1F-EE93-1AB8-0E4D-D2D320866361}"/>
              </a:ext>
            </a:extLst>
          </p:cNvPr>
          <p:cNvSpPr txBox="1">
            <a:spLocks noChangeArrowheads="1"/>
          </p:cNvSpPr>
          <p:nvPr/>
        </p:nvSpPr>
        <p:spPr>
          <a:xfrm>
            <a:off x="896471" y="3297222"/>
            <a:ext cx="10287000" cy="245639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lvl="0" indent="0" algn="just" eaLnBrk="1" hangingPunct="1">
              <a:buNone/>
            </a:pPr>
            <a:r>
              <a:rPr lang="en-US" sz="5200" i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“Give unto the Lord the glory due unto his name: bring an offering, and come before him: worship the Lord in the beauty of holiness.”</a:t>
            </a:r>
            <a:endParaRPr kumimoji="0" lang="en-US" sz="52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74001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9FE2409-D875-2082-EF6C-DC35924F7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7318" y="5276291"/>
            <a:ext cx="4957482" cy="107585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8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 Chron.</a:t>
            </a:r>
            <a:r>
              <a:rPr kumimoji="0" lang="en-US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8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16</a:t>
            </a:r>
            <a:r>
              <a:rPr kumimoji="0" lang="en-US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:29 </a:t>
            </a:r>
          </a:p>
        </p:txBody>
      </p:sp>
    </p:spTree>
    <p:extLst>
      <p:ext uri="{BB962C8B-B14F-4D97-AF65-F5344CB8AC3E}">
        <p14:creationId xmlns:p14="http://schemas.microsoft.com/office/powerpoint/2010/main" val="2575495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3000">
        <p:split orient="vert"/>
      </p:transition>
    </mc:Choice>
    <mc:Fallback>
      <p:transition spd="slow" advTm="1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E8780BD7-998D-706A-FF5D-631C75BE2D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1647" y="2752164"/>
            <a:ext cx="10434918" cy="3336629"/>
          </a:xfrm>
        </p:spPr>
        <p:txBody>
          <a:bodyPr anchor="ctr">
            <a:noAutofit/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“O Timothy, </a:t>
            </a:r>
            <a:r>
              <a:rPr lang="en-US" altLang="en-US" sz="44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keep that which is committed to thy trust</a:t>
            </a: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, avoiding profane and vain babblings, and oppositions of science falsely so called:”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CCC329D-0307-0595-1BA8-1FF450F40044}"/>
              </a:ext>
            </a:extLst>
          </p:cNvPr>
          <p:cNvSpPr/>
          <p:nvPr/>
        </p:nvSpPr>
        <p:spPr>
          <a:xfrm>
            <a:off x="7853082" y="5360314"/>
            <a:ext cx="382793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1 Tim. 6:20</a:t>
            </a:r>
            <a:endParaRPr lang="en-US" sz="4800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ABF9F3E-83DB-99E1-410E-52377E62CE4C}"/>
              </a:ext>
            </a:extLst>
          </p:cNvPr>
          <p:cNvSpPr/>
          <p:nvPr/>
        </p:nvSpPr>
        <p:spPr>
          <a:xfrm>
            <a:off x="349624" y="665078"/>
            <a:ext cx="11385176" cy="101566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Spiritual Message of the Week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166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FFCADC-E6FC-0EDC-002A-5FEA441F2296}"/>
              </a:ext>
            </a:extLst>
          </p:cNvPr>
          <p:cNvSpPr/>
          <p:nvPr/>
        </p:nvSpPr>
        <p:spPr>
          <a:xfrm>
            <a:off x="681318" y="665078"/>
            <a:ext cx="10811435" cy="101566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Things Christians Must Guard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21AD361-E909-2C87-87AA-EF193CDBDF90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2521063"/>
            <a:ext cx="10972800" cy="2467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noProof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FF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Christians Must Guard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noProof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FF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Gospel of Christ</a:t>
            </a:r>
            <a:endParaRPr kumimoji="0" lang="en-US" sz="6600" b="1" i="0" u="none" strike="noStrike" kern="1200" cap="none" spc="0" normalizeH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FF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104F74A-D0A9-D488-F79D-69D8F63B0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5214684"/>
            <a:ext cx="5867400" cy="136550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4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Galatians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5400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:8 </a:t>
            </a:r>
          </a:p>
        </p:txBody>
      </p:sp>
    </p:spTree>
    <p:extLst>
      <p:ext uri="{BB962C8B-B14F-4D97-AF65-F5344CB8AC3E}">
        <p14:creationId xmlns:p14="http://schemas.microsoft.com/office/powerpoint/2010/main" val="1733380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E8780BD7-998D-706A-FF5D-631C75BE2D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1647" y="2752164"/>
            <a:ext cx="10434918" cy="3336629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“But </a:t>
            </a:r>
            <a:r>
              <a:rPr lang="en-US" altLang="en-US" sz="44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though we, or an angel from heaven, preach any other gospel unto you </a:t>
            </a: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than that which we have preached unto you, </a:t>
            </a:r>
            <a:r>
              <a:rPr lang="en-US" altLang="en-US" sz="44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let him be accursed</a:t>
            </a: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.”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BA6D1A-06CA-4CC1-155C-A188DBA4C684}"/>
              </a:ext>
            </a:extLst>
          </p:cNvPr>
          <p:cNvSpPr/>
          <p:nvPr/>
        </p:nvSpPr>
        <p:spPr>
          <a:xfrm>
            <a:off x="8579224" y="5360314"/>
            <a:ext cx="3101788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Gal. 1:8</a:t>
            </a:r>
            <a:endParaRPr lang="en-US" sz="4800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6BBE32-2097-D0E4-4A83-6CDC54CF7869}"/>
              </a:ext>
            </a:extLst>
          </p:cNvPr>
          <p:cNvSpPr/>
          <p:nvPr/>
        </p:nvSpPr>
        <p:spPr>
          <a:xfrm>
            <a:off x="681318" y="665078"/>
            <a:ext cx="10811435" cy="101566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Things Christians Must Guard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223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FFCADC-E6FC-0EDC-002A-5FEA441F2296}"/>
              </a:ext>
            </a:extLst>
          </p:cNvPr>
          <p:cNvSpPr/>
          <p:nvPr/>
        </p:nvSpPr>
        <p:spPr>
          <a:xfrm>
            <a:off x="681318" y="665078"/>
            <a:ext cx="10811435" cy="101566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Things Christians Must Guard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21AD361-E909-2C87-87AA-EF193CDBDF90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2521063"/>
            <a:ext cx="10972800" cy="2467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noProof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FF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Christians Must Guard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noProof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FF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6600" b="1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FF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Church of the Lord</a:t>
            </a:r>
            <a:endParaRPr kumimoji="0" lang="en-US" sz="6600" b="1" i="0" u="none" strike="noStrike" kern="1200" cap="none" spc="0" normalizeH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FF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104F74A-D0A9-D488-F79D-69D8F63B0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5214684"/>
            <a:ext cx="5867400" cy="136550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400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 Cor.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5400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16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:13 </a:t>
            </a:r>
          </a:p>
        </p:txBody>
      </p:sp>
    </p:spTree>
    <p:extLst>
      <p:ext uri="{BB962C8B-B14F-4D97-AF65-F5344CB8AC3E}">
        <p14:creationId xmlns:p14="http://schemas.microsoft.com/office/powerpoint/2010/main" val="139522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E8780BD7-998D-706A-FF5D-631C75BE2D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1647" y="2752164"/>
            <a:ext cx="10434918" cy="3336629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“Watch ye, </a:t>
            </a:r>
            <a:r>
              <a:rPr lang="en-US" altLang="en-US" sz="44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stand fast in the faith</a:t>
            </a: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, quit you like men, be strong.”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A62F410-908B-7516-8856-E40510668B8D}"/>
              </a:ext>
            </a:extLst>
          </p:cNvPr>
          <p:cNvSpPr/>
          <p:nvPr/>
        </p:nvSpPr>
        <p:spPr>
          <a:xfrm>
            <a:off x="7377953" y="5406717"/>
            <a:ext cx="4061012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1 Cor. 16:13</a:t>
            </a:r>
            <a:endParaRPr lang="en-US" sz="4800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D4AEA0-230D-40D8-273F-DD191C8E2C65}"/>
              </a:ext>
            </a:extLst>
          </p:cNvPr>
          <p:cNvSpPr/>
          <p:nvPr/>
        </p:nvSpPr>
        <p:spPr>
          <a:xfrm>
            <a:off x="681318" y="665078"/>
            <a:ext cx="10811435" cy="101566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Things Christians Must Guard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94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8000">
        <p:split orient="vert"/>
      </p:transition>
    </mc:Choice>
    <mc:Fallback>
      <p:transition spd="slow" advTm="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FFCADC-E6FC-0EDC-002A-5FEA441F2296}"/>
              </a:ext>
            </a:extLst>
          </p:cNvPr>
          <p:cNvSpPr/>
          <p:nvPr/>
        </p:nvSpPr>
        <p:spPr>
          <a:xfrm>
            <a:off x="681318" y="665078"/>
            <a:ext cx="10811435" cy="101566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Things Christians Must Guard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21AD361-E909-2C87-87AA-EF193CDBDF90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2521063"/>
            <a:ext cx="10972800" cy="2467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noProof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FF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Christians Must Guard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noProof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FF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Worship of the Church</a:t>
            </a:r>
            <a:endParaRPr kumimoji="0" lang="en-US" sz="6600" b="1" i="0" u="none" strike="noStrike" kern="1200" cap="none" spc="0" normalizeH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FF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104F74A-D0A9-D488-F79D-69D8F63B0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5214684"/>
            <a:ext cx="5867400" cy="136550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400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Heb.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5400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12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:28 </a:t>
            </a:r>
          </a:p>
        </p:txBody>
      </p:sp>
    </p:spTree>
    <p:extLst>
      <p:ext uri="{BB962C8B-B14F-4D97-AF65-F5344CB8AC3E}">
        <p14:creationId xmlns:p14="http://schemas.microsoft.com/office/powerpoint/2010/main" val="3780203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E8780BD7-998D-706A-FF5D-631C75BE2D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1647" y="2752164"/>
            <a:ext cx="10434918" cy="3336629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n-US" alt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“Wherefore we receiving a kingdom which cannot be moved, let us have grace, whereby we may serve God acceptably with reverence and godly fear.”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F84A0A1-3758-8B88-DECD-913C53B96DED}"/>
              </a:ext>
            </a:extLst>
          </p:cNvPr>
          <p:cNvSpPr/>
          <p:nvPr/>
        </p:nvSpPr>
        <p:spPr>
          <a:xfrm>
            <a:off x="7924800" y="5360314"/>
            <a:ext cx="3756211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Heb. 12:28</a:t>
            </a:r>
            <a:endParaRPr lang="en-US" sz="4800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4061D0-0A99-E496-5082-EA68AFC5DE18}"/>
              </a:ext>
            </a:extLst>
          </p:cNvPr>
          <p:cNvSpPr/>
          <p:nvPr/>
        </p:nvSpPr>
        <p:spPr>
          <a:xfrm>
            <a:off x="681318" y="665078"/>
            <a:ext cx="10811435" cy="101566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Things Christians Must Guard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63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0" y="1588"/>
            <a:ext cx="1219200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21D7F8EE-D7BE-1138-9E0E-713DE7D63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2294965"/>
            <a:ext cx="11277600" cy="4139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10310033-6316-A688-D526-9DBCDA163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34167" t="10733" b="11488"/>
          <a:stretch>
            <a:fillRect/>
          </a:stretch>
        </p:blipFill>
        <p:spPr bwMode="auto">
          <a:xfrm>
            <a:off x="457200" y="354564"/>
            <a:ext cx="11277600" cy="17075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FFCADC-E6FC-0EDC-002A-5FEA441F2296}"/>
              </a:ext>
            </a:extLst>
          </p:cNvPr>
          <p:cNvSpPr/>
          <p:nvPr/>
        </p:nvSpPr>
        <p:spPr>
          <a:xfrm>
            <a:off x="681318" y="665078"/>
            <a:ext cx="10811435" cy="1015663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FFC000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nguiat Bk BT" panose="02030604050306020704" pitchFamily="18" charset="0"/>
                <a:ea typeface="Tahoma" pitchFamily="34" charset="0"/>
                <a:cs typeface="Times New Roman" pitchFamily="18" charset="0"/>
              </a:rPr>
              <a:t>Things Christians Must Guard</a:t>
            </a:r>
            <a:endParaRPr lang="en-US" sz="60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nguiat Bk BT" panose="02030604050306020704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21AD361-E909-2C87-87AA-EF193CDBDF90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2521063"/>
            <a:ext cx="10972800" cy="2467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noProof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FF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Christians Must Guard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FF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Their Hearts</a:t>
            </a:r>
            <a:endParaRPr kumimoji="0" lang="en-US" sz="6600" b="1" i="0" u="none" strike="noStrike" kern="1200" cap="none" spc="0" normalizeH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FF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104F74A-D0A9-D488-F79D-69D8F63B0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300" y="5214684"/>
            <a:ext cx="5867400" cy="136550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54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Prov</a:t>
            </a:r>
            <a:r>
              <a:rPr lang="en-US" altLang="en-US" sz="5400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5400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alt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:23 </a:t>
            </a:r>
          </a:p>
        </p:txBody>
      </p:sp>
    </p:spTree>
    <p:extLst>
      <p:ext uri="{BB962C8B-B14F-4D97-AF65-F5344CB8AC3E}">
        <p14:creationId xmlns:p14="http://schemas.microsoft.com/office/powerpoint/2010/main" val="1816905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359</Words>
  <Application>Microsoft Office PowerPoint</Application>
  <PresentationFormat>Widescreen</PresentationFormat>
  <Paragraphs>57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Benguiat Bk BT</vt:lpstr>
      <vt:lpstr>Calibri</vt:lpstr>
      <vt:lpstr>Calibri Light</vt:lpstr>
      <vt:lpstr>Palatino Linotype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Larry Wisdom</dc:creator>
  <cp:lastModifiedBy>Larry Wisdom</cp:lastModifiedBy>
  <cp:revision>12</cp:revision>
  <dcterms:created xsi:type="dcterms:W3CDTF">2022-09-03T19:36:11Z</dcterms:created>
  <dcterms:modified xsi:type="dcterms:W3CDTF">2022-09-03T22:23:59Z</dcterms:modified>
</cp:coreProperties>
</file>