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1" r:id="rId2"/>
    <p:sldId id="1058" r:id="rId3"/>
    <p:sldId id="1059" r:id="rId4"/>
    <p:sldId id="1060" r:id="rId5"/>
    <p:sldId id="1061" r:id="rId6"/>
    <p:sldId id="1062" r:id="rId7"/>
    <p:sldId id="1065" r:id="rId8"/>
    <p:sldId id="1064" r:id="rId9"/>
    <p:sldId id="1074" r:id="rId10"/>
    <p:sldId id="1067" r:id="rId11"/>
    <p:sldId id="1063" r:id="rId12"/>
    <p:sldId id="1078" r:id="rId13"/>
    <p:sldId id="10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64EFD-B6A9-4372-B6DA-EFC563CEE02C}"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B7044-2036-43E2-9E74-A81CA8E71A7A}" type="slidenum">
              <a:rPr lang="en-US" smtClean="0"/>
              <a:t>‹#›</a:t>
            </a:fld>
            <a:endParaRPr lang="en-US"/>
          </a:p>
        </p:txBody>
      </p:sp>
    </p:spTree>
    <p:extLst>
      <p:ext uri="{BB962C8B-B14F-4D97-AF65-F5344CB8AC3E}">
        <p14:creationId xmlns:p14="http://schemas.microsoft.com/office/powerpoint/2010/main" val="296745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1</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51270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10</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60725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11</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4145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12</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95292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13</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06862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2</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4176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3</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08469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4</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72160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5</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7929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6</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0455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7</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8111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8</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06169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EC46704-1D4E-463B-B6C5-92A8D715BE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C900C9-E12A-499C-9A3B-FF92FB35925D}" type="slidenum">
              <a:rPr lang="en-US" altLang="en-US" smtClean="0"/>
              <a:pPr fontAlgn="base">
                <a:spcBef>
                  <a:spcPct val="0"/>
                </a:spcBef>
                <a:spcAft>
                  <a:spcPct val="0"/>
                </a:spcAft>
              </a:pPr>
              <a:t>9</a:t>
            </a:fld>
            <a:endParaRPr lang="en-US" altLang="en-US"/>
          </a:p>
        </p:txBody>
      </p:sp>
      <p:sp>
        <p:nvSpPr>
          <p:cNvPr id="23555" name="Rectangle 2">
            <a:extLst>
              <a:ext uri="{FF2B5EF4-FFF2-40B4-BE49-F238E27FC236}">
                <a16:creationId xmlns:a16="http://schemas.microsoft.com/office/drawing/2014/main" id="{0F4F39C0-AA02-4DC3-AAB9-424B0374732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723CC6D9-FAF0-4988-BAE8-DECB0A2B9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40220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7AAE-F0F8-55A9-A81B-3CF5B5F8E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15FFEB-AE39-9E9F-6CFD-3487B9914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E6AF7-9D3E-E9B6-5781-24D0023E7F55}"/>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5" name="Footer Placeholder 4">
            <a:extLst>
              <a:ext uri="{FF2B5EF4-FFF2-40B4-BE49-F238E27FC236}">
                <a16:creationId xmlns:a16="http://schemas.microsoft.com/office/drawing/2014/main" id="{7F44ABDC-2F6C-DCF7-4EF0-D0272F3E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C4864-062C-93F0-E370-42B814A6A2B4}"/>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368177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0635-B94F-E675-ABDE-D0E977533D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1B8AC-50DF-E040-6E05-6C1D2B5FB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D5F1F-1943-67F7-6D6D-6EA520E4AF6D}"/>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5" name="Footer Placeholder 4">
            <a:extLst>
              <a:ext uri="{FF2B5EF4-FFF2-40B4-BE49-F238E27FC236}">
                <a16:creationId xmlns:a16="http://schemas.microsoft.com/office/drawing/2014/main" id="{F8059D53-7325-AD6C-5F69-ADFB496F7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B1086-0205-D93B-717F-9634303B7A84}"/>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374051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C5F5C-CAD9-77C3-79F1-E6AE52D01B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018E67-75C9-C2EA-8763-0D5694539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D1C35-BB5B-3187-B424-13D3D6D06602}"/>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5" name="Footer Placeholder 4">
            <a:extLst>
              <a:ext uri="{FF2B5EF4-FFF2-40B4-BE49-F238E27FC236}">
                <a16:creationId xmlns:a16="http://schemas.microsoft.com/office/drawing/2014/main" id="{91415AFF-0B58-C788-CEF0-F1ED69E8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6E7D-D199-E45F-F19D-72A392197235}"/>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420084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A9EA-28CD-83A9-E141-116E14903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F5639-61E1-D8F1-7061-5BA1402BC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D2C2B-816C-EA7A-B8B6-A0863F686863}"/>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5" name="Footer Placeholder 4">
            <a:extLst>
              <a:ext uri="{FF2B5EF4-FFF2-40B4-BE49-F238E27FC236}">
                <a16:creationId xmlns:a16="http://schemas.microsoft.com/office/drawing/2014/main" id="{335B6A52-E282-6DBD-5154-9414E8580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7A0E2-ABB8-58D3-B2C3-35076AA504AB}"/>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57366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7F98-9C31-0759-B162-2DEECF760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E565B-1E16-6A21-A4FC-109D67FF43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E14E9-EA1A-D1EC-0228-747945106468}"/>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5" name="Footer Placeholder 4">
            <a:extLst>
              <a:ext uri="{FF2B5EF4-FFF2-40B4-BE49-F238E27FC236}">
                <a16:creationId xmlns:a16="http://schemas.microsoft.com/office/drawing/2014/main" id="{02DB1BE3-E3E6-B3A1-DD3E-978BA8048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A425E-3A66-2F84-1E3E-8AF1ABD07EA1}"/>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412102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0A2D-4174-AC97-F99C-3BCE011A8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FD125-A648-F0AC-6C2C-41686E760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17034-DA65-95A8-2721-30ACFDDFC9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79699-B4BE-DB8B-E4C2-72DFC33B0B96}"/>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6" name="Footer Placeholder 5">
            <a:extLst>
              <a:ext uri="{FF2B5EF4-FFF2-40B4-BE49-F238E27FC236}">
                <a16:creationId xmlns:a16="http://schemas.microsoft.com/office/drawing/2014/main" id="{8DFF0FC2-46D6-26A7-448A-C97D7AC0E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E34AB-0669-E6B3-47B5-3AE09C6D2EE6}"/>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295656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8640-1613-FAF1-168A-11ADDED260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E22E6-F1A9-1787-B0EC-BDDA3A76A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CE3DC-223F-B05E-F518-308FA9695E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CB590-DBC3-F5A1-4A92-8DAEDE860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8958B-1CEA-33D9-654C-AD68B0577D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FC44AB-F6C0-0439-829E-9178228EC52B}"/>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8" name="Footer Placeholder 7">
            <a:extLst>
              <a:ext uri="{FF2B5EF4-FFF2-40B4-BE49-F238E27FC236}">
                <a16:creationId xmlns:a16="http://schemas.microsoft.com/office/drawing/2014/main" id="{03E2A48B-CAFD-A8B4-A864-9E93BDE9F7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A72B93-7E02-86D0-2465-BE1D24240609}"/>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103730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C4AC-4284-1203-758D-B58A62EFE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C3EA1-B2AD-2178-6425-B9508544FF8A}"/>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4" name="Footer Placeholder 3">
            <a:extLst>
              <a:ext uri="{FF2B5EF4-FFF2-40B4-BE49-F238E27FC236}">
                <a16:creationId xmlns:a16="http://schemas.microsoft.com/office/drawing/2014/main" id="{19759E7E-426E-A61E-7DF4-82EF03233B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600C9D-4A6C-487C-8185-4646DCE93E38}"/>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402771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2BCC5-CCB1-B734-B3AD-3A389B729481}"/>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3" name="Footer Placeholder 2">
            <a:extLst>
              <a:ext uri="{FF2B5EF4-FFF2-40B4-BE49-F238E27FC236}">
                <a16:creationId xmlns:a16="http://schemas.microsoft.com/office/drawing/2014/main" id="{29EEC044-2994-87A1-ABC4-F20A669BED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318A63-0DAA-EB96-CE29-EB86E6B86FB0}"/>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36388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0C63-C041-EE5D-C48A-EDE62B486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4849F-3613-5E62-1F07-B9CBBCD31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DD3F0F-3082-6D09-AFDF-40A0D22AA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27BFB-EBFA-D82E-5215-43042BC4DBDB}"/>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6" name="Footer Placeholder 5">
            <a:extLst>
              <a:ext uri="{FF2B5EF4-FFF2-40B4-BE49-F238E27FC236}">
                <a16:creationId xmlns:a16="http://schemas.microsoft.com/office/drawing/2014/main" id="{09A27953-7E40-45E2-34D2-0AE7B004A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8819D-A1BE-8963-0B99-0F7F1E9C404B}"/>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74481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FD2E-9F96-F9E6-0EAD-B5F5A57A6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97204D-14D1-D2E3-9E5F-2D4F1480D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D7E805-6ACC-B868-4505-673B7C40B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274CE-9192-2FF3-6B27-4E41A74A32B0}"/>
              </a:ext>
            </a:extLst>
          </p:cNvPr>
          <p:cNvSpPr>
            <a:spLocks noGrp="1"/>
          </p:cNvSpPr>
          <p:nvPr>
            <p:ph type="dt" sz="half" idx="10"/>
          </p:nvPr>
        </p:nvSpPr>
        <p:spPr/>
        <p:txBody>
          <a:bodyPr/>
          <a:lstStyle/>
          <a:p>
            <a:fld id="{E5740D6A-B6B3-4F10-A881-C998E6668503}" type="datetimeFigureOut">
              <a:rPr lang="en-US" smtClean="0"/>
              <a:t>11/27/2022</a:t>
            </a:fld>
            <a:endParaRPr lang="en-US"/>
          </a:p>
        </p:txBody>
      </p:sp>
      <p:sp>
        <p:nvSpPr>
          <p:cNvPr id="6" name="Footer Placeholder 5">
            <a:extLst>
              <a:ext uri="{FF2B5EF4-FFF2-40B4-BE49-F238E27FC236}">
                <a16:creationId xmlns:a16="http://schemas.microsoft.com/office/drawing/2014/main" id="{94C7172D-F210-CA80-6267-3730A62DA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0E1E2-AEC5-7D54-AFA4-6D5CB0813B0E}"/>
              </a:ext>
            </a:extLst>
          </p:cNvPr>
          <p:cNvSpPr>
            <a:spLocks noGrp="1"/>
          </p:cNvSpPr>
          <p:nvPr>
            <p:ph type="sldNum" sz="quarter" idx="12"/>
          </p:nvPr>
        </p:nvSpPr>
        <p:spPr/>
        <p:txBody>
          <a:bodyPr/>
          <a:lstStyle/>
          <a:p>
            <a:fld id="{8D4B0ACE-02AD-4BA8-AAA9-BE487AE9FBF0}" type="slidenum">
              <a:rPr lang="en-US" smtClean="0"/>
              <a:t>‹#›</a:t>
            </a:fld>
            <a:endParaRPr lang="en-US"/>
          </a:p>
        </p:txBody>
      </p:sp>
    </p:spTree>
    <p:extLst>
      <p:ext uri="{BB962C8B-B14F-4D97-AF65-F5344CB8AC3E}">
        <p14:creationId xmlns:p14="http://schemas.microsoft.com/office/powerpoint/2010/main" val="391888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07A88-FAD2-0961-9FB6-BBBA3D279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A1D6B-6AA7-BC2C-7B38-9D53D4511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66DD-CBAB-C20B-B06C-519CFD384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0D6A-B6B3-4F10-A881-C998E6668503}" type="datetimeFigureOut">
              <a:rPr lang="en-US" smtClean="0"/>
              <a:t>11/27/2022</a:t>
            </a:fld>
            <a:endParaRPr lang="en-US"/>
          </a:p>
        </p:txBody>
      </p:sp>
      <p:sp>
        <p:nvSpPr>
          <p:cNvPr id="5" name="Footer Placeholder 4">
            <a:extLst>
              <a:ext uri="{FF2B5EF4-FFF2-40B4-BE49-F238E27FC236}">
                <a16:creationId xmlns:a16="http://schemas.microsoft.com/office/drawing/2014/main" id="{49A1C692-C135-06B9-9FBF-752D4802F8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AA9E09-905D-ACD3-20A8-D6ABEA1A7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B0ACE-02AD-4BA8-AAA9-BE487AE9FBF0}" type="slidenum">
              <a:rPr lang="en-US" smtClean="0"/>
              <a:t>‹#›</a:t>
            </a:fld>
            <a:endParaRPr lang="en-US"/>
          </a:p>
        </p:txBody>
      </p:sp>
    </p:spTree>
    <p:extLst>
      <p:ext uri="{BB962C8B-B14F-4D97-AF65-F5344CB8AC3E}">
        <p14:creationId xmlns:p14="http://schemas.microsoft.com/office/powerpoint/2010/main" val="34580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634482" y="2500604"/>
            <a:ext cx="10954138" cy="3834882"/>
          </a:xfrm>
        </p:spPr>
        <p:txBody>
          <a:bodyPr anchor="ctr">
            <a:noAutofit/>
          </a:bodyPr>
          <a:lstStyle/>
          <a:p>
            <a:pPr marL="0" indent="0" algn="just">
              <a:buNone/>
            </a:pPr>
            <a:r>
              <a:rPr lang="en-US" altLang="en-US" sz="40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“Beloved, I urge you as sojourners and exiles to abstain from the passions of the flesh, which wage war against your soul. Keep your conduct among the Gentiles honorable, so that when they speak against you as evildoers, they may see your good deeds and glorify God on the day of visitation.”</a:t>
            </a:r>
          </a:p>
        </p:txBody>
      </p:sp>
      <p:sp>
        <p:nvSpPr>
          <p:cNvPr id="27" name="Rectangle 26">
            <a:extLst>
              <a:ext uri="{FF2B5EF4-FFF2-40B4-BE49-F238E27FC236}">
                <a16:creationId xmlns:a16="http://schemas.microsoft.com/office/drawing/2014/main" id="{DABF9F3E-83DB-99E1-410E-52377E62CE4C}"/>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1057166862"/>
      </p:ext>
    </p:extLst>
  </p:cSld>
  <p:clrMapOvr>
    <a:masterClrMapping/>
  </p:clrMapOvr>
  <mc:AlternateContent xmlns:mc="http://schemas.openxmlformats.org/markup-compatibility/2006" xmlns:p14="http://schemas.microsoft.com/office/powerpoint/2010/main">
    <mc:Choice Requires="p14">
      <p:transition spd="slow" p14:dur="1500" advTm="18000">
        <p:split orient="vert"/>
      </p:transition>
    </mc:Choice>
    <mc:Fallback xmlns="">
      <p:transition spd="slow" advTm="1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6" name="Rectangle 4">
            <a:extLst>
              <a:ext uri="{FF2B5EF4-FFF2-40B4-BE49-F238E27FC236}">
                <a16:creationId xmlns:a16="http://schemas.microsoft.com/office/drawing/2014/main" id="{021AD361-E909-2C87-87AA-EF193CDBDF90}"/>
              </a:ext>
            </a:extLst>
          </p:cNvPr>
          <p:cNvSpPr txBox="1">
            <a:spLocks noChangeArrowheads="1"/>
          </p:cNvSpPr>
          <p:nvPr/>
        </p:nvSpPr>
        <p:spPr>
          <a:xfrm>
            <a:off x="778778" y="2601111"/>
            <a:ext cx="10802471" cy="246752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We Must Regard Critics as Possible Future Christians</a:t>
            </a:r>
            <a:r>
              <a:rPr lang="en-US" sz="6600" b="1" noProof="0"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 </a:t>
            </a:r>
          </a:p>
        </p:txBody>
      </p:sp>
      <p:sp>
        <p:nvSpPr>
          <p:cNvPr id="7" name="Rectangle 2">
            <a:extLst>
              <a:ext uri="{FF2B5EF4-FFF2-40B4-BE49-F238E27FC236}">
                <a16:creationId xmlns:a16="http://schemas.microsoft.com/office/drawing/2014/main" id="{F104F74A-D0A9-D488-F79D-69D8F63B023D}"/>
              </a:ext>
            </a:extLst>
          </p:cNvPr>
          <p:cNvSpPr txBox="1">
            <a:spLocks noChangeArrowheads="1"/>
          </p:cNvSpPr>
          <p:nvPr/>
        </p:nvSpPr>
        <p:spPr bwMode="auto">
          <a:xfrm>
            <a:off x="3162300" y="5214684"/>
            <a:ext cx="5867400" cy="13655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 </a:t>
            </a:r>
          </a:p>
        </p:txBody>
      </p:sp>
      <p:sp>
        <p:nvSpPr>
          <p:cNvPr id="2" name="Rectangle 2">
            <a:extLst>
              <a:ext uri="{FF2B5EF4-FFF2-40B4-BE49-F238E27FC236}">
                <a16:creationId xmlns:a16="http://schemas.microsoft.com/office/drawing/2014/main" id="{ECDDD8BB-061F-11DD-9F5D-31E03D6BE9F4}"/>
              </a:ext>
            </a:extLst>
          </p:cNvPr>
          <p:cNvSpPr txBox="1">
            <a:spLocks noChangeArrowheads="1"/>
          </p:cNvSpPr>
          <p:nvPr/>
        </p:nvSpPr>
        <p:spPr bwMode="auto">
          <a:xfrm>
            <a:off x="3314700" y="5367084"/>
            <a:ext cx="5867400" cy="13655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Rev.</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 </a:t>
            </a: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:20 </a:t>
            </a:r>
          </a:p>
        </p:txBody>
      </p:sp>
      <p:sp>
        <p:nvSpPr>
          <p:cNvPr id="5" name="Rectangle 4">
            <a:extLst>
              <a:ext uri="{FF2B5EF4-FFF2-40B4-BE49-F238E27FC236}">
                <a16:creationId xmlns:a16="http://schemas.microsoft.com/office/drawing/2014/main" id="{F58EC169-DE6A-29A8-06A8-FB2E6D8699D8}"/>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834625716"/>
      </p:ext>
    </p:extLst>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878541" y="2696236"/>
            <a:ext cx="10434918" cy="3336629"/>
          </a:xfrm>
        </p:spPr>
        <p:txBody>
          <a:bodyPr anchor="ctr">
            <a:noAutofit/>
          </a:bodyPr>
          <a:lstStyle/>
          <a:p>
            <a:pPr marL="0" indent="0" algn="just">
              <a:buNone/>
            </a:pPr>
            <a:r>
              <a:rPr lang="en-US" altLang="en-US" sz="4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“Behold, I stand at the door, and knock: if any man hear my voice, and open the door, I will come in to him, and will sup with him, and he with me.”</a:t>
            </a:r>
          </a:p>
        </p:txBody>
      </p:sp>
      <p:sp>
        <p:nvSpPr>
          <p:cNvPr id="2" name="Rectangle 1">
            <a:extLst>
              <a:ext uri="{FF2B5EF4-FFF2-40B4-BE49-F238E27FC236}">
                <a16:creationId xmlns:a16="http://schemas.microsoft.com/office/drawing/2014/main" id="{AF84A0A1-3758-8B88-DECD-913C53B96DED}"/>
              </a:ext>
            </a:extLst>
          </p:cNvPr>
          <p:cNvSpPr/>
          <p:nvPr/>
        </p:nvSpPr>
        <p:spPr>
          <a:xfrm>
            <a:off x="8588188" y="5406717"/>
            <a:ext cx="2904565" cy="830997"/>
          </a:xfrm>
          <a:prstGeom prst="rect">
            <a:avLst/>
          </a:prstGeom>
          <a:effectLst/>
        </p:spPr>
        <p:txBody>
          <a:bodyPr wrap="square">
            <a:spAutoFit/>
          </a:bodyPr>
          <a:lstStyle/>
          <a:p>
            <a:pPr algn="ctr" fontAlgn="auto">
              <a:spcBef>
                <a:spcPts val="0"/>
              </a:spcBef>
              <a:spcAft>
                <a:spcPts val="0"/>
              </a:spcAft>
              <a:defRPr/>
            </a:pPr>
            <a:r>
              <a:rPr lang="en-US" sz="4800" dirty="0">
                <a:solidFill>
                  <a:srgbClr val="FFC000">
                    <a:lumMod val="40000"/>
                    <a:lumOff val="60000"/>
                  </a:srgbClr>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Rev. 3:20</a:t>
            </a:r>
            <a:endParaRPr lang="en-US" sz="4800" dirty="0">
              <a:solidFill>
                <a:srgbClr val="FFFFCC"/>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66B0D3-9C90-AE41-E4E5-BB8B29B2C30B}"/>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2262639180"/>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634482" y="2500604"/>
            <a:ext cx="10954138" cy="3834882"/>
          </a:xfrm>
        </p:spPr>
        <p:txBody>
          <a:bodyPr anchor="ctr">
            <a:noAutofit/>
          </a:bodyPr>
          <a:lstStyle/>
          <a:p>
            <a:pPr marL="0" indent="0" algn="just">
              <a:buNone/>
            </a:pPr>
            <a:r>
              <a:rPr lang="en-US" altLang="en-US" sz="40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“Beloved, I urge you as sojourners and exiles to abstain from the passions of the flesh, which wage war against your soul. Keep your conduct among the Gentiles honorable, so that when they speak against you as evildoers, they may see your good deeds and glorify God on the day of visitation.”</a:t>
            </a:r>
          </a:p>
        </p:txBody>
      </p:sp>
      <p:sp>
        <p:nvSpPr>
          <p:cNvPr id="27" name="Rectangle 26">
            <a:extLst>
              <a:ext uri="{FF2B5EF4-FFF2-40B4-BE49-F238E27FC236}">
                <a16:creationId xmlns:a16="http://schemas.microsoft.com/office/drawing/2014/main" id="{DABF9F3E-83DB-99E1-410E-52377E62CE4C}"/>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1082329865"/>
      </p:ext>
    </p:extLst>
  </p:cSld>
  <p:clrMapOvr>
    <a:masterClrMapping/>
  </p:clrMapOvr>
  <mc:AlternateContent xmlns:mc="http://schemas.openxmlformats.org/markup-compatibility/2006" xmlns:p14="http://schemas.microsoft.com/office/powerpoint/2010/main">
    <mc:Choice Requires="p14">
      <p:transition spd="slow" p14:dur="1500" advTm="18000">
        <p:split orient="vert"/>
      </p:transition>
    </mc:Choice>
    <mc:Fallback xmlns="">
      <p:transition spd="slow" advTm="1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2000"/>
                                        <p:tgtEl>
                                          <p:spTgt spid="2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867758"/>
            <a:ext cx="11277600" cy="3566380"/>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42FE81BA-D23F-0BD2-36B5-10029D04A4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3"/>
            <a:ext cx="11277600" cy="229414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C4CD14B8-4D75-C7AE-02DB-2875D077E82F}"/>
              </a:ext>
            </a:extLst>
          </p:cNvPr>
          <p:cNvSpPr/>
          <p:nvPr/>
        </p:nvSpPr>
        <p:spPr>
          <a:xfrm>
            <a:off x="549710" y="527517"/>
            <a:ext cx="11092580" cy="1938992"/>
          </a:xfrm>
          <a:prstGeom prst="rect">
            <a:avLst/>
          </a:prstGeom>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Let Us Begin Our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Worship Together</a:t>
            </a:r>
            <a:endParaRPr kumimoji="0" lang="en-US" sz="6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Benguiat Bk BT" panose="02030604050306020704" pitchFamily="18" charset="0"/>
              <a:ea typeface="Tahoma" pitchFamily="34" charset="0"/>
              <a:cs typeface="Times New Roman" pitchFamily="18" charset="0"/>
            </a:endParaRPr>
          </a:p>
        </p:txBody>
      </p:sp>
      <p:sp>
        <p:nvSpPr>
          <p:cNvPr id="2" name="Rectangle 3">
            <a:extLst>
              <a:ext uri="{FF2B5EF4-FFF2-40B4-BE49-F238E27FC236}">
                <a16:creationId xmlns:a16="http://schemas.microsoft.com/office/drawing/2014/main" id="{F329FC1F-EE93-1AB8-0E4D-D2D320866361}"/>
              </a:ext>
            </a:extLst>
          </p:cNvPr>
          <p:cNvSpPr txBox="1">
            <a:spLocks noChangeArrowheads="1"/>
          </p:cNvSpPr>
          <p:nvPr/>
        </p:nvSpPr>
        <p:spPr>
          <a:xfrm>
            <a:off x="871304" y="3406771"/>
            <a:ext cx="10287000" cy="2456395"/>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just" eaLnBrk="1" hangingPunct="1">
              <a:buNone/>
            </a:pPr>
            <a:r>
              <a:rPr lang="en-US" sz="4800" i="1"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“God is a Spirit: and they that worship him must worship him in spirit and in truth.”</a:t>
            </a:r>
            <a:endParaRPr kumimoji="0" lang="en-US" sz="48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740016"/>
              </a:solidFill>
              <a:effectLst/>
              <a:uLnTx/>
              <a:uFillTx/>
              <a:latin typeface="Arial"/>
              <a:ea typeface="+mn-ea"/>
              <a:cs typeface="Arial"/>
            </a:endParaRPr>
          </a:p>
        </p:txBody>
      </p:sp>
      <p:sp>
        <p:nvSpPr>
          <p:cNvPr id="6" name="Rectangle 2">
            <a:extLst>
              <a:ext uri="{FF2B5EF4-FFF2-40B4-BE49-F238E27FC236}">
                <a16:creationId xmlns:a16="http://schemas.microsoft.com/office/drawing/2014/main" id="{29FE2409-D875-2082-EF6C-DC35924F763A}"/>
              </a:ext>
            </a:extLst>
          </p:cNvPr>
          <p:cNvSpPr txBox="1">
            <a:spLocks noChangeArrowheads="1"/>
          </p:cNvSpPr>
          <p:nvPr/>
        </p:nvSpPr>
        <p:spPr bwMode="auto">
          <a:xfrm>
            <a:off x="8023412" y="5276291"/>
            <a:ext cx="3711388" cy="107585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800" kern="0" noProof="0" dirty="0">
                <a:solidFill>
                  <a:srgbClr val="FFC000">
                    <a:lumMod val="60000"/>
                    <a:lumOff val="40000"/>
                  </a:srgb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John</a:t>
            </a:r>
            <a:r>
              <a:rPr kumimoji="0" lang="en-US" altLang="en-US" sz="48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altLang="en-US" sz="4800" kern="0" noProof="0" dirty="0">
                <a:solidFill>
                  <a:srgbClr val="FFC000">
                    <a:lumMod val="60000"/>
                    <a:lumOff val="40000"/>
                  </a:srgb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4</a:t>
            </a:r>
            <a:r>
              <a:rPr kumimoji="0" lang="en-US" altLang="en-US" sz="48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:24 </a:t>
            </a:r>
          </a:p>
        </p:txBody>
      </p:sp>
    </p:spTree>
    <p:extLst>
      <p:ext uri="{BB962C8B-B14F-4D97-AF65-F5344CB8AC3E}">
        <p14:creationId xmlns:p14="http://schemas.microsoft.com/office/powerpoint/2010/main" val="2575495167"/>
      </p:ext>
    </p:extLst>
  </p:cSld>
  <p:clrMapOvr>
    <a:masterClrMapping/>
  </p:clrMapOvr>
  <mc:AlternateContent xmlns:mc="http://schemas.openxmlformats.org/markup-compatibility/2006" xmlns:p14="http://schemas.microsoft.com/office/powerpoint/2010/main">
    <mc:Choice Requires="p14">
      <p:transition spd="slow" p14:dur="150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8FFCADC-E6FC-0EDC-002A-5FEA441F2296}"/>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
        <p:nvSpPr>
          <p:cNvPr id="6" name="Rectangle 4">
            <a:extLst>
              <a:ext uri="{FF2B5EF4-FFF2-40B4-BE49-F238E27FC236}">
                <a16:creationId xmlns:a16="http://schemas.microsoft.com/office/drawing/2014/main" id="{021AD361-E909-2C87-87AA-EF193CDBDF90}"/>
              </a:ext>
            </a:extLst>
          </p:cNvPr>
          <p:cNvSpPr txBox="1">
            <a:spLocks noChangeArrowheads="1"/>
          </p:cNvSpPr>
          <p:nvPr/>
        </p:nvSpPr>
        <p:spPr>
          <a:xfrm>
            <a:off x="609600" y="2521063"/>
            <a:ext cx="10972800" cy="246752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Remember You Are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The Beloved of God</a:t>
            </a:r>
            <a:endParaRPr lang="en-US" sz="6600" b="1" noProof="0"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endParaRPr>
          </a:p>
        </p:txBody>
      </p:sp>
      <p:sp>
        <p:nvSpPr>
          <p:cNvPr id="7" name="Rectangle 2">
            <a:extLst>
              <a:ext uri="{FF2B5EF4-FFF2-40B4-BE49-F238E27FC236}">
                <a16:creationId xmlns:a16="http://schemas.microsoft.com/office/drawing/2014/main" id="{F104F74A-D0A9-D488-F79D-69D8F63B023D}"/>
              </a:ext>
            </a:extLst>
          </p:cNvPr>
          <p:cNvSpPr txBox="1">
            <a:spLocks noChangeArrowheads="1"/>
          </p:cNvSpPr>
          <p:nvPr/>
        </p:nvSpPr>
        <p:spPr bwMode="auto">
          <a:xfrm>
            <a:off x="3162300" y="5214684"/>
            <a:ext cx="5867400" cy="13655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1 John 3:1</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733380266"/>
      </p:ext>
    </p:extLst>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851647" y="2752164"/>
            <a:ext cx="10434918" cy="2893627"/>
          </a:xfrm>
        </p:spPr>
        <p:txBody>
          <a:bodyPr anchor="ctr">
            <a:noAutofit/>
          </a:bodyPr>
          <a:lstStyle/>
          <a:p>
            <a:pPr marL="0" indent="0" algn="just">
              <a:buNone/>
            </a:pPr>
            <a:r>
              <a:rPr lang="en-US" alt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“See what kind of love the Father has given to us, that we should be called children of God; and so we are.”</a:t>
            </a:r>
          </a:p>
        </p:txBody>
      </p:sp>
      <p:sp>
        <p:nvSpPr>
          <p:cNvPr id="2" name="Rectangle 1">
            <a:extLst>
              <a:ext uri="{FF2B5EF4-FFF2-40B4-BE49-F238E27FC236}">
                <a16:creationId xmlns:a16="http://schemas.microsoft.com/office/drawing/2014/main" id="{9DBA6D1A-06CA-4CC1-155C-A188DBA4C684}"/>
              </a:ext>
            </a:extLst>
          </p:cNvPr>
          <p:cNvSpPr/>
          <p:nvPr/>
        </p:nvSpPr>
        <p:spPr>
          <a:xfrm>
            <a:off x="8184777" y="5430468"/>
            <a:ext cx="3101788" cy="830997"/>
          </a:xfrm>
          <a:prstGeom prst="rect">
            <a:avLst/>
          </a:prstGeom>
          <a:effectLst/>
        </p:spPr>
        <p:txBody>
          <a:bodyPr wrap="square">
            <a:spAutoFit/>
          </a:bodyPr>
          <a:lstStyle/>
          <a:p>
            <a:pPr algn="ctr" fontAlgn="auto">
              <a:spcBef>
                <a:spcPts val="0"/>
              </a:spcBef>
              <a:spcAft>
                <a:spcPts val="0"/>
              </a:spcAft>
              <a:defRPr/>
            </a:pPr>
            <a:r>
              <a:rPr lang="en-US" sz="4800" dirty="0">
                <a:solidFill>
                  <a:srgbClr val="FFC000">
                    <a:lumMod val="40000"/>
                    <a:lumOff val="60000"/>
                  </a:srgbClr>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1 John 3:1</a:t>
            </a:r>
            <a:endParaRPr lang="en-US" sz="4800" dirty="0">
              <a:solidFill>
                <a:srgbClr val="FFFFCC"/>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E9E9A05-7D0D-F17D-EA0D-DA46B76E97F5}"/>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3640223440"/>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6" name="Rectangle 4">
            <a:extLst>
              <a:ext uri="{FF2B5EF4-FFF2-40B4-BE49-F238E27FC236}">
                <a16:creationId xmlns:a16="http://schemas.microsoft.com/office/drawing/2014/main" id="{021AD361-E909-2C87-87AA-EF193CDBDF90}"/>
              </a:ext>
            </a:extLst>
          </p:cNvPr>
          <p:cNvSpPr txBox="1">
            <a:spLocks noChangeArrowheads="1"/>
          </p:cNvSpPr>
          <p:nvPr/>
        </p:nvSpPr>
        <p:spPr>
          <a:xfrm>
            <a:off x="609600" y="2521063"/>
            <a:ext cx="10972800" cy="246752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noProof="0"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Remember You are a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noProof="0"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Pilgrim in a Foreign Land</a:t>
            </a:r>
          </a:p>
        </p:txBody>
      </p:sp>
      <p:sp>
        <p:nvSpPr>
          <p:cNvPr id="7" name="Rectangle 2">
            <a:extLst>
              <a:ext uri="{FF2B5EF4-FFF2-40B4-BE49-F238E27FC236}">
                <a16:creationId xmlns:a16="http://schemas.microsoft.com/office/drawing/2014/main" id="{F104F74A-D0A9-D488-F79D-69D8F63B023D}"/>
              </a:ext>
            </a:extLst>
          </p:cNvPr>
          <p:cNvSpPr txBox="1">
            <a:spLocks noChangeArrowheads="1"/>
          </p:cNvSpPr>
          <p:nvPr/>
        </p:nvSpPr>
        <p:spPr bwMode="auto">
          <a:xfrm>
            <a:off x="3162300" y="5214684"/>
            <a:ext cx="5867400" cy="13655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5400" kern="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Phil</a:t>
            </a: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 </a:t>
            </a: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3</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:20-21 </a:t>
            </a:r>
          </a:p>
        </p:txBody>
      </p:sp>
      <p:sp>
        <p:nvSpPr>
          <p:cNvPr id="2" name="Rectangle 1">
            <a:extLst>
              <a:ext uri="{FF2B5EF4-FFF2-40B4-BE49-F238E27FC236}">
                <a16:creationId xmlns:a16="http://schemas.microsoft.com/office/drawing/2014/main" id="{D8F18BC8-C591-6DCE-7EBC-C5FD5ACFF1CD}"/>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139522545"/>
      </p:ext>
    </p:extLst>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878541" y="2682009"/>
            <a:ext cx="10434918" cy="3336629"/>
          </a:xfrm>
        </p:spPr>
        <p:txBody>
          <a:bodyPr anchor="ctr">
            <a:noAutofit/>
          </a:bodyPr>
          <a:lstStyle/>
          <a:p>
            <a:pPr marL="0" indent="0" algn="just">
              <a:buNone/>
            </a:pPr>
            <a:r>
              <a:rPr lang="en-US" altLang="en-US" sz="40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“But our citizenship is in heaven, and from it we await a Savior, the Lord Jesus Christ, Who shall change our vile body, that it may be fashioned like unto his glorious body, according to the working whereby he is able even to subdue all things unto himself.”</a:t>
            </a:r>
          </a:p>
        </p:txBody>
      </p:sp>
      <p:sp>
        <p:nvSpPr>
          <p:cNvPr id="2" name="Rectangle 1">
            <a:extLst>
              <a:ext uri="{FF2B5EF4-FFF2-40B4-BE49-F238E27FC236}">
                <a16:creationId xmlns:a16="http://schemas.microsoft.com/office/drawing/2014/main" id="{CA62F410-908B-7516-8856-E40510668B8D}"/>
              </a:ext>
            </a:extLst>
          </p:cNvPr>
          <p:cNvSpPr/>
          <p:nvPr/>
        </p:nvSpPr>
        <p:spPr>
          <a:xfrm>
            <a:off x="7404847" y="5603140"/>
            <a:ext cx="4087906" cy="830997"/>
          </a:xfrm>
          <a:prstGeom prst="rect">
            <a:avLst/>
          </a:prstGeom>
          <a:effectLst/>
        </p:spPr>
        <p:txBody>
          <a:bodyPr wrap="square">
            <a:spAutoFit/>
          </a:bodyPr>
          <a:lstStyle/>
          <a:p>
            <a:pPr algn="ctr" fontAlgn="auto">
              <a:spcBef>
                <a:spcPts val="0"/>
              </a:spcBef>
              <a:spcAft>
                <a:spcPts val="0"/>
              </a:spcAft>
              <a:defRPr/>
            </a:pPr>
            <a:r>
              <a:rPr lang="en-US" sz="4800"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Phil. 3:20-21</a:t>
            </a:r>
            <a:endParaRPr lang="en-US" sz="4800"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
        <p:nvSpPr>
          <p:cNvPr id="4" name="Rectangle 3">
            <a:extLst>
              <a:ext uri="{FF2B5EF4-FFF2-40B4-BE49-F238E27FC236}">
                <a16:creationId xmlns:a16="http://schemas.microsoft.com/office/drawing/2014/main" id="{3A5558D7-561B-6600-24A6-1E191A42374F}"/>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162794649"/>
      </p:ext>
    </p:extLst>
  </p:cSld>
  <p:clrMapOvr>
    <a:masterClrMapping/>
  </p:clrMapOvr>
  <mc:AlternateContent xmlns:mc="http://schemas.openxmlformats.org/markup-compatibility/2006" xmlns:p14="http://schemas.microsoft.com/office/powerpoint/2010/main">
    <mc:Choice Requires="p14">
      <p:transition spd="slow" p14:dur="1500" advTm="16000">
        <p:split orient="vert"/>
      </p:transition>
    </mc:Choice>
    <mc:Fallback xmlns="">
      <p:transition spd="slow" advTm="1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6" name="Rectangle 4">
            <a:extLst>
              <a:ext uri="{FF2B5EF4-FFF2-40B4-BE49-F238E27FC236}">
                <a16:creationId xmlns:a16="http://schemas.microsoft.com/office/drawing/2014/main" id="{021AD361-E909-2C87-87AA-EF193CDBDF90}"/>
              </a:ext>
            </a:extLst>
          </p:cNvPr>
          <p:cNvSpPr txBox="1">
            <a:spLocks noChangeArrowheads="1"/>
          </p:cNvSpPr>
          <p:nvPr/>
        </p:nvSpPr>
        <p:spPr>
          <a:xfrm>
            <a:off x="609600" y="2521063"/>
            <a:ext cx="10972800" cy="246752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You are in a War You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Cannot Afford to Lose</a:t>
            </a:r>
            <a:endParaRPr lang="en-US" sz="6600" b="1" noProof="0"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endParaRPr>
          </a:p>
        </p:txBody>
      </p:sp>
      <p:sp>
        <p:nvSpPr>
          <p:cNvPr id="7" name="Rectangle 2">
            <a:extLst>
              <a:ext uri="{FF2B5EF4-FFF2-40B4-BE49-F238E27FC236}">
                <a16:creationId xmlns:a16="http://schemas.microsoft.com/office/drawing/2014/main" id="{F104F74A-D0A9-D488-F79D-69D8F63B023D}"/>
              </a:ext>
            </a:extLst>
          </p:cNvPr>
          <p:cNvSpPr txBox="1">
            <a:spLocks noChangeArrowheads="1"/>
          </p:cNvSpPr>
          <p:nvPr/>
        </p:nvSpPr>
        <p:spPr bwMode="auto">
          <a:xfrm>
            <a:off x="3162300" y="5214684"/>
            <a:ext cx="5867400" cy="13655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5400" kern="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Eph</a:t>
            </a: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 </a:t>
            </a:r>
            <a:r>
              <a:rPr lang="en-US" altLang="en-US" sz="5400" kern="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6</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:12 </a:t>
            </a:r>
          </a:p>
        </p:txBody>
      </p:sp>
      <p:sp>
        <p:nvSpPr>
          <p:cNvPr id="2" name="Rectangle 1">
            <a:extLst>
              <a:ext uri="{FF2B5EF4-FFF2-40B4-BE49-F238E27FC236}">
                <a16:creationId xmlns:a16="http://schemas.microsoft.com/office/drawing/2014/main" id="{5EFE3DE5-6CEF-375A-C61B-B6F333DCCDDA}"/>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3780203611"/>
      </p:ext>
    </p:extLst>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69798"/>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8FFCADC-E6FC-0EDC-002A-5FEA441F2296}"/>
              </a:ext>
            </a:extLst>
          </p:cNvPr>
          <p:cNvSpPr/>
          <p:nvPr/>
        </p:nvSpPr>
        <p:spPr>
          <a:xfrm>
            <a:off x="7977930" y="5360314"/>
            <a:ext cx="3703082" cy="830997"/>
          </a:xfrm>
          <a:prstGeom prst="rect">
            <a:avLst/>
          </a:prstGeom>
          <a:effectLst/>
        </p:spPr>
        <p:txBody>
          <a:bodyPr wrap="square">
            <a:spAutoFit/>
          </a:bodyPr>
          <a:lstStyle/>
          <a:p>
            <a:pPr algn="ctr" fontAlgn="auto">
              <a:spcBef>
                <a:spcPts val="0"/>
              </a:spcBef>
              <a:spcAft>
                <a:spcPts val="0"/>
              </a:spcAft>
              <a:defRPr/>
            </a:pPr>
            <a:r>
              <a:rPr lang="en-US" sz="4800" dirty="0">
                <a:solidFill>
                  <a:srgbClr val="FFC000">
                    <a:lumMod val="40000"/>
                    <a:lumOff val="60000"/>
                  </a:srgbClr>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Eph. 6:12</a:t>
            </a:r>
            <a:endParaRPr lang="en-US" sz="4800" dirty="0">
              <a:solidFill>
                <a:srgbClr val="FFFFCC"/>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851647" y="2659310"/>
            <a:ext cx="10434918" cy="2617365"/>
          </a:xfrm>
        </p:spPr>
        <p:txBody>
          <a:bodyPr anchor="ctr">
            <a:noAutofit/>
          </a:bodyPr>
          <a:lstStyle/>
          <a:p>
            <a:pPr marL="0" indent="0" algn="just">
              <a:buNone/>
            </a:pPr>
            <a:r>
              <a:rPr lang="en-US" altLang="en-US" sz="4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“For we wrestle not against flesh and blood, but against principalities, against powers, against the rulers of the darkness of this world, against spiritual wickedness in high places.”</a:t>
            </a:r>
          </a:p>
        </p:txBody>
      </p:sp>
      <p:sp>
        <p:nvSpPr>
          <p:cNvPr id="5" name="Rectangle 4">
            <a:extLst>
              <a:ext uri="{FF2B5EF4-FFF2-40B4-BE49-F238E27FC236}">
                <a16:creationId xmlns:a16="http://schemas.microsoft.com/office/drawing/2014/main" id="{F60E3877-C9C5-C2DF-D793-72ECD45A5045}"/>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140007513"/>
      </p:ext>
    </p:extLst>
  </p:cSld>
  <p:clrMapOvr>
    <a:masterClrMapping/>
  </p:clrMapOvr>
  <mc:AlternateContent xmlns:mc="http://schemas.openxmlformats.org/markup-compatibility/2006" xmlns:p14="http://schemas.microsoft.com/office/powerpoint/2010/main">
    <mc:Choice Requires="p14">
      <p:transition spd="slow" p14:dur="1500" advTm="14000">
        <p:split orient="vert"/>
      </p:transition>
    </mc:Choice>
    <mc:Fallback xmlns="">
      <p:transition spd="slow" advTm="1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94965"/>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6" name="Rectangle 4">
            <a:extLst>
              <a:ext uri="{FF2B5EF4-FFF2-40B4-BE49-F238E27FC236}">
                <a16:creationId xmlns:a16="http://schemas.microsoft.com/office/drawing/2014/main" id="{021AD361-E909-2C87-87AA-EF193CDBDF90}"/>
              </a:ext>
            </a:extLst>
          </p:cNvPr>
          <p:cNvSpPr txBox="1">
            <a:spLocks noChangeArrowheads="1"/>
          </p:cNvSpPr>
          <p:nvPr/>
        </p:nvSpPr>
        <p:spPr>
          <a:xfrm>
            <a:off x="609600" y="2521063"/>
            <a:ext cx="10972800" cy="246752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We Must Defeat Our Critics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rPr>
              <a:t>by Honorable Living</a:t>
            </a:r>
            <a:endParaRPr lang="en-US" sz="6600" b="1" noProof="0" dirty="0">
              <a:solidFill>
                <a:sysClr val="window" lastClr="FFFFFF"/>
              </a:solidFill>
              <a:effectLst>
                <a:outerShdw blurRad="38100" dist="38100" dir="2700000" algn="tl">
                  <a:srgbClr val="0000FF">
                    <a:alpha val="43000"/>
                  </a:srgbClr>
                </a:outerShdw>
              </a:effectLst>
              <a:latin typeface="Times New Roman" pitchFamily="18" charset="0"/>
              <a:cs typeface="Times New Roman" pitchFamily="18" charset="0"/>
            </a:endParaRPr>
          </a:p>
        </p:txBody>
      </p:sp>
      <p:sp>
        <p:nvSpPr>
          <p:cNvPr id="7" name="Rectangle 2">
            <a:extLst>
              <a:ext uri="{FF2B5EF4-FFF2-40B4-BE49-F238E27FC236}">
                <a16:creationId xmlns:a16="http://schemas.microsoft.com/office/drawing/2014/main" id="{F104F74A-D0A9-D488-F79D-69D8F63B023D}"/>
              </a:ext>
            </a:extLst>
          </p:cNvPr>
          <p:cNvSpPr txBox="1">
            <a:spLocks noChangeArrowheads="1"/>
          </p:cNvSpPr>
          <p:nvPr/>
        </p:nvSpPr>
        <p:spPr bwMode="auto">
          <a:xfrm>
            <a:off x="3162300" y="5214684"/>
            <a:ext cx="5867400" cy="1365503"/>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5400" kern="0" noProof="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Matt.</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 </a:t>
            </a:r>
            <a:r>
              <a:rPr lang="en-US" altLang="en-US" sz="5400" kern="0" dirty="0">
                <a:solidFill>
                  <a:srgbClr val="FFC000">
                    <a:lumMod val="60000"/>
                    <a:lumOff val="40000"/>
                  </a:srgbClr>
                </a:solidFill>
                <a:effectLst>
                  <a:outerShdw blurRad="38100" dist="38100" dir="2700000" algn="tl">
                    <a:srgbClr val="000000">
                      <a:alpha val="43137"/>
                    </a:srgbClr>
                  </a:outerShdw>
                </a:effectLst>
                <a:latin typeface="Palatino Linotype" panose="02040502050505030304" pitchFamily="18" charset="0"/>
                <a:ea typeface="Tahoma" panose="020B0604030504040204" pitchFamily="34" charset="0"/>
                <a:cs typeface="Tahoma" panose="020B0604030504040204" pitchFamily="34" charset="0"/>
              </a:rPr>
              <a:t>5</a:t>
            </a:r>
            <a:r>
              <a:rPr kumimoji="0" lang="en-US" altLang="en-US" sz="5400" b="0" i="0" u="none" strike="noStrike" kern="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uLnTx/>
                <a:uFillTx/>
                <a:latin typeface="Palatino Linotype" panose="02040502050505030304" pitchFamily="18" charset="0"/>
                <a:ea typeface="Tahoma" panose="020B0604030504040204" pitchFamily="34" charset="0"/>
                <a:cs typeface="Tahoma" panose="020B0604030504040204" pitchFamily="34" charset="0"/>
              </a:rPr>
              <a:t>:16 </a:t>
            </a:r>
          </a:p>
        </p:txBody>
      </p:sp>
      <p:sp>
        <p:nvSpPr>
          <p:cNvPr id="2" name="Rectangle 1">
            <a:extLst>
              <a:ext uri="{FF2B5EF4-FFF2-40B4-BE49-F238E27FC236}">
                <a16:creationId xmlns:a16="http://schemas.microsoft.com/office/drawing/2014/main" id="{0168E30D-5CBE-F677-F801-77C54D49150B}"/>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1816905334"/>
      </p:ext>
    </p:extLst>
  </p:cSld>
  <p:clrMapOvr>
    <a:masterClrMapping/>
  </p:clrMapOvr>
  <mc:AlternateContent xmlns:mc="http://schemas.openxmlformats.org/markup-compatibility/2006" xmlns:p14="http://schemas.microsoft.com/office/powerpoint/2010/main">
    <mc:Choice Requires="p14">
      <p:transition spd="slow" p14:dur="1500" advTm="9000">
        <p:split orient="vert"/>
      </p:transition>
    </mc:Choice>
    <mc:Fallback xmlns="">
      <p:transition spd="slow" advTm="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21D7F8EE-D7BE-1138-9E0E-713DE7D63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2269798"/>
            <a:ext cx="11277600" cy="4139172"/>
          </a:xfrm>
          <a:prstGeom prst="rect">
            <a:avLst/>
          </a:prstGeom>
          <a:ln>
            <a:noFill/>
          </a:ln>
          <a:effectLst>
            <a:outerShdw blurRad="292100" dist="139700" dir="2700000" algn="tl" rotWithShape="0">
              <a:srgbClr val="333333">
                <a:alpha val="65000"/>
              </a:srgbClr>
            </a:outerShdw>
          </a:effectLst>
        </p:spPr>
      </p:pic>
      <p:sp>
        <p:nvSpPr>
          <p:cNvPr id="22533" name="Rectangle 21">
            <a:extLst>
              <a:ext uri="{FF2B5EF4-FFF2-40B4-BE49-F238E27FC236}">
                <a16:creationId xmlns:a16="http://schemas.microsoft.com/office/drawing/2014/main" id="{A8FB49C5-7439-4907-A053-09BD5AC6F59E}"/>
              </a:ext>
            </a:extLst>
          </p:cNvPr>
          <p:cNvSpPr>
            <a:spLocks noChangeArrowheads="1"/>
          </p:cNvSpPr>
          <p:nvPr/>
        </p:nvSpPr>
        <p:spPr bwMode="auto">
          <a:xfrm>
            <a:off x="1936750" y="277813"/>
            <a:ext cx="831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pic>
        <p:nvPicPr>
          <p:cNvPr id="3" name="Picture 7">
            <a:extLst>
              <a:ext uri="{FF2B5EF4-FFF2-40B4-BE49-F238E27FC236}">
                <a16:creationId xmlns:a16="http://schemas.microsoft.com/office/drawing/2014/main" id="{10310033-6316-A688-D526-9DBCDA1634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l="34167" t="10733" b="11488"/>
          <a:stretch>
            <a:fillRect/>
          </a:stretch>
        </p:blipFill>
        <p:spPr bwMode="auto">
          <a:xfrm>
            <a:off x="457200" y="354564"/>
            <a:ext cx="11277600" cy="170750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58FFCADC-E6FC-0EDC-002A-5FEA441F2296}"/>
              </a:ext>
            </a:extLst>
          </p:cNvPr>
          <p:cNvSpPr/>
          <p:nvPr/>
        </p:nvSpPr>
        <p:spPr>
          <a:xfrm>
            <a:off x="7810150" y="5360314"/>
            <a:ext cx="3870862" cy="830997"/>
          </a:xfrm>
          <a:prstGeom prst="rect">
            <a:avLst/>
          </a:prstGeom>
          <a:effectLst/>
        </p:spPr>
        <p:txBody>
          <a:bodyPr wrap="square">
            <a:spAutoFit/>
          </a:bodyPr>
          <a:lstStyle/>
          <a:p>
            <a:pPr algn="ctr" fontAlgn="auto">
              <a:spcBef>
                <a:spcPts val="0"/>
              </a:spcBef>
              <a:spcAft>
                <a:spcPts val="0"/>
              </a:spcAft>
              <a:defRPr/>
            </a:pPr>
            <a:r>
              <a:rPr lang="en-US" sz="4800" dirty="0">
                <a:solidFill>
                  <a:srgbClr val="FFC000">
                    <a:lumMod val="40000"/>
                    <a:lumOff val="60000"/>
                  </a:srgbClr>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2 Cor. 6:14</a:t>
            </a:r>
            <a:endParaRPr lang="en-US" sz="4800" dirty="0">
              <a:solidFill>
                <a:srgbClr val="FFFFCC"/>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endParaRPr>
          </a:p>
        </p:txBody>
      </p:sp>
      <p:sp>
        <p:nvSpPr>
          <p:cNvPr id="11" name="Rectangle 4">
            <a:extLst>
              <a:ext uri="{FF2B5EF4-FFF2-40B4-BE49-F238E27FC236}">
                <a16:creationId xmlns:a16="http://schemas.microsoft.com/office/drawing/2014/main" id="{E8780BD7-998D-706A-FF5D-631C75BE2DB9}"/>
              </a:ext>
            </a:extLst>
          </p:cNvPr>
          <p:cNvSpPr>
            <a:spLocks noGrp="1" noChangeArrowheads="1"/>
          </p:cNvSpPr>
          <p:nvPr>
            <p:ph idx="1"/>
          </p:nvPr>
        </p:nvSpPr>
        <p:spPr>
          <a:xfrm>
            <a:off x="801314" y="2372580"/>
            <a:ext cx="10434918" cy="3189321"/>
          </a:xfrm>
        </p:spPr>
        <p:txBody>
          <a:bodyPr anchor="ctr">
            <a:noAutofit/>
          </a:bodyPr>
          <a:lstStyle/>
          <a:p>
            <a:pPr marL="0" indent="0" algn="just">
              <a:buNone/>
            </a:pPr>
            <a:r>
              <a:rPr lang="en-US" altLang="en-US" sz="42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3" panose="05040102010807070707" pitchFamily="18" charset="2"/>
              </a:rPr>
              <a:t>“Be ye not unequally yoked together with unbelievers: for what fellowship hath righteousness with unrighteousness? and what communion hath light with darkness?”</a:t>
            </a:r>
          </a:p>
        </p:txBody>
      </p:sp>
      <p:sp>
        <p:nvSpPr>
          <p:cNvPr id="5" name="Rectangle 4">
            <a:extLst>
              <a:ext uri="{FF2B5EF4-FFF2-40B4-BE49-F238E27FC236}">
                <a16:creationId xmlns:a16="http://schemas.microsoft.com/office/drawing/2014/main" id="{F895775B-48EB-B92E-787C-C4B04D92B10F}"/>
              </a:ext>
            </a:extLst>
          </p:cNvPr>
          <p:cNvSpPr/>
          <p:nvPr/>
        </p:nvSpPr>
        <p:spPr>
          <a:xfrm>
            <a:off x="457200" y="665078"/>
            <a:ext cx="11277600" cy="1015663"/>
          </a:xfrm>
          <a:prstGeom prst="rect">
            <a:avLst/>
          </a:prstGeom>
          <a:effectLst/>
        </p:spPr>
        <p:txBody>
          <a:bodyPr wrap="square">
            <a:spAutoFit/>
          </a:bodyPr>
          <a:lstStyle/>
          <a:p>
            <a:pPr algn="ctr" fontAlgn="auto">
              <a:spcBef>
                <a:spcPts val="0"/>
              </a:spcBef>
              <a:spcAft>
                <a:spcPts val="0"/>
              </a:spcAft>
              <a:defRPr/>
            </a:pPr>
            <a:r>
              <a:rPr lang="en-US" sz="6000" b="1" dirty="0">
                <a:solidFill>
                  <a:srgbClr val="FFC000">
                    <a:lumMod val="40000"/>
                    <a:lumOff val="60000"/>
                  </a:srgbClr>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rPr>
              <a:t>1 Peter 2:11-12</a:t>
            </a:r>
            <a:endParaRPr lang="en-US" sz="6000" b="1" dirty="0">
              <a:solidFill>
                <a:srgbClr val="FFFFCC"/>
              </a:solidFill>
              <a:effectLst>
                <a:outerShdw blurRad="38100" dist="38100" dir="2700000" algn="tl">
                  <a:srgbClr val="000000">
                    <a:alpha val="43137"/>
                  </a:srgbClr>
                </a:outerShdw>
              </a:effectLst>
              <a:latin typeface="Benguiat Bk BT" panose="02030604050306020704" pitchFamily="18" charset="0"/>
              <a:ea typeface="Tahoma" pitchFamily="34" charset="0"/>
              <a:cs typeface="Times New Roman" pitchFamily="18" charset="0"/>
            </a:endParaRPr>
          </a:p>
        </p:txBody>
      </p:sp>
    </p:spTree>
    <p:extLst>
      <p:ext uri="{BB962C8B-B14F-4D97-AF65-F5344CB8AC3E}">
        <p14:creationId xmlns:p14="http://schemas.microsoft.com/office/powerpoint/2010/main" val="955597949"/>
      </p:ext>
    </p:extLst>
  </p:cSld>
  <p:clrMapOvr>
    <a:masterClrMapping/>
  </p:clrMapOvr>
  <mc:AlternateContent xmlns:mc="http://schemas.openxmlformats.org/markup-compatibility/2006" xmlns:p14="http://schemas.microsoft.com/office/powerpoint/2010/main">
    <mc:Choice Requires="p14">
      <p:transition spd="slow" p14:dur="1500" advTm="12000">
        <p:split orient="vert"/>
      </p:transition>
    </mc:Choice>
    <mc:Fallback xmlns="">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453</Words>
  <Application>Microsoft Office PowerPoint</Application>
  <PresentationFormat>Widescreen</PresentationFormat>
  <Paragraphs>56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Benguiat Bk BT</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Wisdom</dc:creator>
  <cp:lastModifiedBy>Larry Wisdom</cp:lastModifiedBy>
  <cp:revision>22</cp:revision>
  <dcterms:created xsi:type="dcterms:W3CDTF">2022-09-03T19:36:11Z</dcterms:created>
  <dcterms:modified xsi:type="dcterms:W3CDTF">2022-11-27T18:39:56Z</dcterms:modified>
</cp:coreProperties>
</file>