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1057" r:id="rId2"/>
    <p:sldId id="351" r:id="rId3"/>
    <p:sldId id="1058" r:id="rId4"/>
    <p:sldId id="1059" r:id="rId5"/>
    <p:sldId id="1060" r:id="rId6"/>
    <p:sldId id="1061" r:id="rId7"/>
    <p:sldId id="1062" r:id="rId8"/>
    <p:sldId id="1065" r:id="rId9"/>
    <p:sldId id="1064" r:id="rId10"/>
    <p:sldId id="1063" r:id="rId11"/>
    <p:sldId id="1067" r:id="rId12"/>
    <p:sldId id="1074" r:id="rId13"/>
    <p:sldId id="1076" r:id="rId14"/>
    <p:sldId id="105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764EFD-B6A9-4372-B6DA-EFC563CEE02C}" type="datetimeFigureOut">
              <a:rPr lang="en-US" smtClean="0"/>
              <a:t>11/27/2022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BB7044-2036-43E2-9E74-A81CA8E71A7A}" type="slidenum">
              <a:rPr lang="en-US" smtClean="0"/>
              <a:t>‹#›</a:t>
            </a:fld>
            <a:endParaRPr lang="en-US"/>
          </a:p>
        </p:txBody>
      </p:sp>
    </p:spTree>
    <p:extLst>
      <p:ext uri="{BB962C8B-B14F-4D97-AF65-F5344CB8AC3E}">
        <p14:creationId xmlns:p14="http://schemas.microsoft.com/office/powerpoint/2010/main" val="2967456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1</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479225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10</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3414536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11</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607251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12</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402202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13</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38080871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14</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068626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2</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3512708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3</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841761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4</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084695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5</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721607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6</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879298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7</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4045546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8</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381117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9</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06169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27AAE-F0F8-55A9-A81B-3CF5B5F8E3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415FFEB-AE39-9E9F-6CFD-3487B99141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DE6AF7-9D3E-E9B6-5781-24D0023E7F55}"/>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5" name="Footer Placeholder 4">
            <a:extLst>
              <a:ext uri="{FF2B5EF4-FFF2-40B4-BE49-F238E27FC236}">
                <a16:creationId xmlns:a16="http://schemas.microsoft.com/office/drawing/2014/main" id="{7F44ABDC-2F6C-DCF7-4EF0-D0272F3EB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C4864-062C-93F0-E370-42B814A6A2B4}"/>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3681778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40635-B94F-E675-ABDE-D0E977533D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B1B8AC-50DF-E040-6E05-6C1D2B5FB1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2D5F1F-1943-67F7-6D6D-6EA520E4AF6D}"/>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5" name="Footer Placeholder 4">
            <a:extLst>
              <a:ext uri="{FF2B5EF4-FFF2-40B4-BE49-F238E27FC236}">
                <a16:creationId xmlns:a16="http://schemas.microsoft.com/office/drawing/2014/main" id="{F8059D53-7325-AD6C-5F69-ADFB496F7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B1086-0205-D93B-717F-9634303B7A84}"/>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3740516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FC5F5C-CAD9-77C3-79F1-E6AE52D01B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018E67-75C9-C2EA-8763-0D56945394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5D1C35-BB5B-3187-B424-13D3D6D06602}"/>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5" name="Footer Placeholder 4">
            <a:extLst>
              <a:ext uri="{FF2B5EF4-FFF2-40B4-BE49-F238E27FC236}">
                <a16:creationId xmlns:a16="http://schemas.microsoft.com/office/drawing/2014/main" id="{91415AFF-0B58-C788-CEF0-F1ED69E82C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6E7D-D199-E45F-F19D-72A392197235}"/>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4200843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7A9EA-28CD-83A9-E141-116E149034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CF5639-61E1-D8F1-7061-5BA1402BCE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BD2C2B-816C-EA7A-B8B6-A0863F686863}"/>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5" name="Footer Placeholder 4">
            <a:extLst>
              <a:ext uri="{FF2B5EF4-FFF2-40B4-BE49-F238E27FC236}">
                <a16:creationId xmlns:a16="http://schemas.microsoft.com/office/drawing/2014/main" id="{335B6A52-E282-6DBD-5154-9414E8580E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77A0E2-ABB8-58D3-B2C3-35076AA504AB}"/>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573669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B7F98-9C31-0759-B162-2DEECF7604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0E565B-1E16-6A21-A4FC-109D67FF43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8E14E9-EA1A-D1EC-0228-747945106468}"/>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5" name="Footer Placeholder 4">
            <a:extLst>
              <a:ext uri="{FF2B5EF4-FFF2-40B4-BE49-F238E27FC236}">
                <a16:creationId xmlns:a16="http://schemas.microsoft.com/office/drawing/2014/main" id="{02DB1BE3-E3E6-B3A1-DD3E-978BA80485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FA425E-3A66-2F84-1E3E-8AF1ABD07EA1}"/>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412102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90A2D-4174-AC97-F99C-3BCE011A80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CFD125-A648-F0AC-6C2C-41686E760B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417034-DA65-95A8-2721-30ACFDDFC9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E79699-B4BE-DB8B-E4C2-72DFC33B0B96}"/>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6" name="Footer Placeholder 5">
            <a:extLst>
              <a:ext uri="{FF2B5EF4-FFF2-40B4-BE49-F238E27FC236}">
                <a16:creationId xmlns:a16="http://schemas.microsoft.com/office/drawing/2014/main" id="{8DFF0FC2-46D6-26A7-448A-C97D7AC0E1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2E34AB-0669-E6B3-47B5-3AE09C6D2EE6}"/>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2956567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F8640-1613-FAF1-168A-11ADDED260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BE22E6-F1A9-1787-B0EC-BDDA3A76A2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9DCE3DC-223F-B05E-F518-308FA9695E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5CB590-DBC3-F5A1-4A92-8DAEDE8600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08958B-1CEA-33D9-654C-AD68B0577D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FC44AB-F6C0-0439-829E-9178228EC52B}"/>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8" name="Footer Placeholder 7">
            <a:extLst>
              <a:ext uri="{FF2B5EF4-FFF2-40B4-BE49-F238E27FC236}">
                <a16:creationId xmlns:a16="http://schemas.microsoft.com/office/drawing/2014/main" id="{03E2A48B-CAFD-A8B4-A864-9E93BDE9F71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6A72B93-7E02-86D0-2465-BE1D24240609}"/>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1037306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4C4AC-4284-1203-758D-B58A62EFE7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0C3EA1-B2AD-2178-6425-B9508544FF8A}"/>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4" name="Footer Placeholder 3">
            <a:extLst>
              <a:ext uri="{FF2B5EF4-FFF2-40B4-BE49-F238E27FC236}">
                <a16:creationId xmlns:a16="http://schemas.microsoft.com/office/drawing/2014/main" id="{19759E7E-426E-A61E-7DF4-82EF03233B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600C9D-4A6C-487C-8185-4646DCE93E38}"/>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4027719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D2BCC5-CCB1-B734-B3AD-3A389B729481}"/>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3" name="Footer Placeholder 2">
            <a:extLst>
              <a:ext uri="{FF2B5EF4-FFF2-40B4-BE49-F238E27FC236}">
                <a16:creationId xmlns:a16="http://schemas.microsoft.com/office/drawing/2014/main" id="{29EEC044-2994-87A1-ABC4-F20A669BEDB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318A63-0DAA-EB96-CE29-EB86E6B86FB0}"/>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36388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20C63-C041-EE5D-C48A-EDE62B486F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54849F-3613-5E62-1F07-B9CBBCD318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DD3F0F-3082-6D09-AFDF-40A0D22AA8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827BFB-EBFA-D82E-5215-43042BC4DBDB}"/>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6" name="Footer Placeholder 5">
            <a:extLst>
              <a:ext uri="{FF2B5EF4-FFF2-40B4-BE49-F238E27FC236}">
                <a16:creationId xmlns:a16="http://schemas.microsoft.com/office/drawing/2014/main" id="{09A27953-7E40-45E2-34D2-0AE7B004AF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D8819D-A1BE-8963-0B99-0F7F1E9C404B}"/>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744813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4FD2E-9F96-F9E6-0EAD-B5F5A57A68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697204D-14D1-D2E3-9E5F-2D4F1480D8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D7E805-6ACC-B868-4505-673B7C40B9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D274CE-9192-2FF3-6B27-4E41A74A32B0}"/>
              </a:ext>
            </a:extLst>
          </p:cNvPr>
          <p:cNvSpPr>
            <a:spLocks noGrp="1"/>
          </p:cNvSpPr>
          <p:nvPr>
            <p:ph type="dt" sz="half" idx="10"/>
          </p:nvPr>
        </p:nvSpPr>
        <p:spPr/>
        <p:txBody>
          <a:bodyPr/>
          <a:lstStyle/>
          <a:p>
            <a:fld id="{E5740D6A-B6B3-4F10-A881-C998E6668503}" type="datetimeFigureOut">
              <a:rPr lang="en-US" smtClean="0"/>
              <a:t>11/27/2022</a:t>
            </a:fld>
            <a:endParaRPr lang="en-US"/>
          </a:p>
        </p:txBody>
      </p:sp>
      <p:sp>
        <p:nvSpPr>
          <p:cNvPr id="6" name="Footer Placeholder 5">
            <a:extLst>
              <a:ext uri="{FF2B5EF4-FFF2-40B4-BE49-F238E27FC236}">
                <a16:creationId xmlns:a16="http://schemas.microsoft.com/office/drawing/2014/main" id="{94C7172D-F210-CA80-6267-3730A62DA4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10E1E2-AEC5-7D54-AFA4-6D5CB0813B0E}"/>
              </a:ext>
            </a:extLst>
          </p:cNvPr>
          <p:cNvSpPr>
            <a:spLocks noGrp="1"/>
          </p:cNvSpPr>
          <p:nvPr>
            <p:ph type="sldNum" sz="quarter" idx="12"/>
          </p:nvPr>
        </p:nvSpPr>
        <p:spPr/>
        <p:txBody>
          <a:bodyPr/>
          <a:lstStyle/>
          <a:p>
            <a:fld id="{8D4B0ACE-02AD-4BA8-AAA9-BE487AE9FBF0}" type="slidenum">
              <a:rPr lang="en-US" smtClean="0"/>
              <a:t>‹#›</a:t>
            </a:fld>
            <a:endParaRPr lang="en-US"/>
          </a:p>
        </p:txBody>
      </p:sp>
    </p:spTree>
    <p:extLst>
      <p:ext uri="{BB962C8B-B14F-4D97-AF65-F5344CB8AC3E}">
        <p14:creationId xmlns:p14="http://schemas.microsoft.com/office/powerpoint/2010/main" val="3918882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E07A88-FAD2-0961-9FB6-BBBA3D2799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4A1D6B-6AA7-BC2C-7B38-9D53D45118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7466DD-CBAB-C20B-B06C-519CFD3841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740D6A-B6B3-4F10-A881-C998E6668503}" type="datetimeFigureOut">
              <a:rPr lang="en-US" smtClean="0"/>
              <a:t>11/27/2022</a:t>
            </a:fld>
            <a:endParaRPr lang="en-US"/>
          </a:p>
        </p:txBody>
      </p:sp>
      <p:sp>
        <p:nvSpPr>
          <p:cNvPr id="5" name="Footer Placeholder 4">
            <a:extLst>
              <a:ext uri="{FF2B5EF4-FFF2-40B4-BE49-F238E27FC236}">
                <a16:creationId xmlns:a16="http://schemas.microsoft.com/office/drawing/2014/main" id="{49A1C692-C135-06B9-9FBF-752D4802F8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DAA9E09-905D-ACD3-20A8-D6ABEA1A74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4B0ACE-02AD-4BA8-AAA9-BE487AE9FBF0}" type="slidenum">
              <a:rPr lang="en-US" smtClean="0"/>
              <a:t>‹#›</a:t>
            </a:fld>
            <a:endParaRPr lang="en-US"/>
          </a:p>
        </p:txBody>
      </p:sp>
    </p:spTree>
    <p:extLst>
      <p:ext uri="{BB962C8B-B14F-4D97-AF65-F5344CB8AC3E}">
        <p14:creationId xmlns:p14="http://schemas.microsoft.com/office/powerpoint/2010/main" val="345809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58FFCADC-E6FC-0EDC-002A-5FEA441F2296}"/>
              </a:ext>
            </a:extLst>
          </p:cNvPr>
          <p:cNvSpPr/>
          <p:nvPr/>
        </p:nvSpPr>
        <p:spPr>
          <a:xfrm>
            <a:off x="349624" y="665078"/>
            <a:ext cx="11385176"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Spiritual Message of the Week</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609600" y="2521063"/>
            <a:ext cx="10972800" cy="246752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Why The Righteous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Do Not Beg </a:t>
            </a:r>
            <a:endParaRPr kumimoji="0" lang="en-US" sz="6600" b="1" i="0" u="none" strike="noStrike" kern="1200" cap="none" spc="0" normalizeH="0" noProof="0" dirty="0">
              <a:ln>
                <a:noFill/>
              </a:ln>
              <a:solidFill>
                <a:sysClr val="window" lastClr="FFFFFF"/>
              </a:solidFill>
              <a:effectLst>
                <a:outerShdw blurRad="38100" dist="38100" dir="2700000" algn="tl">
                  <a:srgbClr val="0000FF">
                    <a:alpha val="43000"/>
                  </a:srgbClr>
                </a:outerShdw>
              </a:effectLst>
              <a:uLnTx/>
              <a:uFillTx/>
              <a:latin typeface="Times New Roman" pitchFamily="18" charset="0"/>
              <a:cs typeface="Times New Roman" pitchFamily="18" charset="0"/>
            </a:endParaRPr>
          </a:p>
        </p:txBody>
      </p:sp>
      <p:sp>
        <p:nvSpPr>
          <p:cNvPr id="7" name="Rectangle 2">
            <a:extLst>
              <a:ext uri="{FF2B5EF4-FFF2-40B4-BE49-F238E27FC236}">
                <a16:creationId xmlns:a16="http://schemas.microsoft.com/office/drawing/2014/main" id="{F104F74A-D0A9-D488-F79D-69D8F63B023D}"/>
              </a:ext>
            </a:extLst>
          </p:cNvPr>
          <p:cNvSpPr txBox="1">
            <a:spLocks noChangeArrowheads="1"/>
          </p:cNvSpPr>
          <p:nvPr/>
        </p:nvSpPr>
        <p:spPr bwMode="auto">
          <a:xfrm>
            <a:off x="3162300" y="5214684"/>
            <a:ext cx="5867400" cy="136550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Psalm</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 </a:t>
            </a: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37</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:25 </a:t>
            </a:r>
          </a:p>
        </p:txBody>
      </p:sp>
    </p:spTree>
    <p:extLst>
      <p:ext uri="{BB962C8B-B14F-4D97-AF65-F5344CB8AC3E}">
        <p14:creationId xmlns:p14="http://schemas.microsoft.com/office/powerpoint/2010/main" val="2123525191"/>
      </p:ext>
    </p:extLst>
  </p:cSld>
  <p:clrMapOvr>
    <a:masterClrMapping/>
  </p:clrMapOvr>
  <mc:AlternateContent xmlns:mc="http://schemas.openxmlformats.org/markup-compatibility/2006" xmlns:p14="http://schemas.microsoft.com/office/powerpoint/2010/main">
    <mc:Choice Requires="p14">
      <p:transition spd="slow" p14:dur="1500" advClick="0" advTm="10000">
        <p:split orient="vert"/>
      </p:transition>
    </mc:Choice>
    <mc:Fallback xmlns="">
      <p:transition spd="slow" advClick="0"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11" name="Rectangle 4">
            <a:extLst>
              <a:ext uri="{FF2B5EF4-FFF2-40B4-BE49-F238E27FC236}">
                <a16:creationId xmlns:a16="http://schemas.microsoft.com/office/drawing/2014/main" id="{E8780BD7-998D-706A-FF5D-631C75BE2DB9}"/>
              </a:ext>
            </a:extLst>
          </p:cNvPr>
          <p:cNvSpPr>
            <a:spLocks noGrp="1" noChangeArrowheads="1"/>
          </p:cNvSpPr>
          <p:nvPr>
            <p:ph idx="1"/>
          </p:nvPr>
        </p:nvSpPr>
        <p:spPr>
          <a:xfrm>
            <a:off x="801313" y="2232047"/>
            <a:ext cx="10434918" cy="3336629"/>
          </a:xfrm>
        </p:spPr>
        <p:txBody>
          <a:bodyPr anchor="ctr">
            <a:noAutofit/>
          </a:bodyPr>
          <a:lstStyle/>
          <a:p>
            <a:pPr marL="0" indent="0" algn="just">
              <a:buNone/>
            </a:pPr>
            <a:r>
              <a:rPr lang="en-US" altLang="en-US" sz="40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“But godliness with contentment is great gain. For we brought nothing into this world, and it is certain we can carry nothing out. And having food and raiment let us be therewith content.”</a:t>
            </a:r>
          </a:p>
        </p:txBody>
      </p:sp>
      <p:sp>
        <p:nvSpPr>
          <p:cNvPr id="2" name="Rectangle 1">
            <a:extLst>
              <a:ext uri="{FF2B5EF4-FFF2-40B4-BE49-F238E27FC236}">
                <a16:creationId xmlns:a16="http://schemas.microsoft.com/office/drawing/2014/main" id="{AF84A0A1-3758-8B88-DECD-913C53B96DED}"/>
              </a:ext>
            </a:extLst>
          </p:cNvPr>
          <p:cNvSpPr/>
          <p:nvPr/>
        </p:nvSpPr>
        <p:spPr>
          <a:xfrm>
            <a:off x="7736542" y="5406717"/>
            <a:ext cx="3756211" cy="830997"/>
          </a:xfrm>
          <a:prstGeom prst="rect">
            <a:avLst/>
          </a:prstGeom>
          <a:effectLst/>
        </p:spPr>
        <p:txBody>
          <a:bodyPr wrap="square">
            <a:spAutoFit/>
          </a:bodyPr>
          <a:lstStyle/>
          <a:p>
            <a:pPr algn="ctr" fontAlgn="auto">
              <a:spcBef>
                <a:spcPts val="0"/>
              </a:spcBef>
              <a:spcAft>
                <a:spcPts val="0"/>
              </a:spcAft>
              <a:defRPr/>
            </a:pPr>
            <a:r>
              <a:rPr lang="en-US" sz="4800" dirty="0">
                <a:solidFill>
                  <a:srgbClr val="FFC000">
                    <a:lumMod val="40000"/>
                    <a:lumOff val="60000"/>
                  </a:srgbClr>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rPr>
              <a:t>1 Tim. 6:6-8</a:t>
            </a:r>
            <a:endParaRPr lang="en-US" sz="4800" dirty="0">
              <a:solidFill>
                <a:srgbClr val="FFFFCC"/>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F34061D0-0A99-E496-5082-EA68AFC5DE18}"/>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2262639180"/>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58FFCADC-E6FC-0EDC-002A-5FEA441F2296}"/>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778778" y="2601111"/>
            <a:ext cx="10802471" cy="246752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noProof="0"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The Righteous Will Associate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noProof="0"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With The Righteous </a:t>
            </a:r>
          </a:p>
        </p:txBody>
      </p:sp>
      <p:sp>
        <p:nvSpPr>
          <p:cNvPr id="7" name="Rectangle 2">
            <a:extLst>
              <a:ext uri="{FF2B5EF4-FFF2-40B4-BE49-F238E27FC236}">
                <a16:creationId xmlns:a16="http://schemas.microsoft.com/office/drawing/2014/main" id="{F104F74A-D0A9-D488-F79D-69D8F63B023D}"/>
              </a:ext>
            </a:extLst>
          </p:cNvPr>
          <p:cNvSpPr txBox="1">
            <a:spLocks noChangeArrowheads="1"/>
          </p:cNvSpPr>
          <p:nvPr/>
        </p:nvSpPr>
        <p:spPr bwMode="auto">
          <a:xfrm>
            <a:off x="3162300" y="5214684"/>
            <a:ext cx="5867400" cy="136550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 </a:t>
            </a:r>
          </a:p>
        </p:txBody>
      </p:sp>
      <p:sp>
        <p:nvSpPr>
          <p:cNvPr id="2" name="Rectangle 2">
            <a:extLst>
              <a:ext uri="{FF2B5EF4-FFF2-40B4-BE49-F238E27FC236}">
                <a16:creationId xmlns:a16="http://schemas.microsoft.com/office/drawing/2014/main" id="{ECDDD8BB-061F-11DD-9F5D-31E03D6BE9F4}"/>
              </a:ext>
            </a:extLst>
          </p:cNvPr>
          <p:cNvSpPr txBox="1">
            <a:spLocks noChangeArrowheads="1"/>
          </p:cNvSpPr>
          <p:nvPr/>
        </p:nvSpPr>
        <p:spPr bwMode="auto">
          <a:xfrm>
            <a:off x="3314700" y="5367084"/>
            <a:ext cx="5867400" cy="136550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2 Cor.</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 </a:t>
            </a: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6</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:14 </a:t>
            </a:r>
          </a:p>
        </p:txBody>
      </p:sp>
    </p:spTree>
    <p:extLst>
      <p:ext uri="{BB962C8B-B14F-4D97-AF65-F5344CB8AC3E}">
        <p14:creationId xmlns:p14="http://schemas.microsoft.com/office/powerpoint/2010/main" val="834625716"/>
      </p:ext>
    </p:extLst>
  </p:cSld>
  <p:clrMapOvr>
    <a:masterClrMapping/>
  </p:clrMapOvr>
  <mc:AlternateContent xmlns:mc="http://schemas.openxmlformats.org/markup-compatibility/2006" xmlns:p14="http://schemas.microsoft.com/office/powerpoint/2010/main">
    <mc:Choice Requires="p14">
      <p:transition spd="slow" p14:dur="1500" advTm="11000">
        <p:split orient="vert"/>
      </p:transition>
    </mc:Choice>
    <mc:Fallback xmlns="">
      <p:transition spd="slow" advTm="1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2000"/>
                                        <p:tgtEl>
                                          <p:spTgt spid="7">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fade">
                                      <p:cBhvr>
                                        <p:cTn id="15"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69798"/>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58FFCADC-E6FC-0EDC-002A-5FEA441F2296}"/>
              </a:ext>
            </a:extLst>
          </p:cNvPr>
          <p:cNvSpPr/>
          <p:nvPr/>
        </p:nvSpPr>
        <p:spPr>
          <a:xfrm>
            <a:off x="7810150" y="5360314"/>
            <a:ext cx="3870862" cy="830997"/>
          </a:xfrm>
          <a:prstGeom prst="rect">
            <a:avLst/>
          </a:prstGeom>
          <a:effectLst/>
        </p:spPr>
        <p:txBody>
          <a:bodyPr wrap="square">
            <a:spAutoFit/>
          </a:bodyPr>
          <a:lstStyle/>
          <a:p>
            <a:pPr algn="ctr" fontAlgn="auto">
              <a:spcBef>
                <a:spcPts val="0"/>
              </a:spcBef>
              <a:spcAft>
                <a:spcPts val="0"/>
              </a:spcAft>
              <a:defRPr/>
            </a:pPr>
            <a:r>
              <a:rPr lang="en-US" sz="4800" dirty="0">
                <a:solidFill>
                  <a:srgbClr val="FFC000">
                    <a:lumMod val="40000"/>
                    <a:lumOff val="60000"/>
                  </a:srgbClr>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rPr>
              <a:t>2 Cor. 6:14</a:t>
            </a:r>
            <a:endParaRPr lang="en-US" sz="4800" dirty="0">
              <a:solidFill>
                <a:srgbClr val="FFFFCC"/>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endParaRPr>
          </a:p>
        </p:txBody>
      </p:sp>
      <p:sp>
        <p:nvSpPr>
          <p:cNvPr id="11" name="Rectangle 4">
            <a:extLst>
              <a:ext uri="{FF2B5EF4-FFF2-40B4-BE49-F238E27FC236}">
                <a16:creationId xmlns:a16="http://schemas.microsoft.com/office/drawing/2014/main" id="{E8780BD7-998D-706A-FF5D-631C75BE2DB9}"/>
              </a:ext>
            </a:extLst>
          </p:cNvPr>
          <p:cNvSpPr>
            <a:spLocks noGrp="1" noChangeArrowheads="1"/>
          </p:cNvSpPr>
          <p:nvPr>
            <p:ph idx="1"/>
          </p:nvPr>
        </p:nvSpPr>
        <p:spPr>
          <a:xfrm>
            <a:off x="801314" y="2372580"/>
            <a:ext cx="10434918" cy="3189321"/>
          </a:xfrm>
        </p:spPr>
        <p:txBody>
          <a:bodyPr anchor="ctr">
            <a:noAutofit/>
          </a:bodyPr>
          <a:lstStyle/>
          <a:p>
            <a:pPr marL="0" indent="0" algn="just">
              <a:buNone/>
            </a:pPr>
            <a:r>
              <a:rPr lang="en-US" altLang="en-US" sz="42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“Be ye not unequally yoked together with unbelievers: for what fellowship hath righteousness with unrighteousness? and what communion hath light with darkness?”</a:t>
            </a:r>
          </a:p>
        </p:txBody>
      </p:sp>
      <p:sp>
        <p:nvSpPr>
          <p:cNvPr id="2" name="Rectangle 1">
            <a:extLst>
              <a:ext uri="{FF2B5EF4-FFF2-40B4-BE49-F238E27FC236}">
                <a16:creationId xmlns:a16="http://schemas.microsoft.com/office/drawing/2014/main" id="{B73122E3-196D-15D8-99BF-A28570C12B61}"/>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955597949"/>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58FFCADC-E6FC-0EDC-002A-5FEA441F2296}"/>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7" name="Rectangle 2">
            <a:extLst>
              <a:ext uri="{FF2B5EF4-FFF2-40B4-BE49-F238E27FC236}">
                <a16:creationId xmlns:a16="http://schemas.microsoft.com/office/drawing/2014/main" id="{F104F74A-D0A9-D488-F79D-69D8F63B023D}"/>
              </a:ext>
            </a:extLst>
          </p:cNvPr>
          <p:cNvSpPr txBox="1">
            <a:spLocks noChangeArrowheads="1"/>
          </p:cNvSpPr>
          <p:nvPr/>
        </p:nvSpPr>
        <p:spPr bwMode="auto">
          <a:xfrm>
            <a:off x="3162300" y="5214684"/>
            <a:ext cx="5867400" cy="136550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 </a:t>
            </a:r>
          </a:p>
        </p:txBody>
      </p:sp>
      <p:sp>
        <p:nvSpPr>
          <p:cNvPr id="2" name="Rectangle 2">
            <a:extLst>
              <a:ext uri="{FF2B5EF4-FFF2-40B4-BE49-F238E27FC236}">
                <a16:creationId xmlns:a16="http://schemas.microsoft.com/office/drawing/2014/main" id="{ECDDD8BB-061F-11DD-9F5D-31E03D6BE9F4}"/>
              </a:ext>
            </a:extLst>
          </p:cNvPr>
          <p:cNvSpPr txBox="1">
            <a:spLocks noChangeArrowheads="1"/>
          </p:cNvSpPr>
          <p:nvPr/>
        </p:nvSpPr>
        <p:spPr bwMode="auto">
          <a:xfrm>
            <a:off x="3314700" y="5367084"/>
            <a:ext cx="5867400" cy="136550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Matt.</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 </a:t>
            </a: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6</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:33 </a:t>
            </a:r>
          </a:p>
        </p:txBody>
      </p:sp>
      <p:sp>
        <p:nvSpPr>
          <p:cNvPr id="5" name="Rectangle 3">
            <a:extLst>
              <a:ext uri="{FF2B5EF4-FFF2-40B4-BE49-F238E27FC236}">
                <a16:creationId xmlns:a16="http://schemas.microsoft.com/office/drawing/2014/main" id="{DED57B30-6995-F685-A340-3B40D4357878}"/>
              </a:ext>
            </a:extLst>
          </p:cNvPr>
          <p:cNvSpPr txBox="1">
            <a:spLocks noChangeArrowheads="1"/>
          </p:cNvSpPr>
          <p:nvPr/>
        </p:nvSpPr>
        <p:spPr>
          <a:xfrm>
            <a:off x="952500" y="2910689"/>
            <a:ext cx="10287000" cy="2456395"/>
          </a:xfrm>
          <a:prstGeom prst="rect">
            <a:avLst/>
          </a:prstGeom>
          <a:noFill/>
          <a:ln>
            <a:noFill/>
          </a:ln>
          <a:effectLst/>
        </p:spPr>
        <p:txBody>
          <a:bodyPr>
            <a:norm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lvl="0" indent="0" algn="just" eaLnBrk="1" hangingPunct="1">
              <a:buNone/>
            </a:pPr>
            <a:r>
              <a:rPr lang="en-US" sz="4400" i="1" kern="0" dirty="0">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t>“But seek ye first the kingdom of God, and his righteousness; and all these things shall be added unto you.”</a:t>
            </a:r>
            <a:endParaRPr kumimoji="0" lang="en-US" sz="4400" b="0" i="1"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3200" b="0" i="0" u="none" strike="noStrike" kern="0" cap="none" spc="0" normalizeH="0" baseline="0" noProof="0" dirty="0">
              <a:ln>
                <a:noFill/>
              </a:ln>
              <a:solidFill>
                <a:srgbClr val="740016"/>
              </a:solidFill>
              <a:effectLst/>
              <a:uLnTx/>
              <a:uFillTx/>
              <a:latin typeface="Arial"/>
              <a:ea typeface="+mn-ea"/>
              <a:cs typeface="Arial"/>
            </a:endParaRPr>
          </a:p>
        </p:txBody>
      </p:sp>
    </p:spTree>
    <p:extLst>
      <p:ext uri="{BB962C8B-B14F-4D97-AF65-F5344CB8AC3E}">
        <p14:creationId xmlns:p14="http://schemas.microsoft.com/office/powerpoint/2010/main" val="2894063802"/>
      </p:ext>
    </p:extLst>
  </p:cSld>
  <p:clrMapOvr>
    <a:masterClrMapping/>
  </p:clrMapOvr>
  <mc:AlternateContent xmlns:mc="http://schemas.openxmlformats.org/markup-compatibility/2006" xmlns:p14="http://schemas.microsoft.com/office/powerpoint/2010/main">
    <mc:Choice Requires="p14">
      <p:transition spd="slow" p14:dur="1500" advTm="11000">
        <p:split orient="vert"/>
      </p:transition>
    </mc:Choice>
    <mc:Fallback xmlns="">
      <p:transition spd="slow" advTm="1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2000"/>
                                        <p:tgtEl>
                                          <p:spTgt spid="2">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867758"/>
            <a:ext cx="11277600" cy="3566380"/>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42FE81BA-D23F-0BD2-36B5-10029D04A473}"/>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3"/>
            <a:ext cx="11277600" cy="2294143"/>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C4CD14B8-4D75-C7AE-02DB-2875D077E82F}"/>
              </a:ext>
            </a:extLst>
          </p:cNvPr>
          <p:cNvSpPr/>
          <p:nvPr/>
        </p:nvSpPr>
        <p:spPr>
          <a:xfrm>
            <a:off x="549710" y="527517"/>
            <a:ext cx="11092580" cy="1938992"/>
          </a:xfrm>
          <a:prstGeom prst="rect">
            <a:avLst/>
          </a:prstGeom>
          <a:effectLst/>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Let Us Begin Our </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Worship Together</a:t>
            </a:r>
            <a:endParaRPr kumimoji="0" lang="en-US" sz="6000" b="1" i="0" u="none" strike="noStrike" kern="1200" cap="none" spc="0" normalizeH="0" baseline="0" noProof="0" dirty="0">
              <a:ln>
                <a:noFill/>
              </a:ln>
              <a:solidFill>
                <a:srgbClr val="FFFFCC"/>
              </a:solidFill>
              <a:effectLst>
                <a:outerShdw blurRad="38100" dist="38100" dir="2700000" algn="tl">
                  <a:srgbClr val="000000">
                    <a:alpha val="43137"/>
                  </a:srgbClr>
                </a:outerShdw>
              </a:effectLst>
              <a:uLnTx/>
              <a:uFillTx/>
              <a:latin typeface="Benguiat Bk BT" panose="02030604050306020704" pitchFamily="18" charset="0"/>
              <a:ea typeface="Tahoma" pitchFamily="34" charset="0"/>
              <a:cs typeface="Times New Roman" pitchFamily="18" charset="0"/>
            </a:endParaRPr>
          </a:p>
        </p:txBody>
      </p:sp>
      <p:sp>
        <p:nvSpPr>
          <p:cNvPr id="2" name="Rectangle 3">
            <a:extLst>
              <a:ext uri="{FF2B5EF4-FFF2-40B4-BE49-F238E27FC236}">
                <a16:creationId xmlns:a16="http://schemas.microsoft.com/office/drawing/2014/main" id="{F329FC1F-EE93-1AB8-0E4D-D2D320866361}"/>
              </a:ext>
            </a:extLst>
          </p:cNvPr>
          <p:cNvSpPr txBox="1">
            <a:spLocks noChangeArrowheads="1"/>
          </p:cNvSpPr>
          <p:nvPr/>
        </p:nvSpPr>
        <p:spPr>
          <a:xfrm>
            <a:off x="871304" y="3406771"/>
            <a:ext cx="10287000" cy="2456395"/>
          </a:xfrm>
          <a:prstGeom prst="rect">
            <a:avLst/>
          </a:prstGeom>
          <a:noFill/>
          <a:ln>
            <a:noFill/>
          </a:ln>
          <a:effectLst/>
        </p:spPr>
        <p:txBody>
          <a:bodyPr>
            <a:normAutofit fontScale="925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lvl="0" indent="0" algn="just" eaLnBrk="1" hangingPunct="1">
              <a:buNone/>
            </a:pPr>
            <a:r>
              <a:rPr lang="en-US" sz="4800" i="1" kern="0" dirty="0">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t>“Give unto the Lord the glory due unto his name: bring an offering, and come before him: worship the Lord in the beauty of holiness.”</a:t>
            </a:r>
            <a:endParaRPr kumimoji="0" lang="en-US" sz="4800" b="0" i="1"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3200" b="0" i="0" u="none" strike="noStrike" kern="0" cap="none" spc="0" normalizeH="0" baseline="0" noProof="0" dirty="0">
              <a:ln>
                <a:noFill/>
              </a:ln>
              <a:solidFill>
                <a:srgbClr val="740016"/>
              </a:solidFill>
              <a:effectLst/>
              <a:uLnTx/>
              <a:uFillTx/>
              <a:latin typeface="Arial"/>
              <a:ea typeface="+mn-ea"/>
              <a:cs typeface="Arial"/>
            </a:endParaRPr>
          </a:p>
        </p:txBody>
      </p:sp>
      <p:sp>
        <p:nvSpPr>
          <p:cNvPr id="6" name="Rectangle 2">
            <a:extLst>
              <a:ext uri="{FF2B5EF4-FFF2-40B4-BE49-F238E27FC236}">
                <a16:creationId xmlns:a16="http://schemas.microsoft.com/office/drawing/2014/main" id="{29FE2409-D875-2082-EF6C-DC35924F763A}"/>
              </a:ext>
            </a:extLst>
          </p:cNvPr>
          <p:cNvSpPr txBox="1">
            <a:spLocks noChangeArrowheads="1"/>
          </p:cNvSpPr>
          <p:nvPr/>
        </p:nvSpPr>
        <p:spPr bwMode="auto">
          <a:xfrm>
            <a:off x="6777318" y="5276291"/>
            <a:ext cx="4957482" cy="1075858"/>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en-US" sz="4800" kern="0" dirty="0">
                <a:solidFill>
                  <a:srgbClr val="FFC000">
                    <a:lumMod val="60000"/>
                    <a:lumOff val="40000"/>
                  </a:srgbClr>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1 Chron.</a:t>
            </a:r>
            <a:r>
              <a:rPr kumimoji="0" lang="en-US" altLang="en-US" sz="48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Times New Roman" panose="02020603050405020304" pitchFamily="18" charset="0"/>
                <a:ea typeface="Tahoma" panose="020B0604030504040204" pitchFamily="34" charset="0"/>
                <a:cs typeface="Times New Roman" panose="02020603050405020304" pitchFamily="18" charset="0"/>
              </a:rPr>
              <a:t> </a:t>
            </a:r>
            <a:r>
              <a:rPr lang="en-US" altLang="en-US" sz="4800" kern="0" dirty="0">
                <a:solidFill>
                  <a:srgbClr val="FFC000">
                    <a:lumMod val="60000"/>
                    <a:lumOff val="40000"/>
                  </a:srgbClr>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16</a:t>
            </a:r>
            <a:r>
              <a:rPr kumimoji="0" lang="en-US" altLang="en-US" sz="48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Times New Roman" panose="02020603050405020304" pitchFamily="18" charset="0"/>
                <a:ea typeface="Tahoma" panose="020B0604030504040204" pitchFamily="34" charset="0"/>
                <a:cs typeface="Times New Roman" panose="02020603050405020304" pitchFamily="18" charset="0"/>
              </a:rPr>
              <a:t>:29 </a:t>
            </a:r>
          </a:p>
        </p:txBody>
      </p:sp>
    </p:spTree>
    <p:extLst>
      <p:ext uri="{BB962C8B-B14F-4D97-AF65-F5344CB8AC3E}">
        <p14:creationId xmlns:p14="http://schemas.microsoft.com/office/powerpoint/2010/main" val="2575495167"/>
      </p:ext>
    </p:extLst>
  </p:cSld>
  <p:clrMapOvr>
    <a:masterClrMapping/>
  </p:clrMapOvr>
  <mc:AlternateContent xmlns:mc="http://schemas.openxmlformats.org/markup-compatibility/2006" xmlns:p14="http://schemas.microsoft.com/office/powerpoint/2010/main">
    <mc:Choice Requires="p14">
      <p:transition spd="slow" p14:dur="1500" advTm="13000">
        <p:split orient="vert"/>
      </p:transition>
    </mc:Choice>
    <mc:Fallback xmlns="">
      <p:transition spd="slow" advTm="1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2000"/>
                                        <p:tgtEl>
                                          <p:spTgt spid="4">
                                            <p:txEl>
                                              <p:pRg st="1" end="1"/>
                                            </p:txEl>
                                          </p:spTgt>
                                        </p:tgtEl>
                                      </p:cBhvr>
                                    </p:animEffect>
                                  </p:childTnLst>
                                </p:cTn>
                              </p:par>
                            </p:childTnLst>
                          </p:cTn>
                        </p:par>
                        <p:par>
                          <p:cTn id="11" fill="hold">
                            <p:stCondLst>
                              <p:cond delay="2000"/>
                            </p:stCondLst>
                            <p:childTnLst>
                              <p:par>
                                <p:cTn id="12" presetID="10" presetClass="entr" presetSubtype="0" fill="hold" nodeType="after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fade">
                                      <p:cBhvr>
                                        <p:cTn id="14" dur="2000"/>
                                        <p:tgtEl>
                                          <p:spTgt spid="2">
                                            <p:txEl>
                                              <p:pRg st="0" end="0"/>
                                            </p:txEl>
                                          </p:spTgt>
                                        </p:tgtEl>
                                      </p:cBhvr>
                                    </p:animEffect>
                                  </p:childTnLst>
                                </p:cTn>
                              </p:par>
                            </p:childTnLst>
                          </p:cTn>
                        </p:par>
                        <p:par>
                          <p:cTn id="15" fill="hold">
                            <p:stCondLst>
                              <p:cond delay="4000"/>
                            </p:stCondLst>
                            <p:childTnLst>
                              <p:par>
                                <p:cTn id="16" presetID="10" presetClass="entr" presetSubtype="0" fill="hold" nodeType="after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11" name="Rectangle 4">
            <a:extLst>
              <a:ext uri="{FF2B5EF4-FFF2-40B4-BE49-F238E27FC236}">
                <a16:creationId xmlns:a16="http://schemas.microsoft.com/office/drawing/2014/main" id="{E8780BD7-998D-706A-FF5D-631C75BE2DB9}"/>
              </a:ext>
            </a:extLst>
          </p:cNvPr>
          <p:cNvSpPr>
            <a:spLocks noGrp="1" noChangeArrowheads="1"/>
          </p:cNvSpPr>
          <p:nvPr>
            <p:ph idx="1"/>
          </p:nvPr>
        </p:nvSpPr>
        <p:spPr>
          <a:xfrm>
            <a:off x="851647" y="2752165"/>
            <a:ext cx="10434918" cy="2683902"/>
          </a:xfrm>
        </p:spPr>
        <p:txBody>
          <a:bodyPr anchor="ctr">
            <a:noAutofit/>
          </a:bodyPr>
          <a:lstStyle/>
          <a:p>
            <a:pPr marL="0" indent="0" algn="just">
              <a:buNone/>
            </a:pPr>
            <a:r>
              <a:rPr lang="en-US" altLang="en-US" sz="44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“I have been young and now I am old, yet I have not seen the righteous forsaken or his descendants begging bread.”</a:t>
            </a:r>
          </a:p>
        </p:txBody>
      </p:sp>
      <p:sp>
        <p:nvSpPr>
          <p:cNvPr id="25" name="Rectangle 24">
            <a:extLst>
              <a:ext uri="{FF2B5EF4-FFF2-40B4-BE49-F238E27FC236}">
                <a16:creationId xmlns:a16="http://schemas.microsoft.com/office/drawing/2014/main" id="{1CCC329D-0307-0595-1BA8-1FF450F40044}"/>
              </a:ext>
            </a:extLst>
          </p:cNvPr>
          <p:cNvSpPr/>
          <p:nvPr/>
        </p:nvSpPr>
        <p:spPr>
          <a:xfrm>
            <a:off x="7853082" y="5360314"/>
            <a:ext cx="3827930" cy="830997"/>
          </a:xfrm>
          <a:prstGeom prst="rect">
            <a:avLst/>
          </a:prstGeom>
          <a:effectLst/>
        </p:spPr>
        <p:txBody>
          <a:bodyPr wrap="square">
            <a:spAutoFit/>
          </a:bodyPr>
          <a:lstStyle/>
          <a:p>
            <a:pPr algn="ctr" fontAlgn="auto">
              <a:spcBef>
                <a:spcPts val="0"/>
              </a:spcBef>
              <a:spcAft>
                <a:spcPts val="0"/>
              </a:spcAft>
              <a:defRPr/>
            </a:pPr>
            <a:r>
              <a:rPr lang="en-US" sz="4800" dirty="0">
                <a:solidFill>
                  <a:srgbClr val="FFC000">
                    <a:lumMod val="40000"/>
                    <a:lumOff val="60000"/>
                  </a:srgbClr>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rPr>
              <a:t>Psalm 37:25</a:t>
            </a:r>
            <a:endParaRPr lang="en-US" sz="4800" dirty="0">
              <a:solidFill>
                <a:srgbClr val="FFFFCC"/>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endParaRPr>
          </a:p>
        </p:txBody>
      </p:sp>
      <p:sp>
        <p:nvSpPr>
          <p:cNvPr id="27" name="Rectangle 26">
            <a:extLst>
              <a:ext uri="{FF2B5EF4-FFF2-40B4-BE49-F238E27FC236}">
                <a16:creationId xmlns:a16="http://schemas.microsoft.com/office/drawing/2014/main" id="{DABF9F3E-83DB-99E1-410E-52377E62CE4C}"/>
              </a:ext>
            </a:extLst>
          </p:cNvPr>
          <p:cNvSpPr/>
          <p:nvPr/>
        </p:nvSpPr>
        <p:spPr>
          <a:xfrm>
            <a:off x="349624" y="665078"/>
            <a:ext cx="11385176"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Spiritual Message of the Week</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1057166862"/>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5">
                                            <p:txEl>
                                              <p:pRg st="0" end="0"/>
                                            </p:txEl>
                                          </p:spTgt>
                                        </p:tgtEl>
                                        <p:attrNameLst>
                                          <p:attrName>style.visibility</p:attrName>
                                        </p:attrNameLst>
                                      </p:cBhvr>
                                      <p:to>
                                        <p:strVal val="visible"/>
                                      </p:to>
                                    </p:set>
                                    <p:animEffect transition="in" filter="fade">
                                      <p:cBhvr>
                                        <p:cTn id="11" dur="20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58FFCADC-E6FC-0EDC-002A-5FEA441F2296}"/>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609600" y="2521063"/>
            <a:ext cx="10972800" cy="246752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The Righteous are Richly Blessed by God</a:t>
            </a:r>
            <a:endParaRPr lang="en-US" sz="6600" b="1" noProof="0"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endParaRPr>
          </a:p>
        </p:txBody>
      </p:sp>
      <p:sp>
        <p:nvSpPr>
          <p:cNvPr id="7" name="Rectangle 2">
            <a:extLst>
              <a:ext uri="{FF2B5EF4-FFF2-40B4-BE49-F238E27FC236}">
                <a16:creationId xmlns:a16="http://schemas.microsoft.com/office/drawing/2014/main" id="{F104F74A-D0A9-D488-F79D-69D8F63B023D}"/>
              </a:ext>
            </a:extLst>
          </p:cNvPr>
          <p:cNvSpPr txBox="1">
            <a:spLocks noChangeArrowheads="1"/>
          </p:cNvSpPr>
          <p:nvPr/>
        </p:nvSpPr>
        <p:spPr bwMode="auto">
          <a:xfrm>
            <a:off x="3162300" y="5214684"/>
            <a:ext cx="5867400" cy="136550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Tim.</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 </a:t>
            </a: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6</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:17 </a:t>
            </a:r>
          </a:p>
        </p:txBody>
      </p:sp>
    </p:spTree>
    <p:extLst>
      <p:ext uri="{BB962C8B-B14F-4D97-AF65-F5344CB8AC3E}">
        <p14:creationId xmlns:p14="http://schemas.microsoft.com/office/powerpoint/2010/main" val="1733380266"/>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11" name="Rectangle 4">
            <a:extLst>
              <a:ext uri="{FF2B5EF4-FFF2-40B4-BE49-F238E27FC236}">
                <a16:creationId xmlns:a16="http://schemas.microsoft.com/office/drawing/2014/main" id="{E8780BD7-998D-706A-FF5D-631C75BE2DB9}"/>
              </a:ext>
            </a:extLst>
          </p:cNvPr>
          <p:cNvSpPr>
            <a:spLocks noGrp="1" noChangeArrowheads="1"/>
          </p:cNvSpPr>
          <p:nvPr>
            <p:ph idx="1"/>
          </p:nvPr>
        </p:nvSpPr>
        <p:spPr>
          <a:xfrm>
            <a:off x="851647" y="2752164"/>
            <a:ext cx="10434918" cy="2893627"/>
          </a:xfrm>
        </p:spPr>
        <p:txBody>
          <a:bodyPr anchor="ctr">
            <a:noAutofit/>
          </a:bodyPr>
          <a:lstStyle/>
          <a:p>
            <a:pPr marL="0" indent="0" algn="just">
              <a:buNone/>
            </a:pPr>
            <a:r>
              <a:rPr lang="en-US" altLang="en-US" sz="44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“Every good thing given and every perfect gift is from above, coming down from the Father of lights.”</a:t>
            </a:r>
          </a:p>
        </p:txBody>
      </p:sp>
      <p:sp>
        <p:nvSpPr>
          <p:cNvPr id="2" name="Rectangle 1">
            <a:extLst>
              <a:ext uri="{FF2B5EF4-FFF2-40B4-BE49-F238E27FC236}">
                <a16:creationId xmlns:a16="http://schemas.microsoft.com/office/drawing/2014/main" id="{9DBA6D1A-06CA-4CC1-155C-A188DBA4C684}"/>
              </a:ext>
            </a:extLst>
          </p:cNvPr>
          <p:cNvSpPr/>
          <p:nvPr/>
        </p:nvSpPr>
        <p:spPr>
          <a:xfrm>
            <a:off x="8184777" y="5430468"/>
            <a:ext cx="3101788" cy="830997"/>
          </a:xfrm>
          <a:prstGeom prst="rect">
            <a:avLst/>
          </a:prstGeom>
          <a:effectLst/>
        </p:spPr>
        <p:txBody>
          <a:bodyPr wrap="square">
            <a:spAutoFit/>
          </a:bodyPr>
          <a:lstStyle/>
          <a:p>
            <a:pPr algn="ctr" fontAlgn="auto">
              <a:spcBef>
                <a:spcPts val="0"/>
              </a:spcBef>
              <a:spcAft>
                <a:spcPts val="0"/>
              </a:spcAft>
              <a:defRPr/>
            </a:pPr>
            <a:r>
              <a:rPr lang="en-US" sz="4800" dirty="0">
                <a:solidFill>
                  <a:srgbClr val="FFC000">
                    <a:lumMod val="40000"/>
                    <a:lumOff val="60000"/>
                  </a:srgbClr>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rPr>
              <a:t>1 Tim. 6:17</a:t>
            </a:r>
            <a:endParaRPr lang="en-US" sz="4800" dirty="0">
              <a:solidFill>
                <a:srgbClr val="FFFFCC"/>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546BBE32-2097-D0E4-4A83-6CDC54CF7869}"/>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3640223440"/>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58FFCADC-E6FC-0EDC-002A-5FEA441F2296}"/>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609600" y="2521063"/>
            <a:ext cx="10972800" cy="246752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noProof="0"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The Righteous Will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B</a:t>
            </a:r>
            <a:r>
              <a:rPr lang="en-US" sz="6600" b="1" noProof="0"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e Hard Workers</a:t>
            </a:r>
          </a:p>
        </p:txBody>
      </p:sp>
      <p:sp>
        <p:nvSpPr>
          <p:cNvPr id="7" name="Rectangle 2">
            <a:extLst>
              <a:ext uri="{FF2B5EF4-FFF2-40B4-BE49-F238E27FC236}">
                <a16:creationId xmlns:a16="http://schemas.microsoft.com/office/drawing/2014/main" id="{F104F74A-D0A9-D488-F79D-69D8F63B023D}"/>
              </a:ext>
            </a:extLst>
          </p:cNvPr>
          <p:cNvSpPr txBox="1">
            <a:spLocks noChangeArrowheads="1"/>
          </p:cNvSpPr>
          <p:nvPr/>
        </p:nvSpPr>
        <p:spPr bwMode="auto">
          <a:xfrm>
            <a:off x="3162300" y="5214684"/>
            <a:ext cx="5867400" cy="136550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a:t>
            </a:r>
            <a:r>
              <a:rPr lang="en-US" altLang="en-US" sz="5400" kern="0" dirty="0" err="1">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Thess</a:t>
            </a: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 </a:t>
            </a: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4</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:11-12 </a:t>
            </a:r>
          </a:p>
        </p:txBody>
      </p:sp>
    </p:spTree>
    <p:extLst>
      <p:ext uri="{BB962C8B-B14F-4D97-AF65-F5344CB8AC3E}">
        <p14:creationId xmlns:p14="http://schemas.microsoft.com/office/powerpoint/2010/main" val="139522545"/>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11" name="Rectangle 4">
            <a:extLst>
              <a:ext uri="{FF2B5EF4-FFF2-40B4-BE49-F238E27FC236}">
                <a16:creationId xmlns:a16="http://schemas.microsoft.com/office/drawing/2014/main" id="{E8780BD7-998D-706A-FF5D-631C75BE2DB9}"/>
              </a:ext>
            </a:extLst>
          </p:cNvPr>
          <p:cNvSpPr>
            <a:spLocks noGrp="1" noChangeArrowheads="1"/>
          </p:cNvSpPr>
          <p:nvPr>
            <p:ph idx="1"/>
          </p:nvPr>
        </p:nvSpPr>
        <p:spPr>
          <a:xfrm>
            <a:off x="869576" y="2294965"/>
            <a:ext cx="10434918" cy="3336629"/>
          </a:xfrm>
        </p:spPr>
        <p:txBody>
          <a:bodyPr anchor="ctr">
            <a:noAutofit/>
          </a:bodyPr>
          <a:lstStyle/>
          <a:p>
            <a:pPr marL="0" indent="0" algn="just">
              <a:buNone/>
            </a:pPr>
            <a:r>
              <a:rPr lang="en-US" altLang="en-US" sz="44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a:t>
            </a:r>
            <a:r>
              <a:rPr lang="en-US" altLang="en-US" sz="42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And that ye study to be quiet, and to do your own business, and to work with your own hands, as we commanded you; That ye may walk honestly toward them that are without, and that ye may have lack of nothing</a:t>
            </a:r>
            <a:r>
              <a:rPr lang="en-US" altLang="en-US" sz="44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a:t>
            </a:r>
          </a:p>
        </p:txBody>
      </p:sp>
      <p:sp>
        <p:nvSpPr>
          <p:cNvPr id="2" name="Rectangle 1">
            <a:extLst>
              <a:ext uri="{FF2B5EF4-FFF2-40B4-BE49-F238E27FC236}">
                <a16:creationId xmlns:a16="http://schemas.microsoft.com/office/drawing/2014/main" id="{CA62F410-908B-7516-8856-E40510668B8D}"/>
              </a:ext>
            </a:extLst>
          </p:cNvPr>
          <p:cNvSpPr/>
          <p:nvPr/>
        </p:nvSpPr>
        <p:spPr>
          <a:xfrm>
            <a:off x="6345531" y="5603140"/>
            <a:ext cx="5147222" cy="830997"/>
          </a:xfrm>
          <a:prstGeom prst="rect">
            <a:avLst/>
          </a:prstGeom>
          <a:effectLst/>
        </p:spPr>
        <p:txBody>
          <a:bodyPr wrap="square">
            <a:spAutoFit/>
          </a:bodyPr>
          <a:lstStyle/>
          <a:p>
            <a:pPr algn="ctr" fontAlgn="auto">
              <a:spcBef>
                <a:spcPts val="0"/>
              </a:spcBef>
              <a:spcAft>
                <a:spcPts val="0"/>
              </a:spcAft>
              <a:defRPr/>
            </a:pPr>
            <a:r>
              <a:rPr lang="en-US" sz="4800"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1 Thess. 4:11-12</a:t>
            </a:r>
            <a:endParaRPr lang="en-US" sz="4800"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5" name="Rectangle 4">
            <a:extLst>
              <a:ext uri="{FF2B5EF4-FFF2-40B4-BE49-F238E27FC236}">
                <a16:creationId xmlns:a16="http://schemas.microsoft.com/office/drawing/2014/main" id="{15D4AEA0-230D-40D8-273F-DD191C8E2C65}"/>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162794649"/>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58FFCADC-E6FC-0EDC-002A-5FEA441F2296}"/>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609600" y="2521063"/>
            <a:ext cx="10972800" cy="246752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noProof="0"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The Righteous Will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noProof="0"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Be Good Stewards</a:t>
            </a:r>
          </a:p>
        </p:txBody>
      </p:sp>
      <p:sp>
        <p:nvSpPr>
          <p:cNvPr id="7" name="Rectangle 2">
            <a:extLst>
              <a:ext uri="{FF2B5EF4-FFF2-40B4-BE49-F238E27FC236}">
                <a16:creationId xmlns:a16="http://schemas.microsoft.com/office/drawing/2014/main" id="{F104F74A-D0A9-D488-F79D-69D8F63B023D}"/>
              </a:ext>
            </a:extLst>
          </p:cNvPr>
          <p:cNvSpPr txBox="1">
            <a:spLocks noChangeArrowheads="1"/>
          </p:cNvSpPr>
          <p:nvPr/>
        </p:nvSpPr>
        <p:spPr bwMode="auto">
          <a:xfrm>
            <a:off x="3162300" y="5214684"/>
            <a:ext cx="5867400" cy="136550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Deut.</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 </a:t>
            </a: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8</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:18 </a:t>
            </a:r>
          </a:p>
        </p:txBody>
      </p:sp>
    </p:spTree>
    <p:extLst>
      <p:ext uri="{BB962C8B-B14F-4D97-AF65-F5344CB8AC3E}">
        <p14:creationId xmlns:p14="http://schemas.microsoft.com/office/powerpoint/2010/main" val="3780203611"/>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69798"/>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58FFCADC-E6FC-0EDC-002A-5FEA441F2296}"/>
              </a:ext>
            </a:extLst>
          </p:cNvPr>
          <p:cNvSpPr/>
          <p:nvPr/>
        </p:nvSpPr>
        <p:spPr>
          <a:xfrm>
            <a:off x="7977930" y="5360314"/>
            <a:ext cx="3703082" cy="830997"/>
          </a:xfrm>
          <a:prstGeom prst="rect">
            <a:avLst/>
          </a:prstGeom>
          <a:effectLst/>
        </p:spPr>
        <p:txBody>
          <a:bodyPr wrap="square">
            <a:spAutoFit/>
          </a:bodyPr>
          <a:lstStyle/>
          <a:p>
            <a:pPr algn="ctr" fontAlgn="auto">
              <a:spcBef>
                <a:spcPts val="0"/>
              </a:spcBef>
              <a:spcAft>
                <a:spcPts val="0"/>
              </a:spcAft>
              <a:defRPr/>
            </a:pPr>
            <a:r>
              <a:rPr lang="en-US" sz="4800" dirty="0">
                <a:solidFill>
                  <a:srgbClr val="FFC000">
                    <a:lumMod val="40000"/>
                    <a:lumOff val="60000"/>
                  </a:srgbClr>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rPr>
              <a:t>Deut. 8:18</a:t>
            </a:r>
            <a:endParaRPr lang="en-US" sz="4800" dirty="0">
              <a:solidFill>
                <a:srgbClr val="FFFFCC"/>
              </a:solidFill>
              <a:effectLst>
                <a:outerShdw blurRad="38100" dist="38100" dir="2700000" algn="tl">
                  <a:srgbClr val="000000">
                    <a:alpha val="43137"/>
                  </a:srgbClr>
                </a:outerShdw>
              </a:effectLst>
              <a:latin typeface="Times New Roman" panose="02020603050405020304" pitchFamily="18" charset="0"/>
              <a:ea typeface="Tahoma" pitchFamily="34" charset="0"/>
              <a:cs typeface="Times New Roman" panose="02020603050405020304" pitchFamily="18" charset="0"/>
            </a:endParaRPr>
          </a:p>
        </p:txBody>
      </p:sp>
      <p:sp>
        <p:nvSpPr>
          <p:cNvPr id="11" name="Rectangle 4">
            <a:extLst>
              <a:ext uri="{FF2B5EF4-FFF2-40B4-BE49-F238E27FC236}">
                <a16:creationId xmlns:a16="http://schemas.microsoft.com/office/drawing/2014/main" id="{E8780BD7-998D-706A-FF5D-631C75BE2DB9}"/>
              </a:ext>
            </a:extLst>
          </p:cNvPr>
          <p:cNvSpPr>
            <a:spLocks noGrp="1" noChangeArrowheads="1"/>
          </p:cNvSpPr>
          <p:nvPr>
            <p:ph idx="1"/>
          </p:nvPr>
        </p:nvSpPr>
        <p:spPr>
          <a:xfrm>
            <a:off x="851647" y="2659310"/>
            <a:ext cx="10434918" cy="2617365"/>
          </a:xfrm>
        </p:spPr>
        <p:txBody>
          <a:bodyPr anchor="ctr">
            <a:noAutofit/>
          </a:bodyPr>
          <a:lstStyle/>
          <a:p>
            <a:pPr marL="0" indent="0" algn="just">
              <a:buNone/>
            </a:pPr>
            <a:r>
              <a:rPr lang="en-US" altLang="en-US" sz="42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“But thou shalt remember the Lord thy God: for it is he that giveth thee power to get wealth, that he may establish his covenant which he </a:t>
            </a:r>
            <a:r>
              <a:rPr lang="en-US" altLang="en-US" sz="4200" i="1" dirty="0" err="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sware</a:t>
            </a:r>
            <a:r>
              <a:rPr lang="en-US" altLang="en-US" sz="42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3" panose="05040102010807070707" pitchFamily="18" charset="2"/>
              </a:rPr>
              <a:t> unto thy fathers, as it is this day.”</a:t>
            </a:r>
          </a:p>
        </p:txBody>
      </p:sp>
      <p:sp>
        <p:nvSpPr>
          <p:cNvPr id="2" name="Rectangle 1">
            <a:extLst>
              <a:ext uri="{FF2B5EF4-FFF2-40B4-BE49-F238E27FC236}">
                <a16:creationId xmlns:a16="http://schemas.microsoft.com/office/drawing/2014/main" id="{B73122E3-196D-15D8-99BF-A28570C12B61}"/>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140007513"/>
      </p:ext>
    </p:extLst>
  </p:cSld>
  <p:clrMapOvr>
    <a:masterClrMapping/>
  </p:clrMapOvr>
  <mc:AlternateContent xmlns:mc="http://schemas.openxmlformats.org/markup-compatibility/2006" xmlns:p14="http://schemas.microsoft.com/office/powerpoint/2010/main">
    <mc:Choice Requires="p14">
      <p:transition spd="slow" p14:dur="1500" advTm="11000">
        <p:split orient="vert"/>
      </p:transition>
    </mc:Choice>
    <mc:Fallback xmlns="">
      <p:transition spd="slow" advTm="1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a:extLst>
              <a:ext uri="{FF2B5EF4-FFF2-40B4-BE49-F238E27FC236}">
                <a16:creationId xmlns:a16="http://schemas.microsoft.com/office/drawing/2014/main" id="{E4843100-F360-4FC1-A835-18AACE8AE05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35420" r="1196"/>
          <a:stretch>
            <a:fillRect/>
          </a:stretch>
        </p:blipFill>
        <p:spPr bwMode="auto">
          <a:xfrm>
            <a:off x="0" y="1588"/>
            <a:ext cx="12192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a:extLst>
              <a:ext uri="{FF2B5EF4-FFF2-40B4-BE49-F238E27FC236}">
                <a16:creationId xmlns:a16="http://schemas.microsoft.com/office/drawing/2014/main" id="{21D7F8EE-D7BE-1138-9E0E-713DE7D63B6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2294965"/>
            <a:ext cx="11277600" cy="4139172"/>
          </a:xfrm>
          <a:prstGeom prst="rect">
            <a:avLst/>
          </a:prstGeom>
          <a:ln>
            <a:noFill/>
          </a:ln>
          <a:effectLst>
            <a:outerShdw blurRad="292100" dist="139700" dir="2700000" algn="tl" rotWithShape="0">
              <a:srgbClr val="333333">
                <a:alpha val="65000"/>
              </a:srgbClr>
            </a:outerShdw>
          </a:effec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pic>
        <p:nvPicPr>
          <p:cNvPr id="3" name="Picture 7">
            <a:extLst>
              <a:ext uri="{FF2B5EF4-FFF2-40B4-BE49-F238E27FC236}">
                <a16:creationId xmlns:a16="http://schemas.microsoft.com/office/drawing/2014/main" id="{10310033-6316-A688-D526-9DBCDA163430}"/>
              </a:ext>
            </a:extLst>
          </p:cNvPr>
          <p:cNvPicPr>
            <a:picLocks noChangeAspect="1" noChangeArrowheads="1"/>
          </p:cNvPicPr>
          <p:nvPr/>
        </p:nvPicPr>
        <p:blipFill>
          <a:blip r:embed="rId5">
            <a:duotone>
              <a:prstClr val="black"/>
              <a:schemeClr val="tx2">
                <a:tint val="45000"/>
                <a:satMod val="400000"/>
              </a:schemeClr>
            </a:duotone>
          </a:blip>
          <a:srcRect l="34167" t="10733" b="11488"/>
          <a:stretch>
            <a:fillRect/>
          </a:stretch>
        </p:blipFill>
        <p:spPr bwMode="auto">
          <a:xfrm>
            <a:off x="457200" y="354564"/>
            <a:ext cx="11277600" cy="1707502"/>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58FFCADC-E6FC-0EDC-002A-5FEA441F2296}"/>
              </a:ext>
            </a:extLst>
          </p:cNvPr>
          <p:cNvSpPr/>
          <p:nvPr/>
        </p:nvSpPr>
        <p:spPr>
          <a:xfrm>
            <a:off x="681318" y="665078"/>
            <a:ext cx="10811435" cy="1015663"/>
          </a:xfrm>
          <a:prstGeom prst="rect">
            <a:avLst/>
          </a:prstGeom>
          <a:effectLst/>
        </p:spPr>
        <p:txBody>
          <a:bodyPr wrap="square">
            <a:spAutoFit/>
          </a:bodyPr>
          <a:lstStyle/>
          <a:p>
            <a:pPr algn="ctr" fontAlgn="auto">
              <a:spcBef>
                <a:spcPts val="0"/>
              </a:spcBef>
              <a:spcAft>
                <a:spcPts val="0"/>
              </a:spcAft>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Why Righteous Do Not Beg</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609600" y="2521063"/>
            <a:ext cx="10972800" cy="246752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noProof="0"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The Righteous Will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b="1" noProof="0"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Be Content</a:t>
            </a:r>
          </a:p>
        </p:txBody>
      </p:sp>
      <p:sp>
        <p:nvSpPr>
          <p:cNvPr id="7" name="Rectangle 2">
            <a:extLst>
              <a:ext uri="{FF2B5EF4-FFF2-40B4-BE49-F238E27FC236}">
                <a16:creationId xmlns:a16="http://schemas.microsoft.com/office/drawing/2014/main" id="{F104F74A-D0A9-D488-F79D-69D8F63B023D}"/>
              </a:ext>
            </a:extLst>
          </p:cNvPr>
          <p:cNvSpPr txBox="1">
            <a:spLocks noChangeArrowheads="1"/>
          </p:cNvSpPr>
          <p:nvPr/>
        </p:nvSpPr>
        <p:spPr bwMode="auto">
          <a:xfrm>
            <a:off x="3162300" y="5214684"/>
            <a:ext cx="5867400" cy="136550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Tim</a:t>
            </a: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 </a:t>
            </a:r>
            <a:r>
              <a:rPr lang="en-US" altLang="en-US" sz="5400" kern="0" noProof="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6</a:t>
            </a:r>
            <a:r>
              <a:rPr kumimoji="0" lang="en-US" altLang="en-US" sz="5400" b="0" i="0" u="none" strike="noStrike" kern="0" cap="none" spc="0" normalizeH="0" baseline="0" noProof="0" dirty="0">
                <a:ln>
                  <a:noFill/>
                </a:ln>
                <a:solidFill>
                  <a:srgbClr val="FFC000">
                    <a:lumMod val="60000"/>
                    <a:lumOff val="40000"/>
                  </a:srgbClr>
                </a:solidFill>
                <a:effectLst>
                  <a:outerShdw blurRad="38100" dist="38100" dir="2700000" algn="tl">
                    <a:srgbClr val="000000">
                      <a:alpha val="43137"/>
                    </a:srgbClr>
                  </a:outerShdw>
                </a:effectLst>
                <a:uLnTx/>
                <a:uFillTx/>
                <a:latin typeface="Palatino Linotype" panose="02040502050505030304" pitchFamily="18" charset="0"/>
                <a:ea typeface="Tahoma" panose="020B0604030504040204" pitchFamily="34" charset="0"/>
                <a:cs typeface="Tahoma" panose="020B0604030504040204" pitchFamily="34" charset="0"/>
              </a:rPr>
              <a:t>:6-8 </a:t>
            </a:r>
          </a:p>
        </p:txBody>
      </p:sp>
    </p:spTree>
    <p:extLst>
      <p:ext uri="{BB962C8B-B14F-4D97-AF65-F5344CB8AC3E}">
        <p14:creationId xmlns:p14="http://schemas.microsoft.com/office/powerpoint/2010/main" val="1816905334"/>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427</Words>
  <Application>Microsoft Office PowerPoint</Application>
  <PresentationFormat>Widescreen</PresentationFormat>
  <Paragraphs>64</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Benguiat Bk BT</vt:lpstr>
      <vt:lpstr>Calibri</vt:lpstr>
      <vt:lpstr>Calibri Light</vt:lpstr>
      <vt:lpstr>Palatino Linotype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Larry Wisdom</dc:creator>
  <cp:lastModifiedBy>Larry Wisdom</cp:lastModifiedBy>
  <cp:revision>17</cp:revision>
  <dcterms:created xsi:type="dcterms:W3CDTF">2022-09-03T19:36:11Z</dcterms:created>
  <dcterms:modified xsi:type="dcterms:W3CDTF">2022-11-27T18:42:40Z</dcterms:modified>
</cp:coreProperties>
</file>