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4.xml" ContentType="application/vnd.openxmlformats-officedocument.them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84" r:id="rId3"/>
  </p:sldMasterIdLst>
  <p:notesMasterIdLst>
    <p:notesMasterId r:id="rId13"/>
  </p:notesMasterIdLst>
  <p:sldIdLst>
    <p:sldId id="848" r:id="rId4"/>
    <p:sldId id="849" r:id="rId5"/>
    <p:sldId id="850" r:id="rId6"/>
    <p:sldId id="857" r:id="rId7"/>
    <p:sldId id="858" r:id="rId8"/>
    <p:sldId id="859" r:id="rId9"/>
    <p:sldId id="860" r:id="rId10"/>
    <p:sldId id="862" r:id="rId11"/>
    <p:sldId id="275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-372" y="-9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notesMaster" Target="notesMasters/notes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7E1BF0-79C5-4B2E-AC2A-0210118BDD34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66E50D-090C-416F-BA65-C813CC5943E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62218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9082438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280394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61459386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04325617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03920209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48226263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>
            <a:extLst>
              <a:ext uri="{FF2B5EF4-FFF2-40B4-BE49-F238E27FC236}">
                <a16:creationId xmlns:a16="http://schemas.microsoft.com/office/drawing/2014/main" xmlns="" id="{BCFDC48B-DFA9-4AF6-8779-9E60231FA01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AF591BAA-AD42-45A4-99B9-916E18AE15C5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651" name="Rectangle 2">
            <a:extLst>
              <a:ext uri="{FF2B5EF4-FFF2-40B4-BE49-F238E27FC236}">
                <a16:creationId xmlns:a16="http://schemas.microsoft.com/office/drawing/2014/main" xmlns="" id="{C67BB74C-8899-4686-8D6F-A923A0893C0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>
            <a:extLst>
              <a:ext uri="{FF2B5EF4-FFF2-40B4-BE49-F238E27FC236}">
                <a16:creationId xmlns:a16="http://schemas.microsoft.com/office/drawing/2014/main" xmlns="" id="{12EE313E-4F5C-41A2-B0FC-1DF498493D8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4601012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F584A873-4183-2431-54C2-348936BCF0B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116B3A4-12B8-F197-1F59-98ED1DC123F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AA0D6DC-8CE7-E944-30A0-8D70B1FDE6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96C2F3E-9A84-EC82-362D-44337C6B35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6B3E56F-0ED0-7685-E810-FEC4D48C6C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534871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B906EE99-977D-3E80-8462-F5519663B6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3F9165E-5F3A-6B04-3E94-C45AB8FE8A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E51B9D2-D211-7AC1-520B-BD34DBE561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04088E41-CB98-ADF2-8A44-E8495DCCC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A9161FD-3AD0-3F00-154A-F61C51A669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542874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6201BF3B-79C2-4FF3-BA22-6279C97B271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35C29E8D-5BF2-C23F-3B95-768CA14F18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8C9C217-517F-580F-FC05-4B2F50B3E0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9AE9119A-6533-F916-BE90-181A385602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90DA9A6-3BC3-8ECC-2328-670D042065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9014034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641935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721872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0518570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7524213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83200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56987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124657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869351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55B747C0-ADD3-F2E6-F694-0957D2F0D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E148C91C-7865-25A4-E2B6-933A857453E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427796E-1BD4-20DF-5F37-CDC3C04AD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3E0FC7B-9D64-9E5B-D79D-B14AAD36C1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507D54A8-16AD-F645-DACF-2BA243843C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789381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0070810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3889977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5173675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6238A19C-C854-4B97-83C0-20294E03B25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F81CB201-04E6-4832-B690-3F672BC9FE1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752258AE-558D-47B3-956A-D2A62C9356B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D27B068-FF57-4B71-86C2-02657EE0CD4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01375638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0089E308-A1C2-4E97-961E-D61507A48E8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31B50F7E-9503-4F2E-A6BD-4C51B7644B5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DC101539-54BF-465F-BE5F-40D47E5479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C1CA04-1201-4FE0-98EA-45CC682C10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28363470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48EE218-72BE-483B-8E33-A3B32AD68B1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AD8E45B5-E8E1-48F2-B4CA-00668E1C52A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286F3144-3AA4-4A24-BE35-15B7926CAD5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B42ACA-8D7C-49E9-8C3A-EF408174E5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17980034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0ED8B4E6-E298-44D3-9715-C486C03A20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E3283D1C-FC8D-4C40-B31C-55EC27F8733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DD09B58-DBA0-4185-932D-A4EE63857A6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8B1D9ED-C442-4572-A9FF-0A5074348E6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61353331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xmlns="" id="{5FC53211-3E7E-4B85-A4DB-EEDD4A791F9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4521A770-3098-421B-A8AF-4C010206B6D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xmlns="" id="{25372D26-E4F6-48CE-861B-5F530D56F38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54ACDEC-FB8D-4618-9464-08A7522F581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38017564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xmlns="" id="{888A5FF3-D7AE-4609-BAF4-1182707E91C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xmlns="" id="{93DDB369-F928-4AFE-BC43-D01F12437C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xmlns="" id="{A4987B27-2F8E-4622-8420-AD24F9CB6CC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FCC7C8E-5088-4386-9A94-2CB0409718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51147057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xmlns="" id="{20F93AE4-D29D-4926-938A-482EAC3DBDE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xmlns="" id="{42905954-9A26-4085-BA7B-DBE460BA0F4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xmlns="" id="{89BD4434-DD84-4024-A42A-861ADBDA4DA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C4C2C07-5F70-40B3-A6B3-0E56B755223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42034026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C862E9-A714-E886-0B36-4B68D3544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F6D2CF7-FF51-DC1D-04DF-E253B2AAD1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EF99F0E3-8BDA-83A8-B91B-7A8A33F067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8C4D17E2-573B-89F8-556B-B867F63F83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20F90FB4-C257-FEBC-A0A0-94DD2E967B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1568733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EC5AD1A4-9E15-4D30-9057-1BBEB1DEA91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4CEBA2C-3FC7-4C6D-BCA4-0399DFF050B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A5260355-C593-4E99-BF74-3E4C1C2DF84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D6157A8-696C-43E5-A205-252C11717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12146657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FE85377D-CECF-406D-92A3-866AD9121D9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54A321EA-BA2B-46C9-8B80-6A0991CDCEC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F09A138-8FDF-481D-A261-31B8CB52BFA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ED0DB7D-8A1D-4261-98DB-535A8C9402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22890789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5D4E0B3E-BE88-470E-BB48-C0C312A09FC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E18716FA-1CBD-41D3-9B58-397CDF20B63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172E688F-90E6-4018-9E7A-4ECF630F2FC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DE2033-8526-470D-AF5D-62898678F3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82241280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xmlns="" id="{1D6B1108-9E1E-4B76-AF3D-3C185ABF46C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xmlns="" id="{5893C143-5E26-4899-ACFB-3D131EC1165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xmlns="" id="{A2F47C89-B90A-48FA-9D2E-D19513BAEDD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F92A13C-0719-4D2E-8EBD-CCFDB9AEC45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125050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DD0137-639A-1B5C-8899-BAC0657885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5389A75A-CB71-D12C-514E-3BBA7D6D022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358943BF-649A-73FD-589E-FDCEAF2B2A2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2772DC7E-BB95-C34E-1D79-E47072BCF2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4D1EF665-994D-F8B2-3A71-36392934CD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7C367B79-CB22-CFAF-AA82-709E039313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2939104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0DE3FA9-1BAF-92EC-31E0-E409E637BF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A1DD596C-554E-A0C1-2DBB-457126EAE4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D50327AB-9327-9A8C-A4A5-D4559505AAB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474DA05C-81CF-E3C3-FE9B-517975CA1C7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3C9F2577-86DE-F7CD-A678-FFF2A26E193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35FE2E90-11DF-41C3-6332-04867BF12F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6DD70FC-46FD-384F-C29F-C432338E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1B490220-7C5F-619A-AB50-712FD137B3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74827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CCF9768-8A12-285D-C870-EAAE4FD703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0B96E9EF-AFE9-0A47-42BA-863C43902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21CADC7D-3CF0-0DED-E9CB-35CC3BED33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DB524F6B-4CD8-C225-B46C-4CEF670959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0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F243BAF4-00E7-A4A1-580D-89955FC7B1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B48E3D9C-0FAB-E02B-A6CF-ABF28ACC8A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A35A5ABA-554E-007C-AC82-59FEA0A5D9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56516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B2ED435-3ABA-87E3-8E58-F3A257899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D6E9AB9F-C3C9-4DFA-2BB0-32BB16E20A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23BCE88-A176-D43B-9BE5-57BE385F930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D1AD2E9A-3EF2-E9D5-4A8C-5C954E9A7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598D9277-F848-7CDB-FEBF-031BFA5E93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B478895-C405-CE94-A665-6A6B443BF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684458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274C925A-2D6B-9962-4547-B01121FEC1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1E19DE25-451E-89BA-63A2-51F79881430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8DEB2CA2-F1D0-F8E1-C33F-A0782DEA1C0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CD7929F6-7707-EA3B-8242-CDADD2EE68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04252DB1-D368-F76D-BBBC-66C2911E9F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2CD5D506-583F-786F-69AB-35E26AC4F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339994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F5D0A51B-C3AC-BD5E-ED5F-40D08FAA64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D845AA76-FB8D-A228-03AE-3B85BA2D3E1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313F65B2-A0AF-0017-29E0-60017621AA9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A36E73-FEB7-40C0-ADE4-1B07ED829AC5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0129AA7-AA81-3066-ED84-16B125BB642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7271FA4-4B04-F46D-21D0-6B7DEB56C4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C5B06C-BDF2-45C4-840E-68C3E7DD83D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943377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7D543F-3E7E-474F-97C2-B058B803DF03}" type="datetimeFigureOut">
              <a:rPr lang="en-US" smtClean="0"/>
              <a:pPr/>
              <a:t>8/7/2023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18F36-9EAA-4A9A-99AC-F676928C278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4381463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xmlns="" id="{ADB0FB07-46AE-461B-8AC3-B24DB770694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xmlns="" id="{A01A5A32-9B3A-41EE-84E6-ADDDE94563C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xmlns="" id="{D6E6723E-0665-4F16-910A-9174CF22F627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xmlns="" id="{667C8589-BF83-46F0-8C23-2BDB4DA66D0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39E4142-C8F2-4936-8AE9-1E6DFF3402F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xmlns="" val="1692013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56FC822-C450-0A50-B164-6BCF888ACB57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Spiritual Message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“Attitude</a:t>
            </a:r>
            <a:r>
              <a:rPr kumimoji="0" lang="en-US" sz="4400" b="1" i="0" u="none" strike="noStrike" kern="0" cap="none" spc="0" normalizeH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Towards God’s Word”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D04A9C07-B832-A671-9FB4-5E5C09DD230E}"/>
              </a:ext>
            </a:extLst>
          </p:cNvPr>
          <p:cNvSpPr txBox="1"/>
          <p:nvPr/>
        </p:nvSpPr>
        <p:spPr>
          <a:xfrm>
            <a:off x="765911" y="3054571"/>
            <a:ext cx="1102753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Having the Correct Attitude Towards the Word of God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A578D4B9-3538-EEC7-5887-1F323B926273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xmlns="" val="42433487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0000">
        <p:split orient="vert"/>
      </p:transition>
    </mc:Choice>
    <mc:Fallback>
      <p:transition spd="slow" advTm="10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16" presetClass="entr" presetSubtype="2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2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Acceptance of it’s Unchanging Nature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35614" y="3450238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955099" y="4237630"/>
            <a:ext cx="8447714" cy="14465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“</a:t>
            </a:r>
            <a:r>
              <a:rPr kumimoji="0" lang="en-US" alt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Heaven and earth shall pass away, but my words shall not pass away</a:t>
            </a:r>
            <a:r>
              <a:rPr kumimoji="0" lang="en-US" sz="44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.”</a:t>
            </a:r>
            <a:endParaRPr kumimoji="0" lang="en-US" sz="44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4285215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Matt.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24:35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Spiritual Message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“Attitude</a:t>
            </a:r>
            <a:r>
              <a:rPr kumimoji="0" lang="en-US" sz="4400" b="1" i="0" u="none" strike="noStrike" kern="0" cap="none" spc="0" normalizeH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Towards God’s Word”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27874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4000">
        <p:split orient="vert"/>
      </p:transition>
    </mc:Choice>
    <mc:Fallback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Acceptance of it’s</a:t>
            </a:r>
            <a:r>
              <a:rPr kumimoji="0" lang="en-US" sz="56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Verbal Inspiration</a:t>
            </a:r>
            <a:endParaRPr kumimoji="0" lang="en-US" sz="5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35614" y="3450238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776628" y="3898828"/>
            <a:ext cx="8813548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en-US" sz="40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4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All Scripture is Given by Inspiration of God and is Profitable for doctrine, reproof, for correction, for instruction in righteousness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…”</a:t>
            </a:r>
            <a:endParaRPr kumimoji="0" lang="en-US" sz="40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4285215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 Tim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3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:16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Spiritual Message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“Attitude</a:t>
            </a:r>
            <a:r>
              <a:rPr kumimoji="0" lang="en-US" sz="4400" b="1" i="0" u="none" strike="noStrike" kern="0" cap="none" spc="0" normalizeH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Towards God’s Word”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7325049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4000">
        <p:split orient="vert"/>
      </p:transition>
    </mc:Choice>
    <mc:Fallback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6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Acceptance of it’s</a:t>
            </a:r>
            <a:r>
              <a:rPr kumimoji="0" lang="en-US" sz="5600" b="0" i="0" u="none" strike="noStrike" kern="1200" cap="none" spc="0" normalizeH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r>
              <a:rPr lang="en-US" sz="5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Completeness</a:t>
            </a:r>
            <a:endParaRPr kumimoji="0" lang="en-US" sz="5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35614" y="3450238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877670" y="4036927"/>
            <a:ext cx="8712505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en-US" sz="40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40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Exhorting you to contend earnestly for the faith which was once for all delivered unto the saints.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40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4285215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Jude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:3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Spiritual Message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“Attitude</a:t>
            </a:r>
            <a:r>
              <a:rPr kumimoji="0" lang="en-US" sz="4400" b="1" i="0" u="none" strike="noStrike" kern="0" cap="none" spc="0" normalizeH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Towards God’s Word”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4736237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4000">
        <p:split orient="vert"/>
      </p:transition>
    </mc:Choice>
    <mc:Fallback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600" noProof="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Acceptance of its Absolute Authority</a:t>
            </a:r>
            <a:endParaRPr kumimoji="0" lang="en-US" sz="5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35614" y="3450238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832847" y="3912740"/>
            <a:ext cx="8853016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en-US" sz="38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3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He that </a:t>
            </a:r>
            <a:r>
              <a:rPr lang="en-US" altLang="en-US" sz="3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rejecteth</a:t>
            </a:r>
            <a:r>
              <a:rPr lang="en-US" altLang="en-US" sz="3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me, and </a:t>
            </a:r>
            <a:r>
              <a:rPr lang="en-US" altLang="en-US" sz="3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receiveth</a:t>
            </a:r>
            <a:r>
              <a:rPr lang="en-US" altLang="en-US" sz="3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my sayings, hath one that </a:t>
            </a:r>
            <a:r>
              <a:rPr lang="en-US" altLang="en-US" sz="3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judgeth</a:t>
            </a:r>
            <a:r>
              <a:rPr lang="en-US" altLang="en-US" sz="3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him: the word that I spake, the same shall judge him in the last day.</a:t>
            </a: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38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4285215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John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12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:48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Spiritual Message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“Attitude</a:t>
            </a:r>
            <a:r>
              <a:rPr kumimoji="0" lang="en-US" sz="4400" b="1" i="0" u="none" strike="noStrike" kern="0" cap="none" spc="0" normalizeH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Towards God’s Word”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914830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4000">
        <p:split orient="vert"/>
      </p:transition>
    </mc:Choice>
    <mc:Fallback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2">
            <a:extLst>
              <a:ext uri="{FF2B5EF4-FFF2-40B4-BE49-F238E27FC236}">
                <a16:creationId xmlns:a16="http://schemas.microsoft.com/office/drawing/2014/main" xmlns="" id="{2C082FB6-A537-1BFF-8EBE-4B50D99FEE24}"/>
              </a:ext>
            </a:extLst>
          </p:cNvPr>
          <p:cNvSpPr txBox="1">
            <a:spLocks noChangeArrowheads="1"/>
          </p:cNvSpPr>
          <p:nvPr/>
        </p:nvSpPr>
        <p:spPr>
          <a:xfrm>
            <a:off x="351452" y="1248465"/>
            <a:ext cx="5330891" cy="3510147"/>
          </a:xfrm>
          <a:prstGeom prst="rect">
            <a:avLst/>
          </a:prstGeom>
          <a:solidFill>
            <a:srgbClr val="FFFF00">
              <a:alpha val="0"/>
            </a:srgbClr>
          </a:solidFill>
        </p:spPr>
        <p:txBody>
          <a:bodyPr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5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Benguiat Bk BT" panose="02030604050306020704" pitchFamily="18" charset="0"/>
              <a:ea typeface="+mj-ea"/>
              <a:cs typeface="+mj-cs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A58C890A-6420-B164-770F-7514603C9F49}"/>
              </a:ext>
            </a:extLst>
          </p:cNvPr>
          <p:cNvSpPr txBox="1"/>
          <p:nvPr/>
        </p:nvSpPr>
        <p:spPr>
          <a:xfrm>
            <a:off x="517123" y="2337703"/>
            <a:ext cx="1116874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56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We Must Grant it Explicit Obedience</a:t>
            </a:r>
            <a:endParaRPr kumimoji="0" lang="en-US" sz="56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8A465936-58B9-B992-0BBF-E2F5715EF1BC}"/>
              </a:ext>
            </a:extLst>
          </p:cNvPr>
          <p:cNvCxnSpPr>
            <a:cxnSpLocks/>
          </p:cNvCxnSpPr>
          <p:nvPr/>
        </p:nvCxnSpPr>
        <p:spPr>
          <a:xfrm>
            <a:off x="535614" y="3450238"/>
            <a:ext cx="11071668" cy="0"/>
          </a:xfrm>
          <a:prstGeom prst="line">
            <a:avLst/>
          </a:prstGeom>
          <a:ln w="76200">
            <a:solidFill>
              <a:schemeClr val="accent4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xmlns="" id="{DAFB8359-B0AC-8BDB-99FF-3205546DE3DE}"/>
              </a:ext>
            </a:extLst>
          </p:cNvPr>
          <p:cNvSpPr txBox="1"/>
          <p:nvPr/>
        </p:nvSpPr>
        <p:spPr>
          <a:xfrm>
            <a:off x="2832847" y="3912740"/>
            <a:ext cx="8757329" cy="24314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0" algn="just">
              <a:defRPr/>
            </a:pPr>
            <a:r>
              <a:rPr kumimoji="0" lang="en-US" sz="38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en-US" altLang="en-US" sz="3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Give diligence to present thyself approved unto God, a workman that </a:t>
            </a:r>
            <a:r>
              <a:rPr lang="en-US" altLang="en-US" sz="3800" i="1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needeth</a:t>
            </a:r>
            <a:r>
              <a:rPr lang="en-US" altLang="en-US" sz="3800" i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not to be ashamed, handling aright the word of truth.</a:t>
            </a:r>
            <a:r>
              <a:rPr kumimoji="0" lang="en-US" sz="38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”</a:t>
            </a:r>
            <a:endParaRPr kumimoji="0" lang="en-US" sz="38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cs typeface="Times New Roman" pitchFamily="18" charset="0"/>
            </a:endParaRPr>
          </a:p>
        </p:txBody>
      </p:sp>
      <p:sp>
        <p:nvSpPr>
          <p:cNvPr id="13" name="Rectangle 2">
            <a:extLst>
              <a:ext uri="{FF2B5EF4-FFF2-40B4-BE49-F238E27FC236}">
                <a16:creationId xmlns:a16="http://schemas.microsoft.com/office/drawing/2014/main" xmlns="" id="{84E91320-2AF4-2CF4-6E38-477FAB5DB9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824" y="4285215"/>
            <a:ext cx="1762121" cy="1442416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rm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 Tim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en-US" kern="0" noProof="0" dirty="0"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2</a:t>
            </a:r>
            <a:r>
              <a:rPr kumimoji="0" lang="en-US" altLang="en-US" sz="4400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:15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xmlns="" id="{8567FAE5-6226-9516-DB3F-F2D63261882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578DD157-CD6A-C303-6716-A7A00B5E1105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Spiritual Message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“Attitude</a:t>
            </a:r>
            <a:r>
              <a:rPr kumimoji="0" lang="en-US" sz="4400" b="1" i="0" u="none" strike="noStrike" kern="0" cap="none" spc="0" normalizeH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Towards God’s Word”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52498211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4000">
        <p:split orient="vert"/>
      </p:transition>
    </mc:Choice>
    <mc:Fallback>
      <p:transition spd="slow" advTm="14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37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7" dur="20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7E7E3602-014C-7184-5EE4-3C78462560D6}"/>
              </a:ext>
            </a:extLst>
          </p:cNvPr>
          <p:cNvSpPr txBox="1"/>
          <p:nvPr/>
        </p:nvSpPr>
        <p:spPr>
          <a:xfrm>
            <a:off x="2904565" y="2514324"/>
            <a:ext cx="8797577" cy="39395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Are You Willing to Apply All That 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You Learn and Understand?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Are You Willing to Live it in Your Life?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Will You Manifest it To and Share it 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With Others?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xmlns="" id="{625BD05E-A7E6-E0C1-B91D-52597959F55E}"/>
              </a:ext>
            </a:extLst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49369" y="383589"/>
            <a:ext cx="1905571" cy="184389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C3515096-4270-D79C-B82F-9275E668B691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sz="4400" b="1" kern="0" noProof="0" dirty="0"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Spiritual Message</a:t>
            </a:r>
          </a:p>
          <a:p>
            <a:pPr marL="0" marR="0" lvl="0" indent="0" algn="ctr" defTabSz="91440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“Attitude</a:t>
            </a:r>
            <a:r>
              <a:rPr kumimoji="0" lang="en-US" sz="4400" b="1" i="0" u="none" strike="noStrike" kern="0" cap="none" spc="0" normalizeH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Towards God’s Word”</a:t>
            </a:r>
            <a:endParaRPr kumimoji="0" lang="en-US" sz="4400" b="1" i="0" u="none" strike="noStrike" kern="0" cap="none" spc="0" normalizeH="0" baseline="0" noProof="0" dirty="0">
              <a:ln>
                <a:noFill/>
              </a:ln>
              <a:solidFill>
                <a:srgbClr val="FFE285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4802506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6000">
        <p:split orient="vert"/>
      </p:transition>
    </mc:Choice>
    <mc:Fallback>
      <p:transition spd="slow" advTm="16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20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000"/>
                            </p:stCondLst>
                            <p:childTnLst>
                              <p:par>
                                <p:cTn id="12" presetID="16" presetClass="entr" presetSubtype="37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20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6000"/>
                            </p:stCondLst>
                            <p:childTnLst>
                              <p:par>
                                <p:cTn id="16" presetID="16" presetClass="entr" presetSubtype="21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20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6" presetClass="entr" presetSubtype="21" fill="hold" nodeType="with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20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No photo description available.">
            <a:extLst>
              <a:ext uri="{FF2B5EF4-FFF2-40B4-BE49-F238E27FC236}">
                <a16:creationId xmlns:a16="http://schemas.microsoft.com/office/drawing/2014/main" xmlns="" id="{47802FF2-1A20-697B-7D30-2330FACFD28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5911" y="324461"/>
            <a:ext cx="1962150" cy="19621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B0403270-93E2-25E4-5FE7-BE49DC3D4A5D}"/>
              </a:ext>
            </a:extLst>
          </p:cNvPr>
          <p:cNvSpPr/>
          <p:nvPr/>
        </p:nvSpPr>
        <p:spPr>
          <a:xfrm>
            <a:off x="3397541" y="513825"/>
            <a:ext cx="8288323" cy="1583423"/>
          </a:xfrm>
          <a:prstGeom prst="rect">
            <a:avLst/>
          </a:prstGeom>
          <a:solidFill>
            <a:srgbClr val="44546A">
              <a:lumMod val="75000"/>
            </a:srgbClr>
          </a:solidFill>
          <a:ln w="28575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1" i="0" u="none" strike="noStrike" kern="0" cap="none" spc="0" normalizeH="0" baseline="0" noProof="0" dirty="0">
                <a:ln>
                  <a:noFill/>
                </a:ln>
                <a:solidFill>
                  <a:srgbClr val="FFE28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Lakeland Hills Boulevard Church of Christ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42294846-8345-5D55-0232-37E60CA5C38D}"/>
              </a:ext>
            </a:extLst>
          </p:cNvPr>
          <p:cNvCxnSpPr>
            <a:cxnSpLocks/>
          </p:cNvCxnSpPr>
          <p:nvPr/>
        </p:nvCxnSpPr>
        <p:spPr>
          <a:xfrm>
            <a:off x="555812" y="4820549"/>
            <a:ext cx="11065534" cy="0"/>
          </a:xfrm>
          <a:prstGeom prst="line">
            <a:avLst/>
          </a:prstGeom>
          <a:noFill/>
          <a:ln w="76200" cap="flat" cmpd="sng" algn="ctr">
            <a:solidFill>
              <a:srgbClr val="FFC000">
                <a:lumMod val="75000"/>
              </a:srgbClr>
            </a:solidFill>
            <a:prstDash val="solid"/>
            <a:miter lim="800000"/>
          </a:ln>
          <a:effectLst/>
        </p:spPr>
      </p:cxnSp>
      <p:sp>
        <p:nvSpPr>
          <p:cNvPr id="3" name="TextBox 2">
            <a:extLst>
              <a:ext uri="{FF2B5EF4-FFF2-40B4-BE49-F238E27FC236}">
                <a16:creationId xmlns:a16="http://schemas.microsoft.com/office/drawing/2014/main" xmlns="" id="{DA32AEC7-60CE-B046-1539-DAC395E901C1}"/>
              </a:ext>
            </a:extLst>
          </p:cNvPr>
          <p:cNvSpPr txBox="1"/>
          <p:nvPr/>
        </p:nvSpPr>
        <p:spPr>
          <a:xfrm>
            <a:off x="345531" y="2735623"/>
            <a:ext cx="11486096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 We Are Gathered Here Together, Let Us Prepare Our Minds to Worship Jehovah Our God.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635FE417-EA5A-22CA-F68E-F9FB92DF7BF7}"/>
              </a:ext>
            </a:extLst>
          </p:cNvPr>
          <p:cNvSpPr txBox="1"/>
          <p:nvPr/>
        </p:nvSpPr>
        <p:spPr>
          <a:xfrm>
            <a:off x="466165" y="4897625"/>
            <a:ext cx="11155181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1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“Let everything that hath breath praise Jehovah.</a:t>
            </a:r>
            <a:r>
              <a:rPr kumimoji="0" lang="en-US" sz="4000" b="0" i="1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Praise ye Jehovah.”</a:t>
            </a:r>
            <a:endParaRPr kumimoji="0" lang="en-US" sz="4000" b="0" i="1" u="none" strike="noStrike" kern="0" cap="none" spc="0" normalizeH="0" baseline="0" noProof="0" dirty="0">
              <a:ln>
                <a:noFill/>
              </a:ln>
              <a:solidFill>
                <a:prstClr val="white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uLnTx/>
              <a:uFillTx/>
              <a:latin typeface="Times New Roman" panose="02020603050405020304" pitchFamily="18" charset="0"/>
              <a:ea typeface="+mn-ea"/>
              <a:cs typeface="Times New Roman" pitchFamily="18" charset="0"/>
            </a:endParaRP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xmlns="" id="{35352550-E394-6CD4-2D0D-A7A21AC61C0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05482" y="5590109"/>
            <a:ext cx="3899283" cy="1031281"/>
          </a:xfrm>
          <a:prstGeom prst="rect">
            <a:avLst/>
          </a:prstGeom>
          <a:noFill/>
          <a:ln w="2857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  <a:noAutofit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en-US" b="0" i="0" u="none" strike="noStrike" kern="0" cap="none" spc="0" normalizeH="0" baseline="0" noProof="0" dirty="0">
                <a:ln>
                  <a:noFill/>
                </a:ln>
                <a:solidFill>
                  <a:srgbClr val="FFC000">
                    <a:lumMod val="60000"/>
                    <a:lumOff val="40000"/>
                  </a:srgb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Palatino Linotype" panose="02040502050505030304" pitchFamily="18" charset="0"/>
                <a:ea typeface="Tahoma" panose="020B0604030504040204" pitchFamily="34" charset="0"/>
                <a:cs typeface="Tahoma" panose="020B0604030504040204" pitchFamily="34" charset="0"/>
              </a:rPr>
              <a:t>Psalm 150:6 </a:t>
            </a:r>
          </a:p>
        </p:txBody>
      </p:sp>
    </p:spTree>
    <p:extLst>
      <p:ext uri="{BB962C8B-B14F-4D97-AF65-F5344CB8AC3E}">
        <p14:creationId xmlns:p14="http://schemas.microsoft.com/office/powerpoint/2010/main" xmlns="" val="235192163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Tm="13000">
        <p:split orient="vert"/>
      </p:transition>
    </mc:Choice>
    <mc:Fallback>
      <p:transition spd="slow" advTm="1300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500"/>
                            </p:stCondLst>
                            <p:childTnLst>
                              <p:par>
                                <p:cTn id="13" presetID="10" presetClass="entr" presetSubtype="0" fill="hold" nodeType="after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4">
            <a:extLst>
              <a:ext uri="{FF2B5EF4-FFF2-40B4-BE49-F238E27FC236}">
                <a16:creationId xmlns:a16="http://schemas.microsoft.com/office/drawing/2014/main" xmlns="" id="{E5D0EF4F-1755-4BBB-96D0-B93234A418BB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altLang="en-US" sz="18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advTm="5372000">
    <p:dissolv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302</Words>
  <Application>Microsoft Office PowerPoint</Application>
  <PresentationFormat>Custom</PresentationFormat>
  <Paragraphs>53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Office Theme</vt:lpstr>
      <vt:lpstr>1_Office Theme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Larry Wisdom</dc:creator>
  <cp:lastModifiedBy>Larry Wisdom</cp:lastModifiedBy>
  <cp:revision>5</cp:revision>
  <dcterms:created xsi:type="dcterms:W3CDTF">2023-05-27T11:05:08Z</dcterms:created>
  <dcterms:modified xsi:type="dcterms:W3CDTF">2023-08-07T23:04:35Z</dcterms:modified>
</cp:coreProperties>
</file>