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850" r:id="rId3"/>
    <p:sldId id="848" r:id="rId4"/>
    <p:sldId id="851" r:id="rId5"/>
    <p:sldId id="852" r:id="rId6"/>
    <p:sldId id="853" r:id="rId7"/>
    <p:sldId id="854" r:id="rId8"/>
    <p:sldId id="859" r:id="rId9"/>
    <p:sldId id="861" r:id="rId10"/>
    <p:sldId id="275" r:id="rId11"/>
  </p:sldIdLst>
  <p:sldSz cx="12192000" cy="6858000"/>
  <p:notesSz cx="6858000" cy="9144000"/>
  <p:custShowLst>
    <p:custShow name="Main Presentation" id="0">
      <p:sldLst>
        <p:sld r:id="rId3"/>
        <p:sld r:id="rId4"/>
        <p:sld r:id="rId5"/>
        <p:sld r:id="rId6"/>
        <p:sld r:id="rId7"/>
        <p:sld r:id="rId8"/>
        <p:sld r:id="rId9"/>
        <p:sld r:id="rId10"/>
        <p:sld r:id="rId11"/>
      </p:sldLst>
    </p:custShow>
  </p:custShow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ry Wisdom" initials="LW" lastIdx="2" clrIdx="0">
    <p:extLst>
      <p:ext uri="{19B8F6BF-5375-455C-9EA6-DF929625EA0E}">
        <p15:presenceInfo xmlns:p15="http://schemas.microsoft.com/office/powerpoint/2012/main" xmlns="" userId="84826f8571f20e2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3E1F00"/>
    <a:srgbClr val="482400"/>
    <a:srgbClr val="3A1D00"/>
    <a:srgbClr val="582C00"/>
    <a:srgbClr val="462300"/>
    <a:srgbClr val="422100"/>
    <a:srgbClr val="4C2600"/>
    <a:srgbClr val="502800"/>
    <a:srgbClr val="603000"/>
    <a:srgbClr val="66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713" autoAdjust="0"/>
  </p:normalViewPr>
  <p:slideViewPr>
    <p:cSldViewPr>
      <p:cViewPr varScale="1">
        <p:scale>
          <a:sx n="106" d="100"/>
          <a:sy n="106" d="100"/>
        </p:scale>
        <p:origin x="-660" y="-96"/>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334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259024A5-A426-4DB4-AE45-1E26FF84C04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15363" name="Rectangle 3">
            <a:extLst>
              <a:ext uri="{FF2B5EF4-FFF2-40B4-BE49-F238E27FC236}">
                <a16:creationId xmlns:a16="http://schemas.microsoft.com/office/drawing/2014/main" xmlns="" id="{69BF579D-D75F-41C4-A45B-9DD3089EEA12}"/>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21508" name="Rectangle 4">
            <a:extLst>
              <a:ext uri="{FF2B5EF4-FFF2-40B4-BE49-F238E27FC236}">
                <a16:creationId xmlns:a16="http://schemas.microsoft.com/office/drawing/2014/main" xmlns="" id="{FDEA9144-1928-4EB6-99A2-29CADF8109E4}"/>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5" name="Rectangle 5">
            <a:extLst>
              <a:ext uri="{FF2B5EF4-FFF2-40B4-BE49-F238E27FC236}">
                <a16:creationId xmlns:a16="http://schemas.microsoft.com/office/drawing/2014/main" xmlns="" id="{954FF564-E0C1-4A0E-8923-EDE498C1D087}"/>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a:extLst>
              <a:ext uri="{FF2B5EF4-FFF2-40B4-BE49-F238E27FC236}">
                <a16:creationId xmlns:a16="http://schemas.microsoft.com/office/drawing/2014/main" xmlns="" id="{7630AE6B-AB57-44F7-A756-7812C66D20CF}"/>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15367" name="Rectangle 7">
            <a:extLst>
              <a:ext uri="{FF2B5EF4-FFF2-40B4-BE49-F238E27FC236}">
                <a16:creationId xmlns:a16="http://schemas.microsoft.com/office/drawing/2014/main" xmlns="" id="{611A44D9-F644-4D33-BA72-A402147AAFBC}"/>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B4821CA-03D1-4099-9D58-33FC667A22E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4821CA-03D1-4099-9D58-33FC667A22EB}" type="slidenum">
              <a:rPr lang="en-US" altLang="en-US" smtClean="0"/>
              <a:pPr/>
              <a:t>5</a:t>
            </a:fld>
            <a:endParaRPr lang="en-US" altLang="en-US"/>
          </a:p>
        </p:txBody>
      </p:sp>
    </p:spTree>
    <p:extLst>
      <p:ext uri="{BB962C8B-B14F-4D97-AF65-F5344CB8AC3E}">
        <p14:creationId xmlns:p14="http://schemas.microsoft.com/office/powerpoint/2010/main" xmlns="" val="3819639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4821CA-03D1-4099-9D58-33FC667A22EB}" type="slidenum">
              <a:rPr lang="en-US" altLang="en-US" smtClean="0"/>
              <a:pPr/>
              <a:t>6</a:t>
            </a:fld>
            <a:endParaRPr lang="en-US" altLang="en-US"/>
          </a:p>
        </p:txBody>
      </p:sp>
    </p:spTree>
    <p:extLst>
      <p:ext uri="{BB962C8B-B14F-4D97-AF65-F5344CB8AC3E}">
        <p14:creationId xmlns:p14="http://schemas.microsoft.com/office/powerpoint/2010/main" xmlns="" val="2148376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4821CA-03D1-4099-9D58-33FC667A22EB}" type="slidenum">
              <a:rPr lang="en-US" altLang="en-US" smtClean="0"/>
              <a:pPr/>
              <a:t>7</a:t>
            </a:fld>
            <a:endParaRPr lang="en-US" altLang="en-US"/>
          </a:p>
        </p:txBody>
      </p:sp>
    </p:spTree>
    <p:extLst>
      <p:ext uri="{BB962C8B-B14F-4D97-AF65-F5344CB8AC3E}">
        <p14:creationId xmlns:p14="http://schemas.microsoft.com/office/powerpoint/2010/main" xmlns="" val="2756988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4821CA-03D1-4099-9D58-33FC667A22EB}" type="slidenum">
              <a:rPr lang="en-US" altLang="en-US" smtClean="0"/>
              <a:pPr/>
              <a:t>8</a:t>
            </a:fld>
            <a:endParaRPr lang="en-US" altLang="en-US"/>
          </a:p>
        </p:txBody>
      </p:sp>
    </p:spTree>
    <p:extLst>
      <p:ext uri="{BB962C8B-B14F-4D97-AF65-F5344CB8AC3E}">
        <p14:creationId xmlns:p14="http://schemas.microsoft.com/office/powerpoint/2010/main" xmlns="" val="4018417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6238A19C-C854-4B97-83C0-20294E03B25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F81CB201-04E6-4832-B690-3F672BC9FE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52258AE-558D-47B3-956A-D2A62C9356B5}"/>
              </a:ext>
            </a:extLst>
          </p:cNvPr>
          <p:cNvSpPr>
            <a:spLocks noGrp="1" noChangeArrowheads="1"/>
          </p:cNvSpPr>
          <p:nvPr>
            <p:ph type="sldNum" sz="quarter" idx="12"/>
          </p:nvPr>
        </p:nvSpPr>
        <p:spPr>
          <a:ln/>
        </p:spPr>
        <p:txBody>
          <a:bodyPr/>
          <a:lstStyle>
            <a:lvl1pPr>
              <a:defRPr/>
            </a:lvl1pPr>
          </a:lstStyle>
          <a:p>
            <a:fld id="{BD27B068-FF57-4B71-86C2-02657EE0CD42}" type="slidenum">
              <a:rPr lang="en-US" altLang="en-US"/>
              <a:pPr/>
              <a:t>‹#›</a:t>
            </a:fld>
            <a:endParaRPr lang="en-US" altLang="en-US"/>
          </a:p>
        </p:txBody>
      </p:sp>
    </p:spTree>
    <p:extLst>
      <p:ext uri="{BB962C8B-B14F-4D97-AF65-F5344CB8AC3E}">
        <p14:creationId xmlns:p14="http://schemas.microsoft.com/office/powerpoint/2010/main" xmlns="" val="1656628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5D4E0B3E-BE88-470E-BB48-C0C312A09FC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E18716FA-1CBD-41D3-9B58-397CDF20B63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172E688F-90E6-4018-9E7A-4ECF630F2FCB}"/>
              </a:ext>
            </a:extLst>
          </p:cNvPr>
          <p:cNvSpPr>
            <a:spLocks noGrp="1" noChangeArrowheads="1"/>
          </p:cNvSpPr>
          <p:nvPr>
            <p:ph type="sldNum" sz="quarter" idx="12"/>
          </p:nvPr>
        </p:nvSpPr>
        <p:spPr>
          <a:ln/>
        </p:spPr>
        <p:txBody>
          <a:bodyPr/>
          <a:lstStyle>
            <a:lvl1pPr>
              <a:defRPr/>
            </a:lvl1pPr>
          </a:lstStyle>
          <a:p>
            <a:fld id="{33DE2033-8526-470D-AF5D-62898678F3A5}" type="slidenum">
              <a:rPr lang="en-US" altLang="en-US"/>
              <a:pPr/>
              <a:t>‹#›</a:t>
            </a:fld>
            <a:endParaRPr lang="en-US" altLang="en-US"/>
          </a:p>
        </p:txBody>
      </p:sp>
    </p:spTree>
    <p:extLst>
      <p:ext uri="{BB962C8B-B14F-4D97-AF65-F5344CB8AC3E}">
        <p14:creationId xmlns:p14="http://schemas.microsoft.com/office/powerpoint/2010/main" xmlns="" val="635478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1D6B1108-9E1E-4B76-AF3D-3C185ABF46C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5893C143-5E26-4899-ACFB-3D131EC116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A2F47C89-B90A-48FA-9D2E-D19513BAEDD3}"/>
              </a:ext>
            </a:extLst>
          </p:cNvPr>
          <p:cNvSpPr>
            <a:spLocks noGrp="1" noChangeArrowheads="1"/>
          </p:cNvSpPr>
          <p:nvPr>
            <p:ph type="sldNum" sz="quarter" idx="12"/>
          </p:nvPr>
        </p:nvSpPr>
        <p:spPr>
          <a:ln/>
        </p:spPr>
        <p:txBody>
          <a:bodyPr/>
          <a:lstStyle>
            <a:lvl1pPr>
              <a:defRPr/>
            </a:lvl1pPr>
          </a:lstStyle>
          <a:p>
            <a:fld id="{0F92A13C-0719-4D2E-8EBD-CCFDB9AEC45A}" type="slidenum">
              <a:rPr lang="en-US" altLang="en-US"/>
              <a:pPr/>
              <a:t>‹#›</a:t>
            </a:fld>
            <a:endParaRPr lang="en-US" altLang="en-US"/>
          </a:p>
        </p:txBody>
      </p:sp>
    </p:spTree>
    <p:extLst>
      <p:ext uri="{BB962C8B-B14F-4D97-AF65-F5344CB8AC3E}">
        <p14:creationId xmlns:p14="http://schemas.microsoft.com/office/powerpoint/2010/main" xmlns="" val="2271947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49D74D74-E9E3-465F-9F89-0CC05FA51835}"/>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xmlns="" id="{806A1D79-DE30-4A4B-A430-5FDA08D5F4FB}"/>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xmlns="" id="{E961AC47-E209-491B-9BBB-7C85AD0061E6}"/>
              </a:ext>
            </a:extLst>
          </p:cNvPr>
          <p:cNvSpPr>
            <a:spLocks noGrp="1"/>
          </p:cNvSpPr>
          <p:nvPr>
            <p:ph type="sldNum" sz="quarter" idx="12"/>
          </p:nvPr>
        </p:nvSpPr>
        <p:spPr/>
        <p:txBody>
          <a:bodyPr/>
          <a:lstStyle>
            <a:lvl1pPr>
              <a:defRPr/>
            </a:lvl1pPr>
          </a:lstStyle>
          <a:p>
            <a:pPr>
              <a:defRPr/>
            </a:pPr>
            <a:fld id="{585B4A38-4E82-4D54-99F8-02DF51676000}" type="slidenum">
              <a:rPr lang="en-US" altLang="en-US"/>
              <a:pPr>
                <a:defRPr/>
              </a:pPr>
              <a:t>‹#›</a:t>
            </a:fld>
            <a:endParaRPr lang="en-US" altLang="en-US"/>
          </a:p>
        </p:txBody>
      </p:sp>
    </p:spTree>
    <p:extLst>
      <p:ext uri="{BB962C8B-B14F-4D97-AF65-F5344CB8AC3E}">
        <p14:creationId xmlns:p14="http://schemas.microsoft.com/office/powerpoint/2010/main" xmlns="" val="2222757853"/>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13538CB-3810-4A62-9709-DF42C54FE78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xmlns="" id="{9872F25C-89E4-4EDC-BC0E-C6ACF007B26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xmlns="" id="{055700D4-92D2-4D8D-A2B2-A9B8E9D7C29E}"/>
              </a:ext>
            </a:extLst>
          </p:cNvPr>
          <p:cNvSpPr>
            <a:spLocks noGrp="1"/>
          </p:cNvSpPr>
          <p:nvPr>
            <p:ph type="sldNum" sz="quarter" idx="12"/>
          </p:nvPr>
        </p:nvSpPr>
        <p:spPr/>
        <p:txBody>
          <a:bodyPr/>
          <a:lstStyle>
            <a:lvl1pPr>
              <a:defRPr/>
            </a:lvl1pPr>
          </a:lstStyle>
          <a:p>
            <a:pPr>
              <a:defRPr/>
            </a:pPr>
            <a:fld id="{756386BD-109C-48A6-BB09-3716CF5EC3A5}" type="slidenum">
              <a:rPr lang="en-US" altLang="en-US"/>
              <a:pPr>
                <a:defRPr/>
              </a:pPr>
              <a:t>‹#›</a:t>
            </a:fld>
            <a:endParaRPr lang="en-US" altLang="en-US"/>
          </a:p>
        </p:txBody>
      </p:sp>
    </p:spTree>
    <p:extLst>
      <p:ext uri="{BB962C8B-B14F-4D97-AF65-F5344CB8AC3E}">
        <p14:creationId xmlns:p14="http://schemas.microsoft.com/office/powerpoint/2010/main" xmlns="" val="221096109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A56B02B1-D52C-4DBF-8559-CA2FBDEB9BC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xmlns="" id="{60666E02-8E5D-4ACF-AE8E-0C672540EC1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xmlns="" id="{7F90DB39-0867-4EE8-A2CA-82F7941AB2D7}"/>
              </a:ext>
            </a:extLst>
          </p:cNvPr>
          <p:cNvSpPr>
            <a:spLocks noGrp="1"/>
          </p:cNvSpPr>
          <p:nvPr>
            <p:ph type="sldNum" sz="quarter" idx="12"/>
          </p:nvPr>
        </p:nvSpPr>
        <p:spPr/>
        <p:txBody>
          <a:bodyPr/>
          <a:lstStyle>
            <a:lvl1pPr>
              <a:defRPr/>
            </a:lvl1pPr>
          </a:lstStyle>
          <a:p>
            <a:pPr>
              <a:defRPr/>
            </a:pPr>
            <a:fld id="{DE7C22BD-F6AB-4C44-AC62-5082FA9C52D4}" type="slidenum">
              <a:rPr lang="en-US" altLang="en-US"/>
              <a:pPr>
                <a:defRPr/>
              </a:pPr>
              <a:t>‹#›</a:t>
            </a:fld>
            <a:endParaRPr lang="en-US" altLang="en-US"/>
          </a:p>
        </p:txBody>
      </p:sp>
    </p:spTree>
    <p:extLst>
      <p:ext uri="{BB962C8B-B14F-4D97-AF65-F5344CB8AC3E}">
        <p14:creationId xmlns:p14="http://schemas.microsoft.com/office/powerpoint/2010/main" xmlns="" val="2568244176"/>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7806C12D-90A3-4FA3-B784-28BAA63D1CE2}"/>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xmlns="" id="{3EDAA9CB-E37B-4136-BED6-BD41C2DC7CE3}"/>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xmlns="" id="{F125AFC5-CA94-453C-9B2F-5C4B6489AD44}"/>
              </a:ext>
            </a:extLst>
          </p:cNvPr>
          <p:cNvSpPr>
            <a:spLocks noGrp="1"/>
          </p:cNvSpPr>
          <p:nvPr>
            <p:ph type="sldNum" sz="quarter" idx="12"/>
          </p:nvPr>
        </p:nvSpPr>
        <p:spPr/>
        <p:txBody>
          <a:bodyPr/>
          <a:lstStyle>
            <a:lvl1pPr>
              <a:defRPr/>
            </a:lvl1pPr>
          </a:lstStyle>
          <a:p>
            <a:pPr>
              <a:defRPr/>
            </a:pPr>
            <a:fld id="{37638D93-D9DB-40B4-AFE7-B6535419F62B}" type="slidenum">
              <a:rPr lang="en-US" altLang="en-US"/>
              <a:pPr>
                <a:defRPr/>
              </a:pPr>
              <a:t>‹#›</a:t>
            </a:fld>
            <a:endParaRPr lang="en-US" altLang="en-US"/>
          </a:p>
        </p:txBody>
      </p:sp>
    </p:spTree>
    <p:extLst>
      <p:ext uri="{BB962C8B-B14F-4D97-AF65-F5344CB8AC3E}">
        <p14:creationId xmlns:p14="http://schemas.microsoft.com/office/powerpoint/2010/main" xmlns="" val="4278227258"/>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xmlns="" id="{5F7031F0-C9C2-4E21-BA6B-4DD796561D04}"/>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xmlns="" id="{7D961806-2CE4-4E58-9528-CDFE2FC9BD0A}"/>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xmlns="" id="{D224A777-0F1E-4784-B0A0-0B627056F09C}"/>
              </a:ext>
            </a:extLst>
          </p:cNvPr>
          <p:cNvSpPr>
            <a:spLocks noGrp="1"/>
          </p:cNvSpPr>
          <p:nvPr>
            <p:ph type="sldNum" sz="quarter" idx="12"/>
          </p:nvPr>
        </p:nvSpPr>
        <p:spPr/>
        <p:txBody>
          <a:bodyPr/>
          <a:lstStyle>
            <a:lvl1pPr>
              <a:defRPr/>
            </a:lvl1pPr>
          </a:lstStyle>
          <a:p>
            <a:pPr>
              <a:defRPr/>
            </a:pPr>
            <a:fld id="{74CF9CFF-9113-4169-BBA5-8EDC71EC4418}" type="slidenum">
              <a:rPr lang="en-US" altLang="en-US"/>
              <a:pPr>
                <a:defRPr/>
              </a:pPr>
              <a:t>‹#›</a:t>
            </a:fld>
            <a:endParaRPr lang="en-US" altLang="en-US"/>
          </a:p>
        </p:txBody>
      </p:sp>
    </p:spTree>
    <p:extLst>
      <p:ext uri="{BB962C8B-B14F-4D97-AF65-F5344CB8AC3E}">
        <p14:creationId xmlns:p14="http://schemas.microsoft.com/office/powerpoint/2010/main" xmlns="" val="2619939885"/>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xmlns="" id="{4840E467-122D-49D0-A3AA-581ED8CA144B}"/>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xmlns="" id="{B4A9E02B-784D-41A8-B8EA-004F6F58F645}"/>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xmlns="" id="{CAA7E5A4-0F9C-4FE5-BD8E-A80F81BDB7C5}"/>
              </a:ext>
            </a:extLst>
          </p:cNvPr>
          <p:cNvSpPr>
            <a:spLocks noGrp="1"/>
          </p:cNvSpPr>
          <p:nvPr>
            <p:ph type="sldNum" sz="quarter" idx="12"/>
          </p:nvPr>
        </p:nvSpPr>
        <p:spPr/>
        <p:txBody>
          <a:bodyPr/>
          <a:lstStyle>
            <a:lvl1pPr>
              <a:defRPr/>
            </a:lvl1pPr>
          </a:lstStyle>
          <a:p>
            <a:pPr>
              <a:defRPr/>
            </a:pPr>
            <a:fld id="{EE302DB2-C3A5-4D50-B3F1-BCBE5F63EA5F}" type="slidenum">
              <a:rPr lang="en-US" altLang="en-US"/>
              <a:pPr>
                <a:defRPr/>
              </a:pPr>
              <a:t>‹#›</a:t>
            </a:fld>
            <a:endParaRPr lang="en-US" altLang="en-US"/>
          </a:p>
        </p:txBody>
      </p:sp>
    </p:spTree>
    <p:extLst>
      <p:ext uri="{BB962C8B-B14F-4D97-AF65-F5344CB8AC3E}">
        <p14:creationId xmlns:p14="http://schemas.microsoft.com/office/powerpoint/2010/main" xmlns="" val="667895566"/>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A6FBD139-83A6-4467-977E-8F1E151CECD7}"/>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xmlns="" id="{1BAE1ED0-1DFF-4E08-9575-B9289F85B3BB}"/>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xmlns="" id="{41A8F5AC-F9C1-4B65-9E30-4EA9FA78AE00}"/>
              </a:ext>
            </a:extLst>
          </p:cNvPr>
          <p:cNvSpPr>
            <a:spLocks noGrp="1"/>
          </p:cNvSpPr>
          <p:nvPr>
            <p:ph type="sldNum" sz="quarter" idx="12"/>
          </p:nvPr>
        </p:nvSpPr>
        <p:spPr/>
        <p:txBody>
          <a:bodyPr/>
          <a:lstStyle>
            <a:lvl1pPr>
              <a:defRPr/>
            </a:lvl1pPr>
          </a:lstStyle>
          <a:p>
            <a:pPr>
              <a:defRPr/>
            </a:pPr>
            <a:fld id="{3549C36A-5FDC-41F6-9942-4709D2A174FE}" type="slidenum">
              <a:rPr lang="en-US" altLang="en-US"/>
              <a:pPr>
                <a:defRPr/>
              </a:pPr>
              <a:t>‹#›</a:t>
            </a:fld>
            <a:endParaRPr lang="en-US" altLang="en-US"/>
          </a:p>
        </p:txBody>
      </p:sp>
    </p:spTree>
    <p:extLst>
      <p:ext uri="{BB962C8B-B14F-4D97-AF65-F5344CB8AC3E}">
        <p14:creationId xmlns:p14="http://schemas.microsoft.com/office/powerpoint/2010/main" xmlns="" val="300438896"/>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xmlns="" id="{F5B6B84A-2E4A-43B6-9CA4-2C614488AD84}"/>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xmlns="" id="{3F48EA74-A768-4A02-934D-4CF0BBE024FE}"/>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xmlns="" id="{B98BA21F-3A27-4649-87D1-BE8EA05E8BF9}"/>
              </a:ext>
            </a:extLst>
          </p:cNvPr>
          <p:cNvSpPr>
            <a:spLocks noGrp="1"/>
          </p:cNvSpPr>
          <p:nvPr>
            <p:ph type="sldNum" sz="quarter" idx="12"/>
          </p:nvPr>
        </p:nvSpPr>
        <p:spPr/>
        <p:txBody>
          <a:bodyPr/>
          <a:lstStyle>
            <a:lvl1pPr>
              <a:defRPr/>
            </a:lvl1pPr>
          </a:lstStyle>
          <a:p>
            <a:pPr>
              <a:defRPr/>
            </a:pPr>
            <a:fld id="{380ADA76-E208-4809-B279-4CE5B97B5E4E}" type="slidenum">
              <a:rPr lang="en-US" altLang="en-US"/>
              <a:pPr>
                <a:defRPr/>
              </a:pPr>
              <a:t>‹#›</a:t>
            </a:fld>
            <a:endParaRPr lang="en-US" altLang="en-US"/>
          </a:p>
        </p:txBody>
      </p:sp>
    </p:spTree>
    <p:extLst>
      <p:ext uri="{BB962C8B-B14F-4D97-AF65-F5344CB8AC3E}">
        <p14:creationId xmlns:p14="http://schemas.microsoft.com/office/powerpoint/2010/main" xmlns="" val="1432082335"/>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0089E308-A1C2-4E97-961E-D61507A48E8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31B50F7E-9503-4F2E-A6BD-4C51B7644B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DC101539-54BF-465F-BE5F-40D47E547987}"/>
              </a:ext>
            </a:extLst>
          </p:cNvPr>
          <p:cNvSpPr>
            <a:spLocks noGrp="1" noChangeArrowheads="1"/>
          </p:cNvSpPr>
          <p:nvPr>
            <p:ph type="sldNum" sz="quarter" idx="12"/>
          </p:nvPr>
        </p:nvSpPr>
        <p:spPr>
          <a:ln/>
        </p:spPr>
        <p:txBody>
          <a:bodyPr/>
          <a:lstStyle>
            <a:lvl1pPr>
              <a:defRPr/>
            </a:lvl1pPr>
          </a:lstStyle>
          <a:p>
            <a:fld id="{A6C1CA04-1201-4FE0-98EA-45CC682C1080}" type="slidenum">
              <a:rPr lang="en-US" altLang="en-US"/>
              <a:pPr/>
              <a:t>‹#›</a:t>
            </a:fld>
            <a:endParaRPr lang="en-US" altLang="en-US"/>
          </a:p>
        </p:txBody>
      </p:sp>
    </p:spTree>
    <p:extLst>
      <p:ext uri="{BB962C8B-B14F-4D97-AF65-F5344CB8AC3E}">
        <p14:creationId xmlns:p14="http://schemas.microsoft.com/office/powerpoint/2010/main" xmlns="" val="28538776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xmlns="" id="{292A0C5E-BC8D-4E2B-A1EF-E7B78D32C4D5}"/>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xmlns="" id="{91431C31-629A-4733-BD2D-70AC069EA442}"/>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xmlns="" id="{A3634B4E-15F7-4BD6-A1D7-510D5E81998E}"/>
              </a:ext>
            </a:extLst>
          </p:cNvPr>
          <p:cNvSpPr>
            <a:spLocks noGrp="1"/>
          </p:cNvSpPr>
          <p:nvPr>
            <p:ph type="sldNum" sz="quarter" idx="12"/>
          </p:nvPr>
        </p:nvSpPr>
        <p:spPr/>
        <p:txBody>
          <a:bodyPr/>
          <a:lstStyle>
            <a:lvl1pPr>
              <a:defRPr/>
            </a:lvl1pPr>
          </a:lstStyle>
          <a:p>
            <a:pPr>
              <a:defRPr/>
            </a:pPr>
            <a:fld id="{5E7AFF3C-3860-41B9-8926-35474BA94484}" type="slidenum">
              <a:rPr lang="en-US" altLang="en-US"/>
              <a:pPr>
                <a:defRPr/>
              </a:pPr>
              <a:t>‹#›</a:t>
            </a:fld>
            <a:endParaRPr lang="en-US" altLang="en-US"/>
          </a:p>
        </p:txBody>
      </p:sp>
    </p:spTree>
    <p:extLst>
      <p:ext uri="{BB962C8B-B14F-4D97-AF65-F5344CB8AC3E}">
        <p14:creationId xmlns:p14="http://schemas.microsoft.com/office/powerpoint/2010/main" xmlns="" val="1831632474"/>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1EB1D502-5368-4370-AFAB-D0BAD53CAB17}"/>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xmlns="" id="{1D4ECCCD-AA98-4B89-99F6-2D3BACB67A7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xmlns="" id="{B6A4E1C8-B773-45DF-A6F1-9FBA896ADBCB}"/>
              </a:ext>
            </a:extLst>
          </p:cNvPr>
          <p:cNvSpPr>
            <a:spLocks noGrp="1"/>
          </p:cNvSpPr>
          <p:nvPr>
            <p:ph type="sldNum" sz="quarter" idx="12"/>
          </p:nvPr>
        </p:nvSpPr>
        <p:spPr/>
        <p:txBody>
          <a:bodyPr/>
          <a:lstStyle>
            <a:lvl1pPr>
              <a:defRPr/>
            </a:lvl1pPr>
          </a:lstStyle>
          <a:p>
            <a:pPr>
              <a:defRPr/>
            </a:pPr>
            <a:fld id="{945C6119-2384-4C50-A6A7-1B9BCF3FC697}" type="slidenum">
              <a:rPr lang="en-US" altLang="en-US"/>
              <a:pPr>
                <a:defRPr/>
              </a:pPr>
              <a:t>‹#›</a:t>
            </a:fld>
            <a:endParaRPr lang="en-US" altLang="en-US"/>
          </a:p>
        </p:txBody>
      </p:sp>
    </p:spTree>
    <p:extLst>
      <p:ext uri="{BB962C8B-B14F-4D97-AF65-F5344CB8AC3E}">
        <p14:creationId xmlns:p14="http://schemas.microsoft.com/office/powerpoint/2010/main" xmlns="" val="874539350"/>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46485D44-BA04-4C93-8D86-65B29DA4587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xmlns="" id="{15E825C5-524C-4BE2-A18D-5394CAF3AED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xmlns="" id="{4C8C8D57-D8AB-4D30-8C44-D7EB9D118336}"/>
              </a:ext>
            </a:extLst>
          </p:cNvPr>
          <p:cNvSpPr>
            <a:spLocks noGrp="1"/>
          </p:cNvSpPr>
          <p:nvPr>
            <p:ph type="sldNum" sz="quarter" idx="12"/>
          </p:nvPr>
        </p:nvSpPr>
        <p:spPr/>
        <p:txBody>
          <a:bodyPr/>
          <a:lstStyle>
            <a:lvl1pPr>
              <a:defRPr/>
            </a:lvl1pPr>
          </a:lstStyle>
          <a:p>
            <a:pPr>
              <a:defRPr/>
            </a:pPr>
            <a:fld id="{5D59D9A7-717A-4E10-88F1-D56B02E275B5}" type="slidenum">
              <a:rPr lang="en-US" altLang="en-US"/>
              <a:pPr>
                <a:defRPr/>
              </a:pPr>
              <a:t>‹#›</a:t>
            </a:fld>
            <a:endParaRPr lang="en-US" altLang="en-US"/>
          </a:p>
        </p:txBody>
      </p:sp>
    </p:spTree>
    <p:extLst>
      <p:ext uri="{BB962C8B-B14F-4D97-AF65-F5344CB8AC3E}">
        <p14:creationId xmlns:p14="http://schemas.microsoft.com/office/powerpoint/2010/main" xmlns="" val="2002616456"/>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548EE218-72BE-483B-8E33-A3B32AD68B1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AD8E45B5-E8E1-48F2-B4CA-00668E1C52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286F3144-3AA4-4A24-BE35-15B7926CAD5D}"/>
              </a:ext>
            </a:extLst>
          </p:cNvPr>
          <p:cNvSpPr>
            <a:spLocks noGrp="1" noChangeArrowheads="1"/>
          </p:cNvSpPr>
          <p:nvPr>
            <p:ph type="sldNum" sz="quarter" idx="12"/>
          </p:nvPr>
        </p:nvSpPr>
        <p:spPr>
          <a:ln/>
        </p:spPr>
        <p:txBody>
          <a:bodyPr/>
          <a:lstStyle>
            <a:lvl1pPr>
              <a:defRPr/>
            </a:lvl1pPr>
          </a:lstStyle>
          <a:p>
            <a:fld id="{1BB42ACA-8D7C-49E9-8C3A-EF408174E509}" type="slidenum">
              <a:rPr lang="en-US" altLang="en-US"/>
              <a:pPr/>
              <a:t>‹#›</a:t>
            </a:fld>
            <a:endParaRPr lang="en-US" altLang="en-US"/>
          </a:p>
        </p:txBody>
      </p:sp>
    </p:spTree>
    <p:extLst>
      <p:ext uri="{BB962C8B-B14F-4D97-AF65-F5344CB8AC3E}">
        <p14:creationId xmlns:p14="http://schemas.microsoft.com/office/powerpoint/2010/main" xmlns="" val="278568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0ED8B4E6-E298-44D3-9715-C486C03A207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E3283D1C-FC8D-4C40-B31C-55EC27F873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BDD09B58-DBA0-4185-932D-A4EE63857A6B}"/>
              </a:ext>
            </a:extLst>
          </p:cNvPr>
          <p:cNvSpPr>
            <a:spLocks noGrp="1" noChangeArrowheads="1"/>
          </p:cNvSpPr>
          <p:nvPr>
            <p:ph type="sldNum" sz="quarter" idx="12"/>
          </p:nvPr>
        </p:nvSpPr>
        <p:spPr>
          <a:ln/>
        </p:spPr>
        <p:txBody>
          <a:bodyPr/>
          <a:lstStyle>
            <a:lvl1pPr>
              <a:defRPr/>
            </a:lvl1pPr>
          </a:lstStyle>
          <a:p>
            <a:fld id="{08B1D9ED-C442-4572-A9FF-0A5074348E67}" type="slidenum">
              <a:rPr lang="en-US" altLang="en-US"/>
              <a:pPr/>
              <a:t>‹#›</a:t>
            </a:fld>
            <a:endParaRPr lang="en-US" altLang="en-US"/>
          </a:p>
        </p:txBody>
      </p:sp>
    </p:spTree>
    <p:extLst>
      <p:ext uri="{BB962C8B-B14F-4D97-AF65-F5344CB8AC3E}">
        <p14:creationId xmlns:p14="http://schemas.microsoft.com/office/powerpoint/2010/main" xmlns="" val="3374977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5FC53211-3E7E-4B85-A4DB-EEDD4A791F9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4521A770-3098-421B-A8AF-4C010206B6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25372D26-E4F6-48CE-861B-5F530D56F387}"/>
              </a:ext>
            </a:extLst>
          </p:cNvPr>
          <p:cNvSpPr>
            <a:spLocks noGrp="1" noChangeArrowheads="1"/>
          </p:cNvSpPr>
          <p:nvPr>
            <p:ph type="sldNum" sz="quarter" idx="12"/>
          </p:nvPr>
        </p:nvSpPr>
        <p:spPr>
          <a:ln/>
        </p:spPr>
        <p:txBody>
          <a:bodyPr/>
          <a:lstStyle>
            <a:lvl1pPr>
              <a:defRPr/>
            </a:lvl1pPr>
          </a:lstStyle>
          <a:p>
            <a:fld id="{454ACDEC-FB8D-4618-9464-08A7522F5816}" type="slidenum">
              <a:rPr lang="en-US" altLang="en-US"/>
              <a:pPr/>
              <a:t>‹#›</a:t>
            </a:fld>
            <a:endParaRPr lang="en-US" altLang="en-US"/>
          </a:p>
        </p:txBody>
      </p:sp>
    </p:spTree>
    <p:extLst>
      <p:ext uri="{BB962C8B-B14F-4D97-AF65-F5344CB8AC3E}">
        <p14:creationId xmlns:p14="http://schemas.microsoft.com/office/powerpoint/2010/main" xmlns="" val="1044947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888A5FF3-D7AE-4609-BAF4-1182707E91C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93DDB369-F928-4AFE-BC43-D01F12437C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A4987B27-2F8E-4622-8420-AD24F9CB6CCF}"/>
              </a:ext>
            </a:extLst>
          </p:cNvPr>
          <p:cNvSpPr>
            <a:spLocks noGrp="1" noChangeArrowheads="1"/>
          </p:cNvSpPr>
          <p:nvPr>
            <p:ph type="sldNum" sz="quarter" idx="12"/>
          </p:nvPr>
        </p:nvSpPr>
        <p:spPr>
          <a:ln/>
        </p:spPr>
        <p:txBody>
          <a:bodyPr/>
          <a:lstStyle>
            <a:lvl1pPr>
              <a:defRPr/>
            </a:lvl1pPr>
          </a:lstStyle>
          <a:p>
            <a:fld id="{EFCC7C8E-5088-4386-9A94-2CB040971801}" type="slidenum">
              <a:rPr lang="en-US" altLang="en-US"/>
              <a:pPr/>
              <a:t>‹#›</a:t>
            </a:fld>
            <a:endParaRPr lang="en-US" altLang="en-US"/>
          </a:p>
        </p:txBody>
      </p:sp>
    </p:spTree>
    <p:extLst>
      <p:ext uri="{BB962C8B-B14F-4D97-AF65-F5344CB8AC3E}">
        <p14:creationId xmlns:p14="http://schemas.microsoft.com/office/powerpoint/2010/main" xmlns="" val="3452057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20F93AE4-D29D-4926-938A-482EAC3DBDE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42905954-9A26-4085-BA7B-DBE460BA0F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89BD4434-DD84-4024-A42A-861ADBDA4DAE}"/>
              </a:ext>
            </a:extLst>
          </p:cNvPr>
          <p:cNvSpPr>
            <a:spLocks noGrp="1" noChangeArrowheads="1"/>
          </p:cNvSpPr>
          <p:nvPr>
            <p:ph type="sldNum" sz="quarter" idx="12"/>
          </p:nvPr>
        </p:nvSpPr>
        <p:spPr>
          <a:ln/>
        </p:spPr>
        <p:txBody>
          <a:bodyPr/>
          <a:lstStyle>
            <a:lvl1pPr>
              <a:defRPr/>
            </a:lvl1pPr>
          </a:lstStyle>
          <a:p>
            <a:fld id="{EC4C2C07-5F70-40B3-A6B3-0E56B7552235}" type="slidenum">
              <a:rPr lang="en-US" altLang="en-US"/>
              <a:pPr/>
              <a:t>‹#›</a:t>
            </a:fld>
            <a:endParaRPr lang="en-US" altLang="en-US"/>
          </a:p>
        </p:txBody>
      </p:sp>
    </p:spTree>
    <p:extLst>
      <p:ext uri="{BB962C8B-B14F-4D97-AF65-F5344CB8AC3E}">
        <p14:creationId xmlns:p14="http://schemas.microsoft.com/office/powerpoint/2010/main" xmlns="" val="2952891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EC5AD1A4-9E15-4D30-9057-1BBEB1DEA91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54CEBA2C-3FC7-4C6D-BCA4-0399DFF050B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A5260355-C593-4E99-BF74-3E4C1C2DF847}"/>
              </a:ext>
            </a:extLst>
          </p:cNvPr>
          <p:cNvSpPr>
            <a:spLocks noGrp="1" noChangeArrowheads="1"/>
          </p:cNvSpPr>
          <p:nvPr>
            <p:ph type="sldNum" sz="quarter" idx="12"/>
          </p:nvPr>
        </p:nvSpPr>
        <p:spPr>
          <a:ln/>
        </p:spPr>
        <p:txBody>
          <a:bodyPr/>
          <a:lstStyle>
            <a:lvl1pPr>
              <a:defRPr/>
            </a:lvl1pPr>
          </a:lstStyle>
          <a:p>
            <a:fld id="{6D6157A8-696C-43E5-A205-252C11717BCA}" type="slidenum">
              <a:rPr lang="en-US" altLang="en-US"/>
              <a:pPr/>
              <a:t>‹#›</a:t>
            </a:fld>
            <a:endParaRPr lang="en-US" altLang="en-US"/>
          </a:p>
        </p:txBody>
      </p:sp>
    </p:spTree>
    <p:extLst>
      <p:ext uri="{BB962C8B-B14F-4D97-AF65-F5344CB8AC3E}">
        <p14:creationId xmlns:p14="http://schemas.microsoft.com/office/powerpoint/2010/main" xmlns="" val="2263405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FE85377D-CECF-406D-92A3-866AD9121D9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54A321EA-BA2B-46C9-8B80-6A0991CDCE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BF09A138-8FDF-481D-A261-31B8CB52BFAC}"/>
              </a:ext>
            </a:extLst>
          </p:cNvPr>
          <p:cNvSpPr>
            <a:spLocks noGrp="1" noChangeArrowheads="1"/>
          </p:cNvSpPr>
          <p:nvPr>
            <p:ph type="sldNum" sz="quarter" idx="12"/>
          </p:nvPr>
        </p:nvSpPr>
        <p:spPr>
          <a:ln/>
        </p:spPr>
        <p:txBody>
          <a:bodyPr/>
          <a:lstStyle>
            <a:lvl1pPr>
              <a:defRPr/>
            </a:lvl1pPr>
          </a:lstStyle>
          <a:p>
            <a:fld id="{6ED0DB7D-8A1D-4261-98DB-535A8C940232}" type="slidenum">
              <a:rPr lang="en-US" altLang="en-US"/>
              <a:pPr/>
              <a:t>‹#›</a:t>
            </a:fld>
            <a:endParaRPr lang="en-US" altLang="en-US"/>
          </a:p>
        </p:txBody>
      </p:sp>
    </p:spTree>
    <p:extLst>
      <p:ext uri="{BB962C8B-B14F-4D97-AF65-F5344CB8AC3E}">
        <p14:creationId xmlns:p14="http://schemas.microsoft.com/office/powerpoint/2010/main" xmlns="" val="263058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ADB0FB07-46AE-461B-8AC3-B24DB770694D}"/>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xmlns="" id="{A01A5A32-9B3A-41EE-84E6-ADDDE94563C2}"/>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xmlns="" id="{D6E6723E-0665-4F16-910A-9174CF22F627}"/>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xmlns="" id="{667C8589-BF83-46F0-8C23-2BDB4DA66D0D}"/>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39E4142-C8F2-4936-8AE9-1E6DFF3402F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98B60BAB-A622-49A9-BA28-568AB9205D1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A607BBC0-8378-4D06-8EC5-7D5A08D8984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D88F4047-6216-4D48-B5B4-9B249923F6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xmlns="" id="{7A619539-EB5F-466E-97D3-633101276F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xmlns="" id="{CA254098-5216-48A8-AB9E-0D1866A87CC7}"/>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3EDEE86-0131-4455-9522-D8E1B3EF5F3F}" type="slidenum">
              <a:rPr lang="en-US" altLang="en-US"/>
              <a:pPr>
                <a:defRPr/>
              </a:pPr>
              <a:t>‹#›</a:t>
            </a:fld>
            <a:endParaRPr lang="en-US" altLang="en-US"/>
          </a:p>
        </p:txBody>
      </p:sp>
    </p:spTree>
    <p:extLst>
      <p:ext uri="{BB962C8B-B14F-4D97-AF65-F5344CB8AC3E}">
        <p14:creationId xmlns:p14="http://schemas.microsoft.com/office/powerpoint/2010/main" xmlns="" val="4198093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Picture 13">
            <a:extLst>
              <a:ext uri="{FF2B5EF4-FFF2-40B4-BE49-F238E27FC236}">
                <a16:creationId xmlns:a16="http://schemas.microsoft.com/office/drawing/2014/main" xmlns="" id="{86825184-438B-4AD3-B8E1-D13B4EA98603}"/>
              </a:ext>
            </a:extLst>
          </p:cNvPr>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xmlns="">
                  <a14:imgLayer r:embed="rId3">
                    <a14:imgEffect>
                      <a14:saturation sat="200000"/>
                    </a14:imgEffect>
                  </a14:imgLayer>
                </a14:imgProps>
              </a:ext>
              <a:ext uri="{28A0092B-C50C-407E-A947-70E740481C1C}">
                <a14:useLocalDpi xmlns:a14="http://schemas.microsoft.com/office/drawing/2010/main" xmlns="" val="0"/>
              </a:ext>
            </a:extLst>
          </a:blip>
          <a:srcRect l="30833" t="33333" r="34167" b="33333"/>
          <a:stretch>
            <a:fillRect/>
          </a:stretch>
        </p:blipFill>
        <p:spPr bwMode="auto">
          <a:xfrm>
            <a:off x="426244" y="2895600"/>
            <a:ext cx="11339512" cy="3657599"/>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E3D2F81C-8AEC-4F25-AC0A-9A864BF6E025}"/>
              </a:ext>
            </a:extLst>
          </p:cNvPr>
          <p:cNvSpPr/>
          <p:nvPr/>
        </p:nvSpPr>
        <p:spPr>
          <a:xfrm>
            <a:off x="304800" y="228600"/>
            <a:ext cx="11582400" cy="6400800"/>
          </a:xfrm>
          <a:prstGeom prst="rect">
            <a:avLst/>
          </a:prstGeom>
          <a:noFill/>
          <a:ln>
            <a:solidFill>
              <a:srgbClr val="FFC000"/>
            </a:solidFill>
          </a:ln>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2">
            <a:extLst>
              <a:ext uri="{FF2B5EF4-FFF2-40B4-BE49-F238E27FC236}">
                <a16:creationId xmlns:a16="http://schemas.microsoft.com/office/drawing/2014/main" xmlns="" id="{2BE91CBF-66A1-4792-93DA-7CBA6211E536}"/>
              </a:ext>
            </a:extLst>
          </p:cNvPr>
          <p:cNvSpPr txBox="1">
            <a:spLocks noChangeArrowheads="1"/>
          </p:cNvSpPr>
          <p:nvPr/>
        </p:nvSpPr>
        <p:spPr bwMode="auto">
          <a:xfrm>
            <a:off x="520303" y="337128"/>
            <a:ext cx="11144250" cy="2743200"/>
          </a:xfrm>
          <a:prstGeom prst="rect">
            <a:avLst/>
          </a:prstGeom>
          <a:solidFill>
            <a:srgbClr val="FFFF00">
              <a:alpha val="0"/>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eaLnBrk="1" fontAlgn="auto" hangingPunct="1">
              <a:spcAft>
                <a:spcPts val="0"/>
              </a:spcAft>
              <a:defRPr/>
            </a:pPr>
            <a:r>
              <a:rPr lang="en-US" altLang="en-US" sz="8800" kern="0" dirty="0">
                <a:solidFill>
                  <a:schemeClr val="accent4">
                    <a:lumMod val="60000"/>
                    <a:lumOff val="40000"/>
                  </a:schemeClr>
                </a:solidFill>
                <a:effectLst>
                  <a:outerShdw blurRad="38100" dist="38100" dir="2700000" algn="tl">
                    <a:srgbClr val="000000"/>
                  </a:outerShdw>
                </a:effectLst>
                <a:latin typeface="Impact" panose="020B0806030902050204" pitchFamily="34" charset="0"/>
              </a:rPr>
              <a:t>Don’t Say That!</a:t>
            </a:r>
          </a:p>
        </p:txBody>
      </p:sp>
      <p:sp>
        <p:nvSpPr>
          <p:cNvPr id="10" name="TextBox 1">
            <a:extLst>
              <a:ext uri="{FF2B5EF4-FFF2-40B4-BE49-F238E27FC236}">
                <a16:creationId xmlns:a16="http://schemas.microsoft.com/office/drawing/2014/main" xmlns="" id="{878FA48E-E383-4AD3-BD5C-41B6286E57C1}"/>
              </a:ext>
            </a:extLst>
          </p:cNvPr>
          <p:cNvSpPr txBox="1"/>
          <p:nvPr/>
        </p:nvSpPr>
        <p:spPr>
          <a:xfrm>
            <a:off x="723900" y="3337524"/>
            <a:ext cx="10744200" cy="2308324"/>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a:r>
              <a:rPr lang="en-US" sz="3600" i="1" dirty="0">
                <a:solidFill>
                  <a:srgbClr val="3E1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3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who restrains his words has knowledge, and he who has a cool spirit is a man of understanding.  Even a fool, when he keeps silent, is considered wise; when he closes his lips, he is counted prudent.” </a:t>
            </a:r>
          </a:p>
        </p:txBody>
      </p:sp>
      <p:pic>
        <p:nvPicPr>
          <p:cNvPr id="13" name="Picture 2">
            <a:extLst>
              <a:ext uri="{FF2B5EF4-FFF2-40B4-BE49-F238E27FC236}">
                <a16:creationId xmlns:a16="http://schemas.microsoft.com/office/drawing/2014/main" xmlns="" id="{C99BF078-63BA-4A5C-A480-E7139D711182}"/>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559343">
            <a:off x="9931869" y="5350860"/>
            <a:ext cx="1436103" cy="1353312"/>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angle 4">
            <a:extLst>
              <a:ext uri="{FF2B5EF4-FFF2-40B4-BE49-F238E27FC236}">
                <a16:creationId xmlns:a16="http://schemas.microsoft.com/office/drawing/2014/main" xmlns="" id="{A32C0897-D470-4608-8D52-73D3701DBE0E}"/>
              </a:ext>
            </a:extLst>
          </p:cNvPr>
          <p:cNvSpPr txBox="1">
            <a:spLocks noChangeArrowheads="1"/>
          </p:cNvSpPr>
          <p:nvPr/>
        </p:nvSpPr>
        <p:spPr>
          <a:xfrm>
            <a:off x="3886200" y="5676900"/>
            <a:ext cx="7113588" cy="1066800"/>
          </a:xfrm>
          <a:prstGeom prst="rect">
            <a:avLst/>
          </a:prstGeom>
          <a:ln w="28575">
            <a:miter lim="800000"/>
            <a:headEnd/>
            <a:tailEnd/>
          </a:ln>
        </p:spPr>
        <p:txBody>
          <a:bodyPr rtlCol="0" anchor="ctr">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US" altLang="en-US" sz="4800" dirty="0">
                <a:solidFill>
                  <a:schemeClr val="accent2">
                    <a:lumMod val="50000"/>
                  </a:schemeClr>
                </a:solidFill>
                <a:effectLst>
                  <a:outerShdw blurRad="38100" dist="38100" dir="2700000" algn="tl">
                    <a:srgbClr val="C0C0C0"/>
                  </a:outerShdw>
                </a:effectLst>
                <a:latin typeface="Palatino Linotype" panose="02040502050505030304" pitchFamily="18" charset="0"/>
              </a:rPr>
              <a:t>Prov. 17:27-28</a:t>
            </a:r>
          </a:p>
        </p:txBody>
      </p:sp>
    </p:spTree>
    <p:extLst>
      <p:ext uri="{BB962C8B-B14F-4D97-AF65-F5344CB8AC3E}">
        <p14:creationId xmlns:p14="http://schemas.microsoft.com/office/powerpoint/2010/main" xmlns="" val="1348957289"/>
      </p:ext>
    </p:extLst>
  </p:cSld>
  <p:clrMapOvr>
    <a:masterClrMapping/>
  </p:clrMapOvr>
  <mc:AlternateContent xmlns:mc="http://schemas.openxmlformats.org/markup-compatibility/2006">
    <mc:Choice xmlns:p14="http://schemas.microsoft.com/office/powerpoint/2010/main" xmlns="" Requires="p14">
      <p:transition spd="slow" p14:dur="1500" advTm="12000">
        <p:split orient="vert"/>
      </p:transition>
    </mc:Choice>
    <mc:Fallback>
      <p:transition spd="slow" advTm="1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50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2000"/>
                                        <p:tgtEl>
                                          <p:spTgt spid="10">
                                            <p:txEl>
                                              <p:pRg st="0" end="0"/>
                                            </p:txEl>
                                          </p:spTgt>
                                        </p:tgtEl>
                                      </p:cBhvr>
                                    </p:animEffect>
                                  </p:childTnLst>
                                </p:cTn>
                              </p:par>
                              <p:par>
                                <p:cTn id="12" presetID="10" presetClass="entr" presetSubtype="0" fill="hold" nodeType="withEffect">
                                  <p:stCondLst>
                                    <p:cond delay="150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2000"/>
                                        <p:tgtEl>
                                          <p:spTgt spid="14">
                                            <p:txEl>
                                              <p:pRg st="0" end="0"/>
                                            </p:txEl>
                                          </p:spTgt>
                                        </p:tgtEl>
                                      </p:cBhvr>
                                    </p:animEffect>
                                  </p:childTnLst>
                                </p:cTn>
                              </p:par>
                              <p:par>
                                <p:cTn id="15" presetID="10" presetClass="entr" presetSubtype="0" fill="hold" nodeType="withEffect">
                                  <p:stCondLst>
                                    <p:cond delay="15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childTnLst>
                                </p:cTn>
                              </p:par>
                              <p:par>
                                <p:cTn id="18" presetID="10" presetClass="entr" presetSubtype="0" fill="hold" nodeType="withEffect">
                                  <p:stCondLst>
                                    <p:cond delay="15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a:extLst>
              <a:ext uri="{FF2B5EF4-FFF2-40B4-BE49-F238E27FC236}">
                <a16:creationId xmlns:a16="http://schemas.microsoft.com/office/drawing/2014/main" xmlns="" id="{DF2707BD-0A76-4941-BF70-F8E88687DFC3}"/>
              </a:ext>
            </a:extLst>
          </p:cNvPr>
          <p:cNvSpPr>
            <a:spLocks noGrp="1" noChangeArrowheads="1"/>
          </p:cNvSpPr>
          <p:nvPr>
            <p:ph type="ctrTitle"/>
          </p:nvPr>
        </p:nvSpPr>
        <p:spPr>
          <a:xfrm>
            <a:off x="457200" y="304801"/>
            <a:ext cx="11277600" cy="1156355"/>
          </a:xfrm>
          <a:noFill/>
          <a:ln w="28575">
            <a:noFill/>
            <a:miter lim="800000"/>
            <a:headEnd/>
            <a:tailEnd/>
          </a:ln>
        </p:spPr>
        <p:txBody>
          <a:bodyPr rtlCol="0" anchor="t">
            <a:normAutofit/>
          </a:bodyPr>
          <a:lstStyle/>
          <a:p>
            <a:pPr eaLnBrk="1" fontAlgn="auto" hangingPunct="1">
              <a:spcAft>
                <a:spcPts val="0"/>
              </a:spcAft>
              <a:defRPr/>
            </a:pPr>
            <a:r>
              <a:rPr lang="en-US" altLang="en-US" sz="500" b="1" dirty="0">
                <a:effectLst>
                  <a:outerShdw blurRad="38100" dist="38100" dir="2700000" algn="tl">
                    <a:srgbClr val="C0C0C0"/>
                  </a:outerShdw>
                </a:effectLst>
                <a:latin typeface="Palatino Linotype" panose="02040502050505030304" pitchFamily="18" charset="0"/>
              </a:rPr>
              <a:t/>
            </a:r>
            <a:br>
              <a:rPr lang="en-US" altLang="en-US" sz="500" b="1" dirty="0">
                <a:effectLst>
                  <a:outerShdw blurRad="38100" dist="38100" dir="2700000" algn="tl">
                    <a:srgbClr val="C0C0C0"/>
                  </a:outerShdw>
                </a:effectLst>
                <a:latin typeface="Palatino Linotype" panose="02040502050505030304" pitchFamily="18" charset="0"/>
              </a:rPr>
            </a:br>
            <a:r>
              <a:rPr lang="en-US" altLang="en-US" sz="500" b="1" dirty="0">
                <a:effectLst>
                  <a:outerShdw blurRad="38100" dist="38100" dir="2700000" algn="tl">
                    <a:srgbClr val="C0C0C0"/>
                  </a:outerShdw>
                </a:effectLst>
                <a:latin typeface="Palatino Linotype" panose="02040502050505030304" pitchFamily="18" charset="0"/>
              </a:rPr>
              <a:t/>
            </a:r>
            <a:br>
              <a:rPr lang="en-US" altLang="en-US" sz="500" b="1" dirty="0">
                <a:effectLst>
                  <a:outerShdw blurRad="38100" dist="38100" dir="2700000" algn="tl">
                    <a:srgbClr val="C0C0C0"/>
                  </a:outerShdw>
                </a:effectLst>
                <a:latin typeface="Palatino Linotype" panose="02040502050505030304" pitchFamily="18" charset="0"/>
              </a:rPr>
            </a:br>
            <a:r>
              <a:rPr lang="en-US" altLang="en-US" sz="5600" dirty="0">
                <a:solidFill>
                  <a:schemeClr val="accent4">
                    <a:lumMod val="60000"/>
                    <a:lumOff val="40000"/>
                  </a:schemeClr>
                </a:solidFill>
                <a:effectLst>
                  <a:outerShdw blurRad="38100" dist="38100" dir="2700000" algn="tl">
                    <a:srgbClr val="C0C0C0"/>
                  </a:outerShdw>
                </a:effectLst>
                <a:latin typeface="Palatino Linotype" panose="02040502050505030304" pitchFamily="18" charset="0"/>
              </a:rPr>
              <a:t>Do Not Lie to One Another</a:t>
            </a:r>
          </a:p>
        </p:txBody>
      </p:sp>
      <p:sp>
        <p:nvSpPr>
          <p:cNvPr id="9" name="Rectangle 8">
            <a:extLst>
              <a:ext uri="{FF2B5EF4-FFF2-40B4-BE49-F238E27FC236}">
                <a16:creationId xmlns:a16="http://schemas.microsoft.com/office/drawing/2014/main" xmlns="" id="{90F9D10D-D93F-45F8-89EA-E864FB85D87C}"/>
              </a:ext>
            </a:extLst>
          </p:cNvPr>
          <p:cNvSpPr/>
          <p:nvPr/>
        </p:nvSpPr>
        <p:spPr>
          <a:xfrm>
            <a:off x="304800" y="228600"/>
            <a:ext cx="11582400" cy="6400800"/>
          </a:xfrm>
          <a:prstGeom prst="rect">
            <a:avLst/>
          </a:prstGeom>
          <a:noFill/>
          <a:ln>
            <a:solidFill>
              <a:srgbClr val="FFC000"/>
            </a:solidFill>
          </a:ln>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0" name="Picture 13">
            <a:extLst>
              <a:ext uri="{FF2B5EF4-FFF2-40B4-BE49-F238E27FC236}">
                <a16:creationId xmlns:a16="http://schemas.microsoft.com/office/drawing/2014/main" xmlns="" id="{D34D8520-5E18-4780-9C97-E7B14B82A58B}"/>
              </a:ext>
            </a:extLst>
          </p:cNvPr>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xmlns="">
                  <a14:imgLayer r:embed="rId3">
                    <a14:imgEffect>
                      <a14:saturation sat="200000"/>
                    </a14:imgEffect>
                  </a14:imgLayer>
                </a14:imgProps>
              </a:ext>
              <a:ext uri="{28A0092B-C50C-407E-A947-70E740481C1C}">
                <a14:useLocalDpi xmlns:a14="http://schemas.microsoft.com/office/drawing/2010/main" xmlns="" val="0"/>
              </a:ext>
            </a:extLst>
          </a:blip>
          <a:srcRect l="30833" t="33333" r="34167" b="33333"/>
          <a:stretch>
            <a:fillRect/>
          </a:stretch>
        </p:blipFill>
        <p:spPr bwMode="auto">
          <a:xfrm>
            <a:off x="426244" y="1600200"/>
            <a:ext cx="11339512" cy="4952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4">
            <a:extLst>
              <a:ext uri="{FF2B5EF4-FFF2-40B4-BE49-F238E27FC236}">
                <a16:creationId xmlns:a16="http://schemas.microsoft.com/office/drawing/2014/main" xmlns="" id="{CFE39482-14C0-438F-9B24-06855373F2EA}"/>
              </a:ext>
            </a:extLst>
          </p:cNvPr>
          <p:cNvSpPr txBox="1">
            <a:spLocks noChangeArrowheads="1"/>
          </p:cNvSpPr>
          <p:nvPr/>
        </p:nvSpPr>
        <p:spPr>
          <a:xfrm>
            <a:off x="2670819" y="1685758"/>
            <a:ext cx="7113588" cy="1066800"/>
          </a:xfrm>
          <a:prstGeom prst="rect">
            <a:avLst/>
          </a:prstGeom>
          <a:ln w="28575">
            <a:miter lim="800000"/>
            <a:headEnd/>
            <a:tailEnd/>
          </a:ln>
        </p:spPr>
        <p:txBody>
          <a:bodyPr rtlCol="0" anchor="ctr">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US" altLang="en-US" sz="4800" dirty="0">
                <a:solidFill>
                  <a:srgbClr val="5F2C26"/>
                </a:solidFill>
                <a:effectLst>
                  <a:outerShdw blurRad="38100" dist="38100" dir="2700000" algn="tl">
                    <a:srgbClr val="C0C0C0"/>
                  </a:outerShdw>
                </a:effectLst>
                <a:latin typeface="Palatino Linotype" panose="02040502050505030304" pitchFamily="18" charset="0"/>
              </a:rPr>
              <a:t>Col. 3:9</a:t>
            </a:r>
            <a:endParaRPr lang="en-US" altLang="en-US" sz="4800" dirty="0">
              <a:solidFill>
                <a:srgbClr val="7F4A4B"/>
              </a:solidFill>
              <a:effectLst>
                <a:outerShdw blurRad="38100" dist="38100" dir="2700000" algn="tl">
                  <a:srgbClr val="C0C0C0"/>
                </a:outerShdw>
              </a:effectLst>
              <a:latin typeface="Palatino Linotype" panose="02040502050505030304" pitchFamily="18" charset="0"/>
            </a:endParaRPr>
          </a:p>
        </p:txBody>
      </p:sp>
      <p:sp>
        <p:nvSpPr>
          <p:cNvPr id="15" name="Rectangle 4">
            <a:extLst>
              <a:ext uri="{FF2B5EF4-FFF2-40B4-BE49-F238E27FC236}">
                <a16:creationId xmlns:a16="http://schemas.microsoft.com/office/drawing/2014/main" xmlns="" id="{0E4F9599-CE59-41E9-89B5-718938DF4369}"/>
              </a:ext>
            </a:extLst>
          </p:cNvPr>
          <p:cNvSpPr txBox="1">
            <a:spLocks noChangeArrowheads="1"/>
          </p:cNvSpPr>
          <p:nvPr/>
        </p:nvSpPr>
        <p:spPr>
          <a:xfrm>
            <a:off x="912018" y="4383516"/>
            <a:ext cx="7113588" cy="1066800"/>
          </a:xfrm>
          <a:prstGeom prst="rect">
            <a:avLst/>
          </a:prstGeom>
          <a:ln w="28575">
            <a:miter lim="800000"/>
            <a:headEnd/>
            <a:tailEnd/>
          </a:ln>
        </p:spPr>
        <p:txBody>
          <a:bodyPr rtlCol="0" anchor="ctr">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US" altLang="en-US" sz="4800" dirty="0">
                <a:solidFill>
                  <a:srgbClr val="5F2C26"/>
                </a:solidFill>
                <a:effectLst>
                  <a:outerShdw blurRad="38100" dist="38100" dir="2700000" algn="tl">
                    <a:srgbClr val="C0C0C0"/>
                  </a:outerShdw>
                </a:effectLst>
                <a:latin typeface="Palatino Linotype" panose="02040502050505030304" pitchFamily="18" charset="0"/>
              </a:rPr>
              <a:t>Rev. 21:8</a:t>
            </a:r>
            <a:endParaRPr lang="en-US" altLang="en-US" sz="4800" dirty="0">
              <a:solidFill>
                <a:srgbClr val="7F4A4B"/>
              </a:solidFill>
              <a:effectLst>
                <a:outerShdw blurRad="38100" dist="38100" dir="2700000" algn="tl">
                  <a:srgbClr val="C0C0C0"/>
                </a:outerShdw>
              </a:effectLst>
              <a:latin typeface="Palatino Linotype" panose="02040502050505030304" pitchFamily="18" charset="0"/>
            </a:endParaRPr>
          </a:p>
        </p:txBody>
      </p:sp>
      <p:pic>
        <p:nvPicPr>
          <p:cNvPr id="14" name="Picture 2">
            <a:extLst>
              <a:ext uri="{FF2B5EF4-FFF2-40B4-BE49-F238E27FC236}">
                <a16:creationId xmlns:a16="http://schemas.microsoft.com/office/drawing/2014/main" xmlns="" id="{47EB084D-9608-4112-A74C-F9CF7096A7DE}"/>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559343">
            <a:off x="449641" y="1978189"/>
            <a:ext cx="1980274" cy="1866111"/>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Rectangle 16">
            <a:extLst>
              <a:ext uri="{FF2B5EF4-FFF2-40B4-BE49-F238E27FC236}">
                <a16:creationId xmlns:a16="http://schemas.microsoft.com/office/drawing/2014/main" xmlns="" id="{5B4E749B-2C6A-449B-803A-4518785486B3}"/>
              </a:ext>
            </a:extLst>
          </p:cNvPr>
          <p:cNvSpPr/>
          <p:nvPr/>
        </p:nvSpPr>
        <p:spPr>
          <a:xfrm>
            <a:off x="2588610" y="2610305"/>
            <a:ext cx="8841389" cy="120032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a:r>
              <a:rPr lang="en-US" sz="3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“Lie not one to another, seeing that ye have put off the old man with his deeds.”    </a:t>
            </a:r>
            <a:r>
              <a:rPr lang="en-US" sz="3600" b="1" dirty="0">
                <a:effectLst>
                  <a:outerShdw blurRad="38100" dist="38100" dir="2700000" algn="tl">
                    <a:srgbClr val="000000">
                      <a:alpha val="43137"/>
                    </a:srgbClr>
                  </a:outerShdw>
                </a:effectLst>
                <a:latin typeface="Times New Roman" pitchFamily="18" charset="0"/>
                <a:cs typeface="Times New Roman" pitchFamily="18" charset="0"/>
              </a:rPr>
              <a:t> </a:t>
            </a:r>
            <a:endParaRPr lang="en-US" sz="36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8" name="Rectangle 17">
            <a:extLst>
              <a:ext uri="{FF2B5EF4-FFF2-40B4-BE49-F238E27FC236}">
                <a16:creationId xmlns:a16="http://schemas.microsoft.com/office/drawing/2014/main" xmlns="" id="{81161158-4DB5-495D-B3D0-6BB6EEFA9F7C}"/>
              </a:ext>
            </a:extLst>
          </p:cNvPr>
          <p:cNvSpPr/>
          <p:nvPr/>
        </p:nvSpPr>
        <p:spPr>
          <a:xfrm>
            <a:off x="838199" y="5237456"/>
            <a:ext cx="10591800" cy="120032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a:r>
              <a:rPr lang="en-US" sz="3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“…All liars shall have their part in the lake which </a:t>
            </a:r>
            <a:r>
              <a:rPr lang="en-US" sz="36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burneth</a:t>
            </a:r>
            <a:r>
              <a:rPr lang="en-US" sz="3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with fire and brimstone.”    </a:t>
            </a:r>
            <a:r>
              <a:rPr lang="en-US" sz="3600" b="1" dirty="0">
                <a:effectLst>
                  <a:outerShdw blurRad="38100" dist="38100" dir="2700000" algn="tl">
                    <a:srgbClr val="000000">
                      <a:alpha val="43137"/>
                    </a:srgbClr>
                  </a:outerShdw>
                </a:effectLst>
                <a:latin typeface="Times New Roman" pitchFamily="18" charset="0"/>
                <a:cs typeface="Times New Roman" pitchFamily="18" charset="0"/>
              </a:rPr>
              <a:t> </a:t>
            </a:r>
            <a:endParaRPr lang="en-US" sz="36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advTm="15000">
        <p:split orient="vert"/>
      </p:transition>
    </mc:Choice>
    <mc:Fallback>
      <p:transition spd="slow" advTm="1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2000"/>
                                        <p:tgtEl>
                                          <p:spTgt spid="1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fade">
                                      <p:cBhvr>
                                        <p:cTn id="14" dur="2000"/>
                                        <p:tgtEl>
                                          <p:spTgt spid="17">
                                            <p:txEl>
                                              <p:pRg st="0" end="0"/>
                                            </p:txEl>
                                          </p:spTgt>
                                        </p:tgtEl>
                                      </p:cBhvr>
                                    </p:animEffect>
                                  </p:childTnLst>
                                </p:cTn>
                              </p:par>
                            </p:childTnLst>
                          </p:cTn>
                        </p:par>
                        <p:par>
                          <p:cTn id="15" fill="hold">
                            <p:stCondLst>
                              <p:cond delay="4000"/>
                            </p:stCondLst>
                            <p:childTnLst>
                              <p:par>
                                <p:cTn id="16" presetID="10" presetClass="entr" presetSubtype="0" fill="hold" nodeType="afterEffect">
                                  <p:stCondLst>
                                    <p:cond delay="200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2000"/>
                                        <p:tgtEl>
                                          <p:spTgt spid="15">
                                            <p:txEl>
                                              <p:pRg st="0" end="0"/>
                                            </p:txEl>
                                          </p:spTgt>
                                        </p:tgtEl>
                                      </p:cBhvr>
                                    </p:animEffect>
                                  </p:childTnLst>
                                </p:cTn>
                              </p:par>
                              <p:par>
                                <p:cTn id="19" presetID="10" presetClass="entr" presetSubtype="0" fill="hold" nodeType="withEffect">
                                  <p:stCondLst>
                                    <p:cond delay="200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90F9D10D-D93F-45F8-89EA-E864FB85D87C}"/>
              </a:ext>
            </a:extLst>
          </p:cNvPr>
          <p:cNvSpPr/>
          <p:nvPr/>
        </p:nvSpPr>
        <p:spPr>
          <a:xfrm>
            <a:off x="304800" y="228600"/>
            <a:ext cx="11582400" cy="6400800"/>
          </a:xfrm>
          <a:prstGeom prst="rect">
            <a:avLst/>
          </a:prstGeom>
          <a:noFill/>
          <a:ln>
            <a:solidFill>
              <a:srgbClr val="FFC000"/>
            </a:solidFill>
          </a:ln>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0" name="Picture 13">
            <a:extLst>
              <a:ext uri="{FF2B5EF4-FFF2-40B4-BE49-F238E27FC236}">
                <a16:creationId xmlns:a16="http://schemas.microsoft.com/office/drawing/2014/main" xmlns="" id="{D34D8520-5E18-4780-9C97-E7B14B82A58B}"/>
              </a:ext>
            </a:extLst>
          </p:cNvPr>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xmlns="">
                  <a14:imgLayer r:embed="rId3">
                    <a14:imgEffect>
                      <a14:saturation sat="200000"/>
                    </a14:imgEffect>
                  </a14:imgLayer>
                </a14:imgProps>
              </a:ext>
              <a:ext uri="{28A0092B-C50C-407E-A947-70E740481C1C}">
                <a14:useLocalDpi xmlns:a14="http://schemas.microsoft.com/office/drawing/2010/main" xmlns="" val="0"/>
              </a:ext>
            </a:extLst>
          </a:blip>
          <a:srcRect l="30833" t="33333" r="34167" b="33333"/>
          <a:stretch>
            <a:fillRect/>
          </a:stretch>
        </p:blipFill>
        <p:spPr bwMode="auto">
          <a:xfrm>
            <a:off x="426244" y="1600200"/>
            <a:ext cx="11339512" cy="4952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4">
            <a:extLst>
              <a:ext uri="{FF2B5EF4-FFF2-40B4-BE49-F238E27FC236}">
                <a16:creationId xmlns:a16="http://schemas.microsoft.com/office/drawing/2014/main" xmlns="" id="{CFE39482-14C0-438F-9B24-06855373F2EA}"/>
              </a:ext>
            </a:extLst>
          </p:cNvPr>
          <p:cNvSpPr txBox="1">
            <a:spLocks noChangeArrowheads="1"/>
          </p:cNvSpPr>
          <p:nvPr/>
        </p:nvSpPr>
        <p:spPr>
          <a:xfrm>
            <a:off x="2411411" y="1718061"/>
            <a:ext cx="7006431" cy="1066800"/>
          </a:xfrm>
          <a:prstGeom prst="rect">
            <a:avLst/>
          </a:prstGeom>
          <a:ln w="28575">
            <a:miter lim="800000"/>
            <a:headEnd/>
            <a:tailEnd/>
          </a:ln>
        </p:spPr>
        <p:txBody>
          <a:bodyPr rtlCol="0" anchor="ctr">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US" altLang="en-US" sz="4800" dirty="0">
                <a:solidFill>
                  <a:srgbClr val="5F2C26"/>
                </a:solidFill>
                <a:effectLst>
                  <a:outerShdw blurRad="38100" dist="38100" dir="2700000" algn="tl">
                    <a:srgbClr val="C0C0C0"/>
                  </a:outerShdw>
                </a:effectLst>
                <a:latin typeface="Palatino Linotype" panose="02040502050505030304" pitchFamily="18" charset="0"/>
              </a:rPr>
              <a:t> Prov. 10:18</a:t>
            </a:r>
            <a:endParaRPr lang="en-US" altLang="en-US" sz="4800" dirty="0">
              <a:solidFill>
                <a:srgbClr val="7F4A4B"/>
              </a:solidFill>
              <a:effectLst>
                <a:outerShdw blurRad="38100" dist="38100" dir="2700000" algn="tl">
                  <a:srgbClr val="C0C0C0"/>
                </a:outerShdw>
              </a:effectLst>
              <a:latin typeface="Palatino Linotype" panose="02040502050505030304" pitchFamily="18" charset="0"/>
            </a:endParaRPr>
          </a:p>
        </p:txBody>
      </p:sp>
      <p:pic>
        <p:nvPicPr>
          <p:cNvPr id="11" name="Picture 2">
            <a:extLst>
              <a:ext uri="{FF2B5EF4-FFF2-40B4-BE49-F238E27FC236}">
                <a16:creationId xmlns:a16="http://schemas.microsoft.com/office/drawing/2014/main" xmlns="" id="{5A5452E6-6C50-4358-A656-301AA3E2387E}"/>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559343">
            <a:off x="449641" y="1978189"/>
            <a:ext cx="1980274" cy="1866111"/>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4">
            <a:extLst>
              <a:ext uri="{FF2B5EF4-FFF2-40B4-BE49-F238E27FC236}">
                <a16:creationId xmlns:a16="http://schemas.microsoft.com/office/drawing/2014/main" xmlns="" id="{0E4F9599-CE59-41E9-89B5-718938DF4369}"/>
              </a:ext>
            </a:extLst>
          </p:cNvPr>
          <p:cNvSpPr txBox="1">
            <a:spLocks noChangeArrowheads="1"/>
          </p:cNvSpPr>
          <p:nvPr/>
        </p:nvSpPr>
        <p:spPr>
          <a:xfrm>
            <a:off x="685800" y="4356249"/>
            <a:ext cx="7113588" cy="1066800"/>
          </a:xfrm>
          <a:prstGeom prst="rect">
            <a:avLst/>
          </a:prstGeom>
          <a:ln w="28575">
            <a:miter lim="800000"/>
            <a:headEnd/>
            <a:tailEnd/>
          </a:ln>
        </p:spPr>
        <p:txBody>
          <a:bodyPr rtlCol="0" anchor="ctr">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US" altLang="en-US" sz="4800" dirty="0">
                <a:solidFill>
                  <a:srgbClr val="5F2C26"/>
                </a:solidFill>
                <a:effectLst>
                  <a:outerShdw blurRad="38100" dist="38100" dir="2700000" algn="tl">
                    <a:srgbClr val="C0C0C0"/>
                  </a:outerShdw>
                </a:effectLst>
                <a:latin typeface="Palatino Linotype" panose="02040502050505030304" pitchFamily="18" charset="0"/>
              </a:rPr>
              <a:t>1 Peter 2:1</a:t>
            </a:r>
            <a:endParaRPr lang="en-US" altLang="en-US" sz="4800" dirty="0">
              <a:solidFill>
                <a:srgbClr val="7F4A4B"/>
              </a:solidFill>
              <a:effectLst>
                <a:outerShdw blurRad="38100" dist="38100" dir="2700000" algn="tl">
                  <a:srgbClr val="C0C0C0"/>
                </a:outerShdw>
              </a:effectLst>
              <a:latin typeface="Palatino Linotype" panose="02040502050505030304" pitchFamily="18" charset="0"/>
            </a:endParaRPr>
          </a:p>
        </p:txBody>
      </p:sp>
      <p:sp>
        <p:nvSpPr>
          <p:cNvPr id="14" name="Rectangle 4">
            <a:extLst>
              <a:ext uri="{FF2B5EF4-FFF2-40B4-BE49-F238E27FC236}">
                <a16:creationId xmlns:a16="http://schemas.microsoft.com/office/drawing/2014/main" xmlns="" id="{3111A019-37B9-4826-A010-7459D253D90A}"/>
              </a:ext>
            </a:extLst>
          </p:cNvPr>
          <p:cNvSpPr txBox="1">
            <a:spLocks noChangeArrowheads="1"/>
          </p:cNvSpPr>
          <p:nvPr/>
        </p:nvSpPr>
        <p:spPr bwMode="auto">
          <a:xfrm>
            <a:off x="457200" y="304801"/>
            <a:ext cx="11277600" cy="1156355"/>
          </a:xfrm>
          <a:prstGeom prst="rect">
            <a:avLst/>
          </a:prstGeom>
          <a:noFill/>
          <a:ln w="28575">
            <a:noFill/>
            <a:miter lim="800000"/>
            <a:headEnd/>
            <a:tailEnd/>
          </a:ln>
        </p:spPr>
        <p:txBody>
          <a:bodyPr vert="horz" wrap="square" lIns="91440" tIns="45720" rIns="91440" bIns="45720" numCol="1" rtlCol="0" anchor="t" anchorCtr="0" compatLnSpc="1">
            <a:prstTxWarp prst="textNoShape">
              <a:avLst/>
            </a:prstTxWarp>
            <a:normAutofit/>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US" altLang="en-US" sz="500" b="1" dirty="0">
                <a:effectLst>
                  <a:outerShdw blurRad="38100" dist="38100" dir="2700000" algn="tl">
                    <a:srgbClr val="C0C0C0"/>
                  </a:outerShdw>
                </a:effectLst>
                <a:latin typeface="Palatino Linotype" panose="02040502050505030304" pitchFamily="18" charset="0"/>
              </a:rPr>
              <a:t/>
            </a:r>
            <a:br>
              <a:rPr lang="en-US" altLang="en-US" sz="500" b="1" dirty="0">
                <a:effectLst>
                  <a:outerShdw blurRad="38100" dist="38100" dir="2700000" algn="tl">
                    <a:srgbClr val="C0C0C0"/>
                  </a:outerShdw>
                </a:effectLst>
                <a:latin typeface="Palatino Linotype" panose="02040502050505030304" pitchFamily="18" charset="0"/>
              </a:rPr>
            </a:br>
            <a:r>
              <a:rPr lang="en-US" altLang="en-US" sz="500" b="1" dirty="0">
                <a:effectLst>
                  <a:outerShdw blurRad="38100" dist="38100" dir="2700000" algn="tl">
                    <a:srgbClr val="C0C0C0"/>
                  </a:outerShdw>
                </a:effectLst>
                <a:latin typeface="Palatino Linotype" panose="02040502050505030304" pitchFamily="18" charset="0"/>
              </a:rPr>
              <a:t/>
            </a:r>
            <a:br>
              <a:rPr lang="en-US" altLang="en-US" sz="500" b="1" dirty="0">
                <a:effectLst>
                  <a:outerShdw blurRad="38100" dist="38100" dir="2700000" algn="tl">
                    <a:srgbClr val="C0C0C0"/>
                  </a:outerShdw>
                </a:effectLst>
                <a:latin typeface="Palatino Linotype" panose="02040502050505030304" pitchFamily="18" charset="0"/>
              </a:rPr>
            </a:br>
            <a:r>
              <a:rPr lang="en-US" altLang="en-US" sz="5600" dirty="0">
                <a:solidFill>
                  <a:schemeClr val="accent4">
                    <a:lumMod val="60000"/>
                    <a:lumOff val="40000"/>
                  </a:schemeClr>
                </a:solidFill>
                <a:effectLst>
                  <a:outerShdw blurRad="38100" dist="38100" dir="2700000" algn="tl">
                    <a:srgbClr val="C0C0C0"/>
                  </a:outerShdw>
                </a:effectLst>
                <a:latin typeface="Palatino Linotype" panose="02040502050505030304" pitchFamily="18" charset="0"/>
              </a:rPr>
              <a:t>Do Not Slander Others</a:t>
            </a:r>
          </a:p>
        </p:txBody>
      </p:sp>
      <p:sp>
        <p:nvSpPr>
          <p:cNvPr id="17" name="Rectangle 16">
            <a:extLst>
              <a:ext uri="{FF2B5EF4-FFF2-40B4-BE49-F238E27FC236}">
                <a16:creationId xmlns:a16="http://schemas.microsoft.com/office/drawing/2014/main" xmlns="" id="{5B4E749B-2C6A-449B-803A-4518785486B3}"/>
              </a:ext>
            </a:extLst>
          </p:cNvPr>
          <p:cNvSpPr/>
          <p:nvPr/>
        </p:nvSpPr>
        <p:spPr>
          <a:xfrm>
            <a:off x="2551819" y="2548576"/>
            <a:ext cx="8954381" cy="120032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a:r>
              <a:rPr lang="en-US" sz="3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that </a:t>
            </a:r>
            <a:r>
              <a:rPr lang="en-US" sz="36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hideth</a:t>
            </a:r>
            <a:r>
              <a:rPr lang="en-US" sz="3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hatred with lying lips, and he that </a:t>
            </a:r>
            <a:r>
              <a:rPr lang="en-US" sz="3600"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uttereth</a:t>
            </a:r>
            <a:r>
              <a:rPr lang="en-US" sz="3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 slander, is a fool.”    </a:t>
            </a:r>
            <a:r>
              <a:rPr lang="en-US" sz="3600" b="1" dirty="0">
                <a:effectLst>
                  <a:outerShdw blurRad="38100" dist="38100" dir="2700000" algn="tl">
                    <a:srgbClr val="000000">
                      <a:alpha val="43137"/>
                    </a:srgbClr>
                  </a:outerShdw>
                </a:effectLst>
                <a:latin typeface="Times New Roman" pitchFamily="18" charset="0"/>
                <a:cs typeface="Times New Roman" pitchFamily="18" charset="0"/>
              </a:rPr>
              <a:t> </a:t>
            </a:r>
            <a:endParaRPr lang="en-US" sz="36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8" name="Rectangle 17">
            <a:extLst>
              <a:ext uri="{FF2B5EF4-FFF2-40B4-BE49-F238E27FC236}">
                <a16:creationId xmlns:a16="http://schemas.microsoft.com/office/drawing/2014/main" xmlns="" id="{1EBEADB2-25C3-4F73-BCDD-0DBCF33658AD}"/>
              </a:ext>
            </a:extLst>
          </p:cNvPr>
          <p:cNvSpPr/>
          <p:nvPr/>
        </p:nvSpPr>
        <p:spPr>
          <a:xfrm>
            <a:off x="762000" y="5155445"/>
            <a:ext cx="10744200" cy="120032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a:r>
              <a:rPr lang="en-US" sz="3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“Therefore putting aside all malice and all deceit and hypocrisy, and envy and slander.”    </a:t>
            </a:r>
            <a:r>
              <a:rPr lang="en-US" sz="3600" b="1" dirty="0">
                <a:effectLst>
                  <a:outerShdw blurRad="38100" dist="38100" dir="2700000" algn="tl">
                    <a:srgbClr val="000000">
                      <a:alpha val="43137"/>
                    </a:srgbClr>
                  </a:outerShdw>
                </a:effectLst>
                <a:latin typeface="Times New Roman" pitchFamily="18" charset="0"/>
                <a:cs typeface="Times New Roman" pitchFamily="18" charset="0"/>
              </a:rPr>
              <a:t> </a:t>
            </a:r>
            <a:endParaRPr lang="en-US" sz="36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943267597"/>
      </p:ext>
    </p:extLst>
  </p:cSld>
  <p:clrMapOvr>
    <a:masterClrMapping/>
  </p:clrMapOvr>
  <mc:AlternateContent xmlns:mc="http://schemas.openxmlformats.org/markup-compatibility/2006">
    <mc:Choice xmlns:p14="http://schemas.microsoft.com/office/powerpoint/2010/main" xmlns="" Requires="p14">
      <p:transition spd="slow" p14:dur="1500" advTm="15000">
        <p:split orient="vert"/>
      </p:transition>
    </mc:Choice>
    <mc:Fallback>
      <p:transition spd="slow" advTm="1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50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2000"/>
                                        <p:tgtEl>
                                          <p:spTgt spid="13">
                                            <p:txEl>
                                              <p:pRg st="0" end="0"/>
                                            </p:txEl>
                                          </p:spTgt>
                                        </p:tgtEl>
                                      </p:cBhvr>
                                    </p:animEffect>
                                  </p:childTnLst>
                                </p:cTn>
                              </p:par>
                              <p:par>
                                <p:cTn id="12" presetID="10" presetClass="entr" presetSubtype="0" fill="hold" nodeType="withEffect">
                                  <p:stCondLst>
                                    <p:cond delay="150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fade">
                                      <p:cBhvr>
                                        <p:cTn id="14" dur="2000"/>
                                        <p:tgtEl>
                                          <p:spTgt spid="17">
                                            <p:txEl>
                                              <p:pRg st="0" end="0"/>
                                            </p:txEl>
                                          </p:spTgt>
                                        </p:tgtEl>
                                      </p:cBhvr>
                                    </p:animEffect>
                                  </p:childTnLst>
                                </p:cTn>
                              </p:par>
                            </p:childTnLst>
                          </p:cTn>
                        </p:par>
                        <p:par>
                          <p:cTn id="15" fill="hold">
                            <p:stCondLst>
                              <p:cond delay="5500"/>
                            </p:stCondLst>
                            <p:childTnLst>
                              <p:par>
                                <p:cTn id="16" presetID="10" presetClass="entr" presetSubtype="0" fill="hold" nodeType="afterEffect">
                                  <p:stCondLst>
                                    <p:cond delay="250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2000"/>
                                        <p:tgtEl>
                                          <p:spTgt spid="15">
                                            <p:txEl>
                                              <p:pRg st="0" end="0"/>
                                            </p:txEl>
                                          </p:spTgt>
                                        </p:tgtEl>
                                      </p:cBhvr>
                                    </p:animEffect>
                                  </p:childTnLst>
                                </p:cTn>
                              </p:par>
                              <p:par>
                                <p:cTn id="19" presetID="10" presetClass="entr" presetSubtype="0" fill="hold" nodeType="withEffect">
                                  <p:stCondLst>
                                    <p:cond delay="250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fade">
                                      <p:cBhvr>
                                        <p:cTn id="21"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90F9D10D-D93F-45F8-89EA-E864FB85D87C}"/>
              </a:ext>
            </a:extLst>
          </p:cNvPr>
          <p:cNvSpPr/>
          <p:nvPr/>
        </p:nvSpPr>
        <p:spPr>
          <a:xfrm>
            <a:off x="304800" y="228600"/>
            <a:ext cx="11582400" cy="6400800"/>
          </a:xfrm>
          <a:prstGeom prst="rect">
            <a:avLst/>
          </a:prstGeom>
          <a:noFill/>
          <a:ln>
            <a:solidFill>
              <a:srgbClr val="FFC000"/>
            </a:solidFill>
          </a:ln>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0" name="Picture 13">
            <a:extLst>
              <a:ext uri="{FF2B5EF4-FFF2-40B4-BE49-F238E27FC236}">
                <a16:creationId xmlns:a16="http://schemas.microsoft.com/office/drawing/2014/main" xmlns="" id="{D34D8520-5E18-4780-9C97-E7B14B82A58B}"/>
              </a:ext>
            </a:extLst>
          </p:cNvPr>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xmlns="">
                  <a14:imgLayer r:embed="rId3">
                    <a14:imgEffect>
                      <a14:saturation sat="200000"/>
                    </a14:imgEffect>
                  </a14:imgLayer>
                </a14:imgProps>
              </a:ext>
              <a:ext uri="{28A0092B-C50C-407E-A947-70E740481C1C}">
                <a14:useLocalDpi xmlns:a14="http://schemas.microsoft.com/office/drawing/2010/main" xmlns="" val="0"/>
              </a:ext>
            </a:extLst>
          </a:blip>
          <a:srcRect l="30833" t="33333" r="34167" b="33333"/>
          <a:stretch>
            <a:fillRect/>
          </a:stretch>
        </p:blipFill>
        <p:spPr bwMode="auto">
          <a:xfrm>
            <a:off x="426244" y="1600200"/>
            <a:ext cx="11339512" cy="4952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4">
            <a:extLst>
              <a:ext uri="{FF2B5EF4-FFF2-40B4-BE49-F238E27FC236}">
                <a16:creationId xmlns:a16="http://schemas.microsoft.com/office/drawing/2014/main" xmlns="" id="{CFE39482-14C0-438F-9B24-06855373F2EA}"/>
              </a:ext>
            </a:extLst>
          </p:cNvPr>
          <p:cNvSpPr txBox="1">
            <a:spLocks noChangeArrowheads="1"/>
          </p:cNvSpPr>
          <p:nvPr/>
        </p:nvSpPr>
        <p:spPr>
          <a:xfrm>
            <a:off x="2525734" y="1710595"/>
            <a:ext cx="7006431" cy="1066800"/>
          </a:xfrm>
          <a:prstGeom prst="rect">
            <a:avLst/>
          </a:prstGeom>
          <a:ln w="28575">
            <a:miter lim="800000"/>
            <a:headEnd/>
            <a:tailEnd/>
          </a:ln>
        </p:spPr>
        <p:txBody>
          <a:bodyPr rtlCol="0" anchor="ctr">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US" altLang="en-US" sz="4800" dirty="0">
                <a:solidFill>
                  <a:srgbClr val="5F2C26"/>
                </a:solidFill>
                <a:effectLst>
                  <a:outerShdw blurRad="38100" dist="38100" dir="2700000" algn="tl">
                    <a:srgbClr val="C0C0C0"/>
                  </a:outerShdw>
                </a:effectLst>
                <a:latin typeface="Palatino Linotype" panose="02040502050505030304" pitchFamily="18" charset="0"/>
              </a:rPr>
              <a:t> Eph. 4:26</a:t>
            </a:r>
            <a:endParaRPr lang="en-US" altLang="en-US" sz="4800" dirty="0">
              <a:solidFill>
                <a:srgbClr val="7F4A4B"/>
              </a:solidFill>
              <a:effectLst>
                <a:outerShdw blurRad="38100" dist="38100" dir="2700000" algn="tl">
                  <a:srgbClr val="C0C0C0"/>
                </a:outerShdw>
              </a:effectLst>
              <a:latin typeface="Palatino Linotype" panose="02040502050505030304" pitchFamily="18" charset="0"/>
            </a:endParaRPr>
          </a:p>
        </p:txBody>
      </p:sp>
      <p:pic>
        <p:nvPicPr>
          <p:cNvPr id="11" name="Picture 2">
            <a:extLst>
              <a:ext uri="{FF2B5EF4-FFF2-40B4-BE49-F238E27FC236}">
                <a16:creationId xmlns:a16="http://schemas.microsoft.com/office/drawing/2014/main" xmlns="" id="{5A5452E6-6C50-4358-A656-301AA3E2387E}"/>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559343">
            <a:off x="449641" y="1978189"/>
            <a:ext cx="1980274" cy="1866111"/>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4">
            <a:extLst>
              <a:ext uri="{FF2B5EF4-FFF2-40B4-BE49-F238E27FC236}">
                <a16:creationId xmlns:a16="http://schemas.microsoft.com/office/drawing/2014/main" xmlns="" id="{0E4F9599-CE59-41E9-89B5-718938DF4369}"/>
              </a:ext>
            </a:extLst>
          </p:cNvPr>
          <p:cNvSpPr txBox="1">
            <a:spLocks noChangeArrowheads="1"/>
          </p:cNvSpPr>
          <p:nvPr/>
        </p:nvSpPr>
        <p:spPr>
          <a:xfrm>
            <a:off x="685800" y="4356249"/>
            <a:ext cx="7113588" cy="1066800"/>
          </a:xfrm>
          <a:prstGeom prst="rect">
            <a:avLst/>
          </a:prstGeom>
          <a:ln w="28575">
            <a:miter lim="800000"/>
            <a:headEnd/>
            <a:tailEnd/>
          </a:ln>
        </p:spPr>
        <p:txBody>
          <a:bodyPr rtlCol="0" anchor="ctr">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US" altLang="en-US" sz="4800" dirty="0">
                <a:solidFill>
                  <a:srgbClr val="5F2C26"/>
                </a:solidFill>
                <a:effectLst>
                  <a:outerShdw blurRad="38100" dist="38100" dir="2700000" algn="tl">
                    <a:srgbClr val="C0C0C0"/>
                  </a:outerShdw>
                </a:effectLst>
                <a:latin typeface="Palatino Linotype" panose="02040502050505030304" pitchFamily="18" charset="0"/>
              </a:rPr>
              <a:t>Eph. 4:31</a:t>
            </a:r>
            <a:endParaRPr lang="en-US" altLang="en-US" sz="4800" dirty="0">
              <a:solidFill>
                <a:srgbClr val="7F4A4B"/>
              </a:solidFill>
              <a:effectLst>
                <a:outerShdw blurRad="38100" dist="38100" dir="2700000" algn="tl">
                  <a:srgbClr val="C0C0C0"/>
                </a:outerShdw>
              </a:effectLst>
              <a:latin typeface="Palatino Linotype" panose="02040502050505030304" pitchFamily="18" charset="0"/>
            </a:endParaRPr>
          </a:p>
        </p:txBody>
      </p:sp>
      <p:sp>
        <p:nvSpPr>
          <p:cNvPr id="14" name="Rectangle 4">
            <a:extLst>
              <a:ext uri="{FF2B5EF4-FFF2-40B4-BE49-F238E27FC236}">
                <a16:creationId xmlns:a16="http://schemas.microsoft.com/office/drawing/2014/main" xmlns="" id="{3111A019-37B9-4826-A010-7459D253D90A}"/>
              </a:ext>
            </a:extLst>
          </p:cNvPr>
          <p:cNvSpPr txBox="1">
            <a:spLocks noChangeArrowheads="1"/>
          </p:cNvSpPr>
          <p:nvPr/>
        </p:nvSpPr>
        <p:spPr bwMode="auto">
          <a:xfrm>
            <a:off x="457200" y="304801"/>
            <a:ext cx="11277600" cy="1156355"/>
          </a:xfrm>
          <a:prstGeom prst="rect">
            <a:avLst/>
          </a:prstGeom>
          <a:noFill/>
          <a:ln w="28575">
            <a:noFill/>
            <a:miter lim="800000"/>
            <a:headEnd/>
            <a:tailEnd/>
          </a:ln>
        </p:spPr>
        <p:txBody>
          <a:bodyPr vert="horz" wrap="square" lIns="91440" tIns="45720" rIns="91440" bIns="45720" numCol="1" rtlCol="0" anchor="t" anchorCtr="0" compatLnSpc="1">
            <a:prstTxWarp prst="textNoShape">
              <a:avLst/>
            </a:prstTxWarp>
            <a:normAutofit/>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US" altLang="en-US" sz="500" b="1" dirty="0">
                <a:effectLst>
                  <a:outerShdw blurRad="38100" dist="38100" dir="2700000" algn="tl">
                    <a:srgbClr val="C0C0C0"/>
                  </a:outerShdw>
                </a:effectLst>
                <a:latin typeface="Palatino Linotype" panose="02040502050505030304" pitchFamily="18" charset="0"/>
              </a:rPr>
              <a:t/>
            </a:r>
            <a:br>
              <a:rPr lang="en-US" altLang="en-US" sz="500" b="1" dirty="0">
                <a:effectLst>
                  <a:outerShdw blurRad="38100" dist="38100" dir="2700000" algn="tl">
                    <a:srgbClr val="C0C0C0"/>
                  </a:outerShdw>
                </a:effectLst>
                <a:latin typeface="Palatino Linotype" panose="02040502050505030304" pitchFamily="18" charset="0"/>
              </a:rPr>
            </a:br>
            <a:r>
              <a:rPr lang="en-US" altLang="en-US" sz="500" b="1" dirty="0">
                <a:effectLst>
                  <a:outerShdw blurRad="38100" dist="38100" dir="2700000" algn="tl">
                    <a:srgbClr val="C0C0C0"/>
                  </a:outerShdw>
                </a:effectLst>
                <a:latin typeface="Palatino Linotype" panose="02040502050505030304" pitchFamily="18" charset="0"/>
              </a:rPr>
              <a:t/>
            </a:r>
            <a:br>
              <a:rPr lang="en-US" altLang="en-US" sz="500" b="1" dirty="0">
                <a:effectLst>
                  <a:outerShdw blurRad="38100" dist="38100" dir="2700000" algn="tl">
                    <a:srgbClr val="C0C0C0"/>
                  </a:outerShdw>
                </a:effectLst>
                <a:latin typeface="Palatino Linotype" panose="02040502050505030304" pitchFamily="18" charset="0"/>
              </a:rPr>
            </a:br>
            <a:r>
              <a:rPr lang="en-US" altLang="en-US" sz="5600" dirty="0">
                <a:solidFill>
                  <a:schemeClr val="accent4">
                    <a:lumMod val="60000"/>
                    <a:lumOff val="40000"/>
                  </a:schemeClr>
                </a:solidFill>
                <a:effectLst>
                  <a:outerShdw blurRad="38100" dist="38100" dir="2700000" algn="tl">
                    <a:srgbClr val="C0C0C0"/>
                  </a:outerShdw>
                </a:effectLst>
                <a:latin typeface="Palatino Linotype" panose="02040502050505030304" pitchFamily="18" charset="0"/>
              </a:rPr>
              <a:t>Do Not Speak Angry Words</a:t>
            </a:r>
          </a:p>
        </p:txBody>
      </p:sp>
      <p:sp>
        <p:nvSpPr>
          <p:cNvPr id="18" name="Rectangle 17">
            <a:extLst>
              <a:ext uri="{FF2B5EF4-FFF2-40B4-BE49-F238E27FC236}">
                <a16:creationId xmlns:a16="http://schemas.microsoft.com/office/drawing/2014/main" xmlns="" id="{5B4E749B-2C6A-449B-803A-4518785486B3}"/>
              </a:ext>
            </a:extLst>
          </p:cNvPr>
          <p:cNvSpPr/>
          <p:nvPr/>
        </p:nvSpPr>
        <p:spPr>
          <a:xfrm>
            <a:off x="2570138" y="2625934"/>
            <a:ext cx="8747346" cy="1200329"/>
          </a:xfrm>
          <a:prstGeom prst="rect">
            <a:avLst/>
          </a:prstGeom>
          <a:effec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a:r>
              <a:rPr lang="en-US" sz="3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 ye angry and sin not: Let not the sun go down on your wrath.”    </a:t>
            </a:r>
            <a:r>
              <a:rPr lang="en-US" sz="3600" b="1" dirty="0">
                <a:effectLst>
                  <a:outerShdw blurRad="38100" dist="38100" dir="2700000" algn="tl">
                    <a:srgbClr val="000000">
                      <a:alpha val="43137"/>
                    </a:srgbClr>
                  </a:outerShdw>
                </a:effectLst>
                <a:latin typeface="Times New Roman" pitchFamily="18" charset="0"/>
                <a:cs typeface="Times New Roman" pitchFamily="18" charset="0"/>
              </a:rPr>
              <a:t> </a:t>
            </a:r>
            <a:endParaRPr lang="en-US" sz="36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9" name="Rectangle 18">
            <a:extLst>
              <a:ext uri="{FF2B5EF4-FFF2-40B4-BE49-F238E27FC236}">
                <a16:creationId xmlns:a16="http://schemas.microsoft.com/office/drawing/2014/main" xmlns="" id="{1EBEADB2-25C3-4F73-BCDD-0DBCF33658AD}"/>
              </a:ext>
            </a:extLst>
          </p:cNvPr>
          <p:cNvSpPr/>
          <p:nvPr/>
        </p:nvSpPr>
        <p:spPr>
          <a:xfrm>
            <a:off x="715818" y="5173067"/>
            <a:ext cx="10790382" cy="120032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a:r>
              <a:rPr lang="en-US" sz="3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“Let all bitterness, wrath and anger … be put away from you with all malice.”    </a:t>
            </a:r>
            <a:r>
              <a:rPr lang="en-US" sz="3600" b="1" dirty="0">
                <a:effectLst>
                  <a:outerShdw blurRad="38100" dist="38100" dir="2700000" algn="tl">
                    <a:srgbClr val="000000">
                      <a:alpha val="43137"/>
                    </a:srgbClr>
                  </a:outerShdw>
                </a:effectLst>
                <a:latin typeface="Times New Roman" pitchFamily="18" charset="0"/>
                <a:cs typeface="Times New Roman" pitchFamily="18" charset="0"/>
              </a:rPr>
              <a:t> </a:t>
            </a:r>
            <a:endParaRPr lang="en-US" sz="36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805478160"/>
      </p:ext>
    </p:extLst>
  </p:cSld>
  <p:clrMapOvr>
    <a:masterClrMapping/>
  </p:clrMapOvr>
  <mc:AlternateContent xmlns:mc="http://schemas.openxmlformats.org/markup-compatibility/2006">
    <mc:Choice xmlns:p14="http://schemas.microsoft.com/office/powerpoint/2010/main" xmlns="" Requires="p14">
      <p:transition spd="slow" p14:dur="1500" advTm="15000">
        <p:split orient="vert"/>
      </p:transition>
    </mc:Choice>
    <mc:Fallback>
      <p:transition spd="slow" advTm="1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50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2000"/>
                                        <p:tgtEl>
                                          <p:spTgt spid="13">
                                            <p:txEl>
                                              <p:pRg st="0" end="0"/>
                                            </p:txEl>
                                          </p:spTgt>
                                        </p:tgtEl>
                                      </p:cBhvr>
                                    </p:animEffect>
                                  </p:childTnLst>
                                </p:cTn>
                              </p:par>
                              <p:par>
                                <p:cTn id="12" presetID="10" presetClass="entr" presetSubtype="0" fill="hold" nodeType="withEffect">
                                  <p:stCondLst>
                                    <p:cond delay="1500"/>
                                  </p:st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2000"/>
                                        <p:tgtEl>
                                          <p:spTgt spid="18">
                                            <p:txEl>
                                              <p:pRg st="0" end="0"/>
                                            </p:txEl>
                                          </p:spTgt>
                                        </p:tgtEl>
                                      </p:cBhvr>
                                    </p:animEffect>
                                  </p:childTnLst>
                                </p:cTn>
                              </p:par>
                            </p:childTnLst>
                          </p:cTn>
                        </p:par>
                        <p:par>
                          <p:cTn id="15" fill="hold">
                            <p:stCondLst>
                              <p:cond delay="5500"/>
                            </p:stCondLst>
                            <p:childTnLst>
                              <p:par>
                                <p:cTn id="16" presetID="10" presetClass="entr" presetSubtype="0" fill="hold" nodeType="afterEffect">
                                  <p:stCondLst>
                                    <p:cond delay="250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fade">
                                      <p:cBhvr>
                                        <p:cTn id="18" dur="2000"/>
                                        <p:tgtEl>
                                          <p:spTgt spid="15">
                                            <p:txEl>
                                              <p:pRg st="0" end="0"/>
                                            </p:txEl>
                                          </p:spTgt>
                                        </p:tgtEl>
                                      </p:cBhvr>
                                    </p:animEffect>
                                  </p:childTnLst>
                                </p:cTn>
                              </p:par>
                              <p:par>
                                <p:cTn id="19" presetID="10" presetClass="entr" presetSubtype="0" fill="hold" nodeType="withEffect">
                                  <p:stCondLst>
                                    <p:cond delay="2500"/>
                                  </p:stCondLst>
                                  <p:childTnLst>
                                    <p:set>
                                      <p:cBhvr>
                                        <p:cTn id="20" dur="1" fill="hold">
                                          <p:stCondLst>
                                            <p:cond delay="0"/>
                                          </p:stCondLst>
                                        </p:cTn>
                                        <p:tgtEl>
                                          <p:spTgt spid="19">
                                            <p:txEl>
                                              <p:pRg st="0" end="0"/>
                                            </p:txEl>
                                          </p:spTgt>
                                        </p:tgtEl>
                                        <p:attrNameLst>
                                          <p:attrName>style.visibility</p:attrName>
                                        </p:attrNameLst>
                                      </p:cBhvr>
                                      <p:to>
                                        <p:strVal val="visible"/>
                                      </p:to>
                                    </p:set>
                                    <p:animEffect transition="in" filter="fade">
                                      <p:cBhvr>
                                        <p:cTn id="21" dur="2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90F9D10D-D93F-45F8-89EA-E864FB85D87C}"/>
              </a:ext>
            </a:extLst>
          </p:cNvPr>
          <p:cNvSpPr/>
          <p:nvPr/>
        </p:nvSpPr>
        <p:spPr>
          <a:xfrm>
            <a:off x="304800" y="228600"/>
            <a:ext cx="11582400" cy="6400800"/>
          </a:xfrm>
          <a:prstGeom prst="rect">
            <a:avLst/>
          </a:prstGeom>
          <a:noFill/>
          <a:ln>
            <a:solidFill>
              <a:srgbClr val="FFC000"/>
            </a:solidFill>
          </a:ln>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0" name="Picture 13">
            <a:extLst>
              <a:ext uri="{FF2B5EF4-FFF2-40B4-BE49-F238E27FC236}">
                <a16:creationId xmlns:a16="http://schemas.microsoft.com/office/drawing/2014/main" xmlns="" id="{D34D8520-5E18-4780-9C97-E7B14B82A58B}"/>
              </a:ext>
            </a:extLst>
          </p:cNvPr>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xmlns="">
                  <a14:imgLayer r:embed="rId4">
                    <a14:imgEffect>
                      <a14:saturation sat="200000"/>
                    </a14:imgEffect>
                  </a14:imgLayer>
                </a14:imgProps>
              </a:ext>
              <a:ext uri="{28A0092B-C50C-407E-A947-70E740481C1C}">
                <a14:useLocalDpi xmlns:a14="http://schemas.microsoft.com/office/drawing/2010/main" xmlns="" val="0"/>
              </a:ext>
            </a:extLst>
          </a:blip>
          <a:srcRect l="30833" t="33333" r="34167" b="33333"/>
          <a:stretch>
            <a:fillRect/>
          </a:stretch>
        </p:blipFill>
        <p:spPr bwMode="auto">
          <a:xfrm>
            <a:off x="426244" y="1710595"/>
            <a:ext cx="11339512" cy="4842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4">
            <a:extLst>
              <a:ext uri="{FF2B5EF4-FFF2-40B4-BE49-F238E27FC236}">
                <a16:creationId xmlns:a16="http://schemas.microsoft.com/office/drawing/2014/main" xmlns="" id="{CFE39482-14C0-438F-9B24-06855373F2EA}"/>
              </a:ext>
            </a:extLst>
          </p:cNvPr>
          <p:cNvSpPr txBox="1">
            <a:spLocks noChangeArrowheads="1"/>
          </p:cNvSpPr>
          <p:nvPr/>
        </p:nvSpPr>
        <p:spPr>
          <a:xfrm>
            <a:off x="2525734" y="1710595"/>
            <a:ext cx="7006431" cy="1066800"/>
          </a:xfrm>
          <a:prstGeom prst="rect">
            <a:avLst/>
          </a:prstGeom>
          <a:ln w="28575">
            <a:miter lim="800000"/>
            <a:headEnd/>
            <a:tailEnd/>
          </a:ln>
        </p:spPr>
        <p:txBody>
          <a:bodyPr rtlCol="0" anchor="ctr">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US" altLang="en-US" sz="4800" dirty="0">
                <a:solidFill>
                  <a:srgbClr val="5F2C26"/>
                </a:solidFill>
                <a:effectLst>
                  <a:outerShdw blurRad="38100" dist="38100" dir="2700000" algn="tl">
                    <a:srgbClr val="C0C0C0"/>
                  </a:outerShdw>
                </a:effectLst>
                <a:latin typeface="Palatino Linotype" panose="02040502050505030304" pitchFamily="18" charset="0"/>
              </a:rPr>
              <a:t> Rom. 12:14</a:t>
            </a:r>
            <a:endParaRPr lang="en-US" altLang="en-US" sz="4800" dirty="0">
              <a:solidFill>
                <a:srgbClr val="7F4A4B"/>
              </a:solidFill>
              <a:effectLst>
                <a:outerShdw blurRad="38100" dist="38100" dir="2700000" algn="tl">
                  <a:srgbClr val="C0C0C0"/>
                </a:outerShdw>
              </a:effectLst>
              <a:latin typeface="Palatino Linotype" panose="02040502050505030304" pitchFamily="18" charset="0"/>
            </a:endParaRPr>
          </a:p>
        </p:txBody>
      </p:sp>
      <p:pic>
        <p:nvPicPr>
          <p:cNvPr id="11" name="Picture 2">
            <a:extLst>
              <a:ext uri="{FF2B5EF4-FFF2-40B4-BE49-F238E27FC236}">
                <a16:creationId xmlns:a16="http://schemas.microsoft.com/office/drawing/2014/main" xmlns="" id="{5A5452E6-6C50-4358-A656-301AA3E2387E}"/>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559343">
            <a:off x="449641" y="1978189"/>
            <a:ext cx="1980274" cy="1866111"/>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Rectangle 4">
            <a:extLst>
              <a:ext uri="{FF2B5EF4-FFF2-40B4-BE49-F238E27FC236}">
                <a16:creationId xmlns:a16="http://schemas.microsoft.com/office/drawing/2014/main" xmlns="" id="{0E4F9599-CE59-41E9-89B5-718938DF4369}"/>
              </a:ext>
            </a:extLst>
          </p:cNvPr>
          <p:cNvSpPr txBox="1">
            <a:spLocks noChangeArrowheads="1"/>
          </p:cNvSpPr>
          <p:nvPr/>
        </p:nvSpPr>
        <p:spPr>
          <a:xfrm>
            <a:off x="685800" y="4356249"/>
            <a:ext cx="7113588" cy="1066800"/>
          </a:xfrm>
          <a:prstGeom prst="rect">
            <a:avLst/>
          </a:prstGeom>
          <a:ln w="28575">
            <a:miter lim="800000"/>
            <a:headEnd/>
            <a:tailEnd/>
          </a:ln>
        </p:spPr>
        <p:txBody>
          <a:bodyPr rtlCol="0" anchor="ctr">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US" altLang="en-US" sz="4800" dirty="0">
                <a:solidFill>
                  <a:srgbClr val="5F2C26"/>
                </a:solidFill>
                <a:effectLst>
                  <a:outerShdw blurRad="38100" dist="38100" dir="2700000" algn="tl">
                    <a:srgbClr val="C0C0C0"/>
                  </a:outerShdw>
                </a:effectLst>
                <a:latin typeface="Palatino Linotype" panose="02040502050505030304" pitchFamily="18" charset="0"/>
              </a:rPr>
              <a:t>Col. 3:8</a:t>
            </a:r>
            <a:endParaRPr lang="en-US" altLang="en-US" sz="4800" dirty="0">
              <a:solidFill>
                <a:srgbClr val="7F4A4B"/>
              </a:solidFill>
              <a:effectLst>
                <a:outerShdw blurRad="38100" dist="38100" dir="2700000" algn="tl">
                  <a:srgbClr val="C0C0C0"/>
                </a:outerShdw>
              </a:effectLst>
              <a:latin typeface="Palatino Linotype" panose="02040502050505030304" pitchFamily="18" charset="0"/>
            </a:endParaRPr>
          </a:p>
        </p:txBody>
      </p:sp>
      <p:sp>
        <p:nvSpPr>
          <p:cNvPr id="14" name="Rectangle 4">
            <a:extLst>
              <a:ext uri="{FF2B5EF4-FFF2-40B4-BE49-F238E27FC236}">
                <a16:creationId xmlns:a16="http://schemas.microsoft.com/office/drawing/2014/main" xmlns="" id="{3111A019-37B9-4826-A010-7459D253D90A}"/>
              </a:ext>
            </a:extLst>
          </p:cNvPr>
          <p:cNvSpPr txBox="1">
            <a:spLocks noChangeArrowheads="1"/>
          </p:cNvSpPr>
          <p:nvPr/>
        </p:nvSpPr>
        <p:spPr bwMode="auto">
          <a:xfrm>
            <a:off x="457200" y="304800"/>
            <a:ext cx="11277600" cy="1250681"/>
          </a:xfrm>
          <a:prstGeom prst="rect">
            <a:avLst/>
          </a:prstGeom>
          <a:noFill/>
          <a:ln w="28575">
            <a:noFill/>
            <a:miter lim="800000"/>
            <a:headEnd/>
            <a:tailEnd/>
          </a:ln>
        </p:spPr>
        <p:txBody>
          <a:bodyPr vert="horz" wrap="square" lIns="91440" tIns="45720" rIns="91440" bIns="45720" numCol="1" rtlCol="0" anchor="t" anchorCtr="0" compatLnSpc="1">
            <a:prstTxWarp prst="textNoShape">
              <a:avLst/>
            </a:prstTxWarp>
            <a:normAutofit fontScale="77500" lnSpcReduction="20000"/>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US" altLang="en-US" sz="500" b="1" dirty="0">
                <a:effectLst>
                  <a:outerShdw blurRad="38100" dist="38100" dir="2700000" algn="tl">
                    <a:srgbClr val="C0C0C0"/>
                  </a:outerShdw>
                </a:effectLst>
                <a:latin typeface="Palatino Linotype" panose="02040502050505030304" pitchFamily="18" charset="0"/>
              </a:rPr>
              <a:t/>
            </a:r>
            <a:br>
              <a:rPr lang="en-US" altLang="en-US" sz="500" b="1" dirty="0">
                <a:effectLst>
                  <a:outerShdw blurRad="38100" dist="38100" dir="2700000" algn="tl">
                    <a:srgbClr val="C0C0C0"/>
                  </a:outerShdw>
                </a:effectLst>
                <a:latin typeface="Palatino Linotype" panose="02040502050505030304" pitchFamily="18" charset="0"/>
              </a:rPr>
            </a:br>
            <a:r>
              <a:rPr lang="en-US" altLang="en-US" sz="500" b="1" dirty="0">
                <a:effectLst>
                  <a:outerShdw blurRad="38100" dist="38100" dir="2700000" algn="tl">
                    <a:srgbClr val="C0C0C0"/>
                  </a:outerShdw>
                </a:effectLst>
                <a:latin typeface="Palatino Linotype" panose="02040502050505030304" pitchFamily="18" charset="0"/>
              </a:rPr>
              <a:t/>
            </a:r>
            <a:br>
              <a:rPr lang="en-US" altLang="en-US" sz="500" b="1" dirty="0">
                <a:effectLst>
                  <a:outerShdw blurRad="38100" dist="38100" dir="2700000" algn="tl">
                    <a:srgbClr val="C0C0C0"/>
                  </a:outerShdw>
                </a:effectLst>
                <a:latin typeface="Palatino Linotype" panose="02040502050505030304" pitchFamily="18" charset="0"/>
              </a:rPr>
            </a:br>
            <a:r>
              <a:rPr lang="en-US" altLang="en-US" sz="6200" dirty="0">
                <a:solidFill>
                  <a:schemeClr val="accent4">
                    <a:lumMod val="60000"/>
                    <a:lumOff val="40000"/>
                  </a:schemeClr>
                </a:solidFill>
                <a:effectLst>
                  <a:outerShdw blurRad="38100" dist="38100" dir="2700000" algn="tl">
                    <a:srgbClr val="C0C0C0"/>
                  </a:outerShdw>
                </a:effectLst>
                <a:latin typeface="Palatino Linotype" panose="02040502050505030304" pitchFamily="18" charset="0"/>
              </a:rPr>
              <a:t>Do Not Curse or Take the</a:t>
            </a:r>
          </a:p>
          <a:p>
            <a:pPr eaLnBrk="1" fontAlgn="auto" hangingPunct="1">
              <a:spcAft>
                <a:spcPts val="0"/>
              </a:spcAft>
              <a:defRPr/>
            </a:pPr>
            <a:r>
              <a:rPr lang="en-US" altLang="en-US" sz="6200" dirty="0">
                <a:solidFill>
                  <a:schemeClr val="accent4">
                    <a:lumMod val="60000"/>
                    <a:lumOff val="40000"/>
                  </a:schemeClr>
                </a:solidFill>
                <a:effectLst>
                  <a:outerShdw blurRad="38100" dist="38100" dir="2700000" algn="tl">
                    <a:srgbClr val="C0C0C0"/>
                  </a:outerShdw>
                </a:effectLst>
                <a:latin typeface="Palatino Linotype" panose="02040502050505030304" pitchFamily="18" charset="0"/>
              </a:rPr>
              <a:t> Lord’s Name in Vain</a:t>
            </a:r>
          </a:p>
        </p:txBody>
      </p:sp>
      <p:sp>
        <p:nvSpPr>
          <p:cNvPr id="18" name="Rectangle 17">
            <a:extLst>
              <a:ext uri="{FF2B5EF4-FFF2-40B4-BE49-F238E27FC236}">
                <a16:creationId xmlns:a16="http://schemas.microsoft.com/office/drawing/2014/main" xmlns="" id="{5B4E749B-2C6A-449B-803A-4518785486B3}"/>
              </a:ext>
            </a:extLst>
          </p:cNvPr>
          <p:cNvSpPr/>
          <p:nvPr/>
        </p:nvSpPr>
        <p:spPr>
          <a:xfrm>
            <a:off x="2563211" y="2501751"/>
            <a:ext cx="8790589" cy="132343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a:r>
              <a:rPr lang="en-US" sz="4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“Bless them which persecute you: bless, and curse not. ”    </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endParaRPr lang="en-US" sz="28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9" name="Rectangle 18">
            <a:extLst>
              <a:ext uri="{FF2B5EF4-FFF2-40B4-BE49-F238E27FC236}">
                <a16:creationId xmlns:a16="http://schemas.microsoft.com/office/drawing/2014/main" xmlns="" id="{5E19624A-3E0E-4362-8EF7-764CCFBB566E}"/>
              </a:ext>
            </a:extLst>
          </p:cNvPr>
          <p:cNvSpPr/>
          <p:nvPr/>
        </p:nvSpPr>
        <p:spPr>
          <a:xfrm>
            <a:off x="609600" y="5114368"/>
            <a:ext cx="10668000" cy="132343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a:r>
              <a:rPr lang="en-US" sz="40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now, ye also put off… filthy communication out of your mouth.”    </a:t>
            </a:r>
            <a:r>
              <a:rPr lang="en-US" sz="4000" b="1" dirty="0">
                <a:effectLst>
                  <a:outerShdw blurRad="38100" dist="38100" dir="2700000" algn="tl">
                    <a:srgbClr val="000000">
                      <a:alpha val="43137"/>
                    </a:srgbClr>
                  </a:outerShdw>
                </a:effectLst>
                <a:latin typeface="Times New Roman" pitchFamily="18" charset="0"/>
                <a:cs typeface="Times New Roman" pitchFamily="18" charset="0"/>
              </a:rPr>
              <a:t> </a:t>
            </a:r>
            <a:endParaRPr lang="en-US" sz="28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3231290533"/>
      </p:ext>
    </p:extLst>
  </p:cSld>
  <p:clrMapOvr>
    <a:masterClrMapping/>
  </p:clrMapOvr>
  <mc:AlternateContent xmlns:mc="http://schemas.openxmlformats.org/markup-compatibility/2006">
    <mc:Choice xmlns:p14="http://schemas.microsoft.com/office/powerpoint/2010/main" xmlns="" Requires="p14">
      <p:transition spd="slow" p14:dur="1500" advTm="15000">
        <p:split orient="vert"/>
      </p:transition>
    </mc:Choice>
    <mc:Fallback>
      <p:transition spd="slow" advTm="1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2000"/>
                                        <p:tgtEl>
                                          <p:spTgt spid="14">
                                            <p:txEl>
                                              <p:pRg st="1" end="1"/>
                                            </p:txEl>
                                          </p:spTgt>
                                        </p:tgtEl>
                                      </p:cBhvr>
                                    </p:animEffect>
                                  </p:childTnLst>
                                </p:cTn>
                              </p:par>
                            </p:childTnLst>
                          </p:cTn>
                        </p:par>
                        <p:par>
                          <p:cTn id="11" fill="hold">
                            <p:stCondLst>
                              <p:cond delay="2000"/>
                            </p:stCondLst>
                            <p:childTnLst>
                              <p:par>
                                <p:cTn id="12" presetID="10" presetClass="entr" presetSubtype="0" fill="hold" nodeType="afterEffect">
                                  <p:stCondLst>
                                    <p:cond delay="150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2000"/>
                                        <p:tgtEl>
                                          <p:spTgt spid="13">
                                            <p:txEl>
                                              <p:pRg st="0" end="0"/>
                                            </p:txEl>
                                          </p:spTgt>
                                        </p:tgtEl>
                                      </p:cBhvr>
                                    </p:animEffect>
                                  </p:childTnLst>
                                </p:cTn>
                              </p:par>
                              <p:par>
                                <p:cTn id="15" presetID="10" presetClass="entr" presetSubtype="0" fill="hold" nodeType="withEffect">
                                  <p:stCondLst>
                                    <p:cond delay="150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fade">
                                      <p:cBhvr>
                                        <p:cTn id="17" dur="2000"/>
                                        <p:tgtEl>
                                          <p:spTgt spid="18">
                                            <p:txEl>
                                              <p:pRg st="0" end="0"/>
                                            </p:txEl>
                                          </p:spTgt>
                                        </p:tgtEl>
                                      </p:cBhvr>
                                    </p:animEffect>
                                  </p:childTnLst>
                                </p:cTn>
                              </p:par>
                            </p:childTnLst>
                          </p:cTn>
                        </p:par>
                        <p:par>
                          <p:cTn id="18" fill="hold">
                            <p:stCondLst>
                              <p:cond delay="5500"/>
                            </p:stCondLst>
                            <p:childTnLst>
                              <p:par>
                                <p:cTn id="19" presetID="10" presetClass="entr" presetSubtype="0" fill="hold" nodeType="afterEffect">
                                  <p:stCondLst>
                                    <p:cond delay="250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2000"/>
                                        <p:tgtEl>
                                          <p:spTgt spid="15">
                                            <p:txEl>
                                              <p:pRg st="0" end="0"/>
                                            </p:txEl>
                                          </p:spTgt>
                                        </p:tgtEl>
                                      </p:cBhvr>
                                    </p:animEffect>
                                  </p:childTnLst>
                                </p:cTn>
                              </p:par>
                              <p:par>
                                <p:cTn id="22" presetID="10" presetClass="entr" presetSubtype="0" fill="hold" nodeType="withEffect">
                                  <p:stCondLst>
                                    <p:cond delay="2500"/>
                                  </p:stCondLst>
                                  <p:childTnLst>
                                    <p:set>
                                      <p:cBhvr>
                                        <p:cTn id="23" dur="1" fill="hold">
                                          <p:stCondLst>
                                            <p:cond delay="0"/>
                                          </p:stCondLst>
                                        </p:cTn>
                                        <p:tgtEl>
                                          <p:spTgt spid="19">
                                            <p:txEl>
                                              <p:pRg st="0" end="0"/>
                                            </p:txEl>
                                          </p:spTgt>
                                        </p:tgtEl>
                                        <p:attrNameLst>
                                          <p:attrName>style.visibility</p:attrName>
                                        </p:attrNameLst>
                                      </p:cBhvr>
                                      <p:to>
                                        <p:strVal val="visible"/>
                                      </p:to>
                                    </p:set>
                                    <p:animEffect transition="in" filter="fade">
                                      <p:cBhvr>
                                        <p:cTn id="24" dur="2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90F9D10D-D93F-45F8-89EA-E864FB85D87C}"/>
              </a:ext>
            </a:extLst>
          </p:cNvPr>
          <p:cNvSpPr/>
          <p:nvPr/>
        </p:nvSpPr>
        <p:spPr>
          <a:xfrm>
            <a:off x="304800" y="228600"/>
            <a:ext cx="11582400" cy="6400800"/>
          </a:xfrm>
          <a:prstGeom prst="rect">
            <a:avLst/>
          </a:prstGeom>
          <a:noFill/>
          <a:ln>
            <a:solidFill>
              <a:schemeClr val="bg1"/>
            </a:solidFill>
          </a:ln>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0" name="Picture 13">
            <a:extLst>
              <a:ext uri="{FF2B5EF4-FFF2-40B4-BE49-F238E27FC236}">
                <a16:creationId xmlns:a16="http://schemas.microsoft.com/office/drawing/2014/main" xmlns="" id="{D34D8520-5E18-4780-9C97-E7B14B82A58B}"/>
              </a:ext>
            </a:extLst>
          </p:cNvPr>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xmlns="">
                  <a14:imgLayer r:embed="rId4">
                    <a14:imgEffect>
                      <a14:saturation sat="200000"/>
                    </a14:imgEffect>
                  </a14:imgLayer>
                </a14:imgProps>
              </a:ext>
              <a:ext uri="{28A0092B-C50C-407E-A947-70E740481C1C}">
                <a14:useLocalDpi xmlns:a14="http://schemas.microsoft.com/office/drawing/2010/main" xmlns="" val="0"/>
              </a:ext>
            </a:extLst>
          </a:blip>
          <a:srcRect l="30833" t="33333" r="34167" b="33333"/>
          <a:stretch>
            <a:fillRect/>
          </a:stretch>
        </p:blipFill>
        <p:spPr bwMode="auto">
          <a:xfrm>
            <a:off x="426244" y="1600200"/>
            <a:ext cx="11339512" cy="4952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4">
            <a:extLst>
              <a:ext uri="{FF2B5EF4-FFF2-40B4-BE49-F238E27FC236}">
                <a16:creationId xmlns:a16="http://schemas.microsoft.com/office/drawing/2014/main" xmlns="" id="{CFE39482-14C0-438F-9B24-06855373F2EA}"/>
              </a:ext>
            </a:extLst>
          </p:cNvPr>
          <p:cNvSpPr txBox="1">
            <a:spLocks noChangeArrowheads="1"/>
          </p:cNvSpPr>
          <p:nvPr/>
        </p:nvSpPr>
        <p:spPr>
          <a:xfrm>
            <a:off x="2493183" y="1657983"/>
            <a:ext cx="7006431" cy="1066800"/>
          </a:xfrm>
          <a:prstGeom prst="rect">
            <a:avLst/>
          </a:prstGeom>
          <a:ln w="28575">
            <a:miter lim="800000"/>
            <a:headEnd/>
            <a:tailEnd/>
          </a:ln>
        </p:spPr>
        <p:txBody>
          <a:bodyPr rtlCol="0" anchor="ctr">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US" altLang="en-US" sz="4800" dirty="0">
                <a:solidFill>
                  <a:srgbClr val="5F2C26"/>
                </a:solidFill>
                <a:effectLst>
                  <a:outerShdw blurRad="38100" dist="38100" dir="2700000" algn="tl">
                    <a:srgbClr val="C0C0C0"/>
                  </a:outerShdw>
                </a:effectLst>
                <a:latin typeface="Palatino Linotype" panose="02040502050505030304" pitchFamily="18" charset="0"/>
              </a:rPr>
              <a:t> Gal. 1:8-9</a:t>
            </a:r>
            <a:endParaRPr lang="en-US" altLang="en-US" sz="4800" dirty="0">
              <a:solidFill>
                <a:srgbClr val="7F4A4B"/>
              </a:solidFill>
              <a:effectLst>
                <a:outerShdw blurRad="38100" dist="38100" dir="2700000" algn="tl">
                  <a:srgbClr val="C0C0C0"/>
                </a:outerShdw>
              </a:effectLst>
              <a:latin typeface="Palatino Linotype" panose="02040502050505030304" pitchFamily="18" charset="0"/>
            </a:endParaRPr>
          </a:p>
        </p:txBody>
      </p:sp>
      <p:pic>
        <p:nvPicPr>
          <p:cNvPr id="11" name="Picture 2">
            <a:extLst>
              <a:ext uri="{FF2B5EF4-FFF2-40B4-BE49-F238E27FC236}">
                <a16:creationId xmlns:a16="http://schemas.microsoft.com/office/drawing/2014/main" xmlns="" id="{5A5452E6-6C50-4358-A656-301AA3E2387E}"/>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559343">
            <a:off x="449641" y="1978189"/>
            <a:ext cx="1980274" cy="1866111"/>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angle 4">
            <a:extLst>
              <a:ext uri="{FF2B5EF4-FFF2-40B4-BE49-F238E27FC236}">
                <a16:creationId xmlns:a16="http://schemas.microsoft.com/office/drawing/2014/main" xmlns="" id="{3111A019-37B9-4826-A010-7459D253D90A}"/>
              </a:ext>
            </a:extLst>
          </p:cNvPr>
          <p:cNvSpPr txBox="1">
            <a:spLocks noChangeArrowheads="1"/>
          </p:cNvSpPr>
          <p:nvPr/>
        </p:nvSpPr>
        <p:spPr bwMode="auto">
          <a:xfrm>
            <a:off x="457200" y="304801"/>
            <a:ext cx="11277600" cy="1156355"/>
          </a:xfrm>
          <a:prstGeom prst="rect">
            <a:avLst/>
          </a:prstGeom>
          <a:noFill/>
          <a:ln w="28575">
            <a:noFill/>
            <a:miter lim="800000"/>
            <a:headEnd/>
            <a:tailEnd/>
          </a:ln>
        </p:spPr>
        <p:txBody>
          <a:bodyPr vert="horz" wrap="square" lIns="91440" tIns="45720" rIns="91440" bIns="45720" numCol="1" rtlCol="0" anchor="t" anchorCtr="0" compatLnSpc="1">
            <a:prstTxWarp prst="textNoShape">
              <a:avLst/>
            </a:prstTxWarp>
            <a:normAutofit/>
          </a:bodyPr>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US" altLang="en-US" sz="500" b="1" dirty="0">
                <a:effectLst>
                  <a:outerShdw blurRad="38100" dist="38100" dir="2700000" algn="tl">
                    <a:srgbClr val="C0C0C0"/>
                  </a:outerShdw>
                </a:effectLst>
                <a:latin typeface="Palatino Linotype" panose="02040502050505030304" pitchFamily="18" charset="0"/>
              </a:rPr>
              <a:t/>
            </a:r>
            <a:br>
              <a:rPr lang="en-US" altLang="en-US" sz="500" b="1" dirty="0">
                <a:effectLst>
                  <a:outerShdw blurRad="38100" dist="38100" dir="2700000" algn="tl">
                    <a:srgbClr val="C0C0C0"/>
                  </a:outerShdw>
                </a:effectLst>
                <a:latin typeface="Palatino Linotype" panose="02040502050505030304" pitchFamily="18" charset="0"/>
              </a:rPr>
            </a:br>
            <a:r>
              <a:rPr lang="en-US" altLang="en-US" sz="500" b="1" dirty="0">
                <a:effectLst>
                  <a:outerShdw blurRad="38100" dist="38100" dir="2700000" algn="tl">
                    <a:srgbClr val="C0C0C0"/>
                  </a:outerShdw>
                </a:effectLst>
                <a:latin typeface="Palatino Linotype" panose="02040502050505030304" pitchFamily="18" charset="0"/>
              </a:rPr>
              <a:t/>
            </a:r>
            <a:br>
              <a:rPr lang="en-US" altLang="en-US" sz="500" b="1" dirty="0">
                <a:effectLst>
                  <a:outerShdw blurRad="38100" dist="38100" dir="2700000" algn="tl">
                    <a:srgbClr val="C0C0C0"/>
                  </a:outerShdw>
                </a:effectLst>
                <a:latin typeface="Palatino Linotype" panose="02040502050505030304" pitchFamily="18" charset="0"/>
              </a:rPr>
            </a:br>
            <a:r>
              <a:rPr lang="en-US" altLang="en-US" sz="5600" dirty="0">
                <a:solidFill>
                  <a:schemeClr val="accent4">
                    <a:lumMod val="60000"/>
                    <a:lumOff val="40000"/>
                  </a:schemeClr>
                </a:solidFill>
                <a:effectLst>
                  <a:outerShdw blurRad="38100" dist="38100" dir="2700000" algn="tl">
                    <a:srgbClr val="C0C0C0"/>
                  </a:outerShdw>
                </a:effectLst>
                <a:latin typeface="Palatino Linotype" panose="02040502050505030304" pitchFamily="18" charset="0"/>
              </a:rPr>
              <a:t>Do Not Speak False Doctrine</a:t>
            </a:r>
          </a:p>
        </p:txBody>
      </p:sp>
      <p:sp>
        <p:nvSpPr>
          <p:cNvPr id="18" name="Rectangle 17">
            <a:extLst>
              <a:ext uri="{FF2B5EF4-FFF2-40B4-BE49-F238E27FC236}">
                <a16:creationId xmlns:a16="http://schemas.microsoft.com/office/drawing/2014/main" xmlns="" id="{5B4E749B-2C6A-449B-803A-4518785486B3}"/>
              </a:ext>
            </a:extLst>
          </p:cNvPr>
          <p:cNvSpPr/>
          <p:nvPr/>
        </p:nvSpPr>
        <p:spPr>
          <a:xfrm>
            <a:off x="2493183" y="2438400"/>
            <a:ext cx="8860617" cy="3970318"/>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a:r>
              <a:rPr lang="en-US" sz="36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though we, or an angel from heaven, preach any other gospel unto you than that which we have preached unto you, let him be accursed.”  As we said before, so say I now again, if any man preach any other gospel unto you than that ye have received, let him be accursed.”  </a:t>
            </a:r>
            <a:r>
              <a:rPr lang="en-US" sz="3600" b="1" dirty="0">
                <a:effectLst>
                  <a:outerShdw blurRad="38100" dist="38100" dir="2700000" algn="tl">
                    <a:srgbClr val="000000">
                      <a:alpha val="43137"/>
                    </a:srgbClr>
                  </a:outerShdw>
                </a:effectLst>
                <a:latin typeface="Times New Roman" pitchFamily="18" charset="0"/>
                <a:cs typeface="Times New Roman" pitchFamily="18" charset="0"/>
              </a:rPr>
              <a:t> </a:t>
            </a:r>
            <a:endParaRPr lang="en-US" sz="36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1464590173"/>
      </p:ext>
    </p:extLst>
  </p:cSld>
  <p:clrMapOvr>
    <a:masterClrMapping/>
  </p:clrMapOvr>
  <mc:AlternateContent xmlns:mc="http://schemas.openxmlformats.org/markup-compatibility/2006">
    <mc:Choice xmlns:p14="http://schemas.microsoft.com/office/powerpoint/2010/main" xmlns="" Requires="p14">
      <p:transition spd="slow" p14:dur="1500" advTm="15000">
        <p:split orient="vert"/>
      </p:transition>
    </mc:Choice>
    <mc:Fallback>
      <p:transition spd="slow" advTm="1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2000"/>
                                        <p:tgtEl>
                                          <p:spTgt spid="14">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50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2000"/>
                                        <p:tgtEl>
                                          <p:spTgt spid="13">
                                            <p:txEl>
                                              <p:pRg st="0" end="0"/>
                                            </p:txEl>
                                          </p:spTgt>
                                        </p:tgtEl>
                                      </p:cBhvr>
                                    </p:animEffect>
                                  </p:childTnLst>
                                </p:cTn>
                              </p:par>
                              <p:par>
                                <p:cTn id="12" presetID="10" presetClass="entr" presetSubtype="0" fill="hold" nodeType="withEffect">
                                  <p:stCondLst>
                                    <p:cond delay="1500"/>
                                  </p:stCondLst>
                                  <p:childTnLst>
                                    <p:set>
                                      <p:cBhvr>
                                        <p:cTn id="13" dur="1" fill="hold">
                                          <p:stCondLst>
                                            <p:cond delay="0"/>
                                          </p:stCondLst>
                                        </p:cTn>
                                        <p:tgtEl>
                                          <p:spTgt spid="18">
                                            <p:txEl>
                                              <p:pRg st="0" end="0"/>
                                            </p:txEl>
                                          </p:spTgt>
                                        </p:tgtEl>
                                        <p:attrNameLst>
                                          <p:attrName>style.visibility</p:attrName>
                                        </p:attrNameLst>
                                      </p:cBhvr>
                                      <p:to>
                                        <p:strVal val="visible"/>
                                      </p:to>
                                    </p:set>
                                    <p:animEffect transition="in" filter="fade">
                                      <p:cBhvr>
                                        <p:cTn id="14"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 name="Picture 13">
            <a:extLst>
              <a:ext uri="{FF2B5EF4-FFF2-40B4-BE49-F238E27FC236}">
                <a16:creationId xmlns:a16="http://schemas.microsoft.com/office/drawing/2014/main" xmlns="" id="{EF29987F-A2B2-4250-9A00-AD22FA90240A}"/>
              </a:ext>
            </a:extLst>
          </p:cNvPr>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xmlns="">
                  <a14:imgLayer r:embed="rId4">
                    <a14:imgEffect>
                      <a14:saturation sat="200000"/>
                    </a14:imgEffect>
                  </a14:imgLayer>
                </a14:imgProps>
              </a:ext>
              <a:ext uri="{28A0092B-C50C-407E-A947-70E740481C1C}">
                <a14:useLocalDpi xmlns:a14="http://schemas.microsoft.com/office/drawing/2010/main" xmlns="" val="0"/>
              </a:ext>
            </a:extLst>
          </a:blip>
          <a:srcRect l="30833" t="33333" r="34167" b="33333"/>
          <a:stretch>
            <a:fillRect/>
          </a:stretch>
        </p:blipFill>
        <p:spPr bwMode="auto">
          <a:xfrm>
            <a:off x="426243" y="368446"/>
            <a:ext cx="11339512" cy="6121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9" name="AutoShape 9" descr="Related image">
            <a:extLst>
              <a:ext uri="{FF2B5EF4-FFF2-40B4-BE49-F238E27FC236}">
                <a16:creationId xmlns:a16="http://schemas.microsoft.com/office/drawing/2014/main" xmlns="" id="{D07BB447-3E5E-4827-92A8-6493BE001E28}"/>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 name="Rectangle 9">
            <a:extLst>
              <a:ext uri="{FF2B5EF4-FFF2-40B4-BE49-F238E27FC236}">
                <a16:creationId xmlns:a16="http://schemas.microsoft.com/office/drawing/2014/main" xmlns="" id="{30586F41-1F23-4E88-9879-08E72A57A1AB}"/>
              </a:ext>
            </a:extLst>
          </p:cNvPr>
          <p:cNvSpPr/>
          <p:nvPr/>
        </p:nvSpPr>
        <p:spPr>
          <a:xfrm>
            <a:off x="304800" y="228600"/>
            <a:ext cx="11582400" cy="6400800"/>
          </a:xfrm>
          <a:prstGeom prst="rect">
            <a:avLst/>
          </a:prstGeom>
          <a:noFill/>
          <a:ln>
            <a:solidFill>
              <a:srgbClr val="FFC000"/>
            </a:solidFill>
          </a:ln>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4">
            <a:extLst>
              <a:ext uri="{FF2B5EF4-FFF2-40B4-BE49-F238E27FC236}">
                <a16:creationId xmlns:a16="http://schemas.microsoft.com/office/drawing/2014/main" xmlns="" id="{5D413C17-79DA-4DAD-B910-A637F28FE992}"/>
              </a:ext>
            </a:extLst>
          </p:cNvPr>
          <p:cNvSpPr txBox="1">
            <a:spLocks noChangeArrowheads="1"/>
          </p:cNvSpPr>
          <p:nvPr/>
        </p:nvSpPr>
        <p:spPr>
          <a:xfrm>
            <a:off x="4267200" y="5166519"/>
            <a:ext cx="7006431" cy="1066800"/>
          </a:xfrm>
          <a:prstGeom prst="rect">
            <a:avLst/>
          </a:prstGeom>
          <a:ln w="28575">
            <a:miter lim="800000"/>
            <a:headEnd/>
            <a:tailEnd/>
          </a:ln>
        </p:spPr>
        <p:txBody>
          <a:bodyPr rtlCol="0" anchor="ctr">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US" altLang="en-US" sz="4800" dirty="0">
                <a:solidFill>
                  <a:srgbClr val="5F2C26"/>
                </a:solidFill>
                <a:effectLst>
                  <a:outerShdw blurRad="38100" dist="38100" dir="2700000" algn="tl">
                    <a:srgbClr val="C0C0C0"/>
                  </a:outerShdw>
                </a:effectLst>
                <a:latin typeface="Palatino Linotype" panose="02040502050505030304" pitchFamily="18" charset="0"/>
              </a:rPr>
              <a:t> </a:t>
            </a:r>
            <a:r>
              <a:rPr lang="en-US" altLang="en-US" sz="5000" dirty="0">
                <a:solidFill>
                  <a:srgbClr val="5F2C26"/>
                </a:solidFill>
                <a:effectLst>
                  <a:outerShdw blurRad="38100" dist="38100" dir="2700000" algn="tl">
                    <a:srgbClr val="C0C0C0"/>
                  </a:outerShdw>
                </a:effectLst>
                <a:latin typeface="Palatino Linotype" panose="02040502050505030304" pitchFamily="18" charset="0"/>
              </a:rPr>
              <a:t>Psalm 19:14</a:t>
            </a:r>
            <a:endParaRPr lang="en-US" altLang="en-US" sz="5000" dirty="0">
              <a:solidFill>
                <a:srgbClr val="7F4A4B"/>
              </a:solidFill>
              <a:effectLst>
                <a:outerShdw blurRad="38100" dist="38100" dir="2700000" algn="tl">
                  <a:srgbClr val="C0C0C0"/>
                </a:outerShdw>
              </a:effectLst>
              <a:latin typeface="Palatino Linotype" panose="02040502050505030304" pitchFamily="18" charset="0"/>
            </a:endParaRPr>
          </a:p>
        </p:txBody>
      </p:sp>
      <p:sp>
        <p:nvSpPr>
          <p:cNvPr id="12" name="Text Box 3">
            <a:extLst>
              <a:ext uri="{FF2B5EF4-FFF2-40B4-BE49-F238E27FC236}">
                <a16:creationId xmlns:a16="http://schemas.microsoft.com/office/drawing/2014/main" xmlns="" id="{32766091-B942-4E56-8EA3-3245CC3DC983}"/>
              </a:ext>
            </a:extLst>
          </p:cNvPr>
          <p:cNvSpPr txBox="1">
            <a:spLocks noChangeArrowheads="1"/>
          </p:cNvSpPr>
          <p:nvPr/>
        </p:nvSpPr>
        <p:spPr bwMode="auto">
          <a:xfrm>
            <a:off x="834231" y="1151915"/>
            <a:ext cx="10668000" cy="3416320"/>
          </a:xfrm>
          <a:prstGeom prst="rect">
            <a:avLst/>
          </a:prstGeom>
          <a:noFill/>
          <a:ln w="9525">
            <a:noFill/>
            <a:miter lim="800000"/>
            <a:headEnd/>
            <a:tailEnd/>
          </a:ln>
          <a:effectLst/>
        </p:spPr>
        <p:txBody>
          <a:bodyPr wrap="square">
            <a:spAutoFit/>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just">
              <a:spcBef>
                <a:spcPct val="50000"/>
              </a:spcBef>
              <a:defRPr/>
            </a:pPr>
            <a:r>
              <a:rPr lang="en-US" sz="5400" b="1" dirty="0"/>
              <a:t> </a:t>
            </a:r>
            <a:r>
              <a:rPr lang="en-US" sz="5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Let the words of my mouth, and the meditation of my heart, be acceptable in thy sight, O </a:t>
            </a:r>
            <a:r>
              <a:rPr lang="en-US" sz="5200" i="1" cap="small"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LORD</a:t>
            </a:r>
            <a:r>
              <a:rPr lang="en-US" sz="52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my strength, and my redeemer. </a:t>
            </a:r>
            <a:endParaRPr lang="en-US" sz="52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4" name="Picture 2">
            <a:extLst>
              <a:ext uri="{FF2B5EF4-FFF2-40B4-BE49-F238E27FC236}">
                <a16:creationId xmlns:a16="http://schemas.microsoft.com/office/drawing/2014/main" xmlns="" id="{DD2BE4C6-9C7D-4369-A8D5-BE23C7CB98C3}"/>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559343">
            <a:off x="9931869" y="5350860"/>
            <a:ext cx="1436103" cy="13533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98667685"/>
      </p:ext>
    </p:extLst>
  </p:cSld>
  <p:clrMapOvr>
    <a:masterClrMapping/>
  </p:clrMapOvr>
  <mc:AlternateContent xmlns:mc="http://schemas.openxmlformats.org/markup-compatibility/2006">
    <mc:Choice xmlns:p14="http://schemas.microsoft.com/office/powerpoint/2010/main" xmlns="" Requires="p14">
      <p:transition spd="slow" p14:dur="1500" advTm="11000">
        <p:split orient="vert"/>
      </p:transition>
    </mc:Choice>
    <mc:Fallback>
      <p:transition spd="slow" advTm="11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childTnLst>
                          </p:cTn>
                        </p:par>
                        <p:par>
                          <p:cTn id="11" fill="hold">
                            <p:stCondLst>
                              <p:cond delay="2000"/>
                            </p:stCondLst>
                            <p:childTnLst>
                              <p:par>
                                <p:cTn id="12" presetID="10" presetClass="entr" presetSubtype="0" fill="hold" nodeType="afterEffect">
                                  <p:stCondLst>
                                    <p:cond delay="150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13">
            <a:extLst>
              <a:ext uri="{FF2B5EF4-FFF2-40B4-BE49-F238E27FC236}">
                <a16:creationId xmlns:a16="http://schemas.microsoft.com/office/drawing/2014/main" xmlns="" id="{EBC31AEA-E0EA-4654-9F5A-433D181D78E1}"/>
              </a:ext>
            </a:extLst>
          </p:cNvPr>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xmlns="">
                  <a14:imgLayer r:embed="rId4">
                    <a14:imgEffect>
                      <a14:saturation sat="200000"/>
                    </a14:imgEffect>
                  </a14:imgLayer>
                </a14:imgProps>
              </a:ext>
              <a:ext uri="{28A0092B-C50C-407E-A947-70E740481C1C}">
                <a14:useLocalDpi xmlns:a14="http://schemas.microsoft.com/office/drawing/2010/main" xmlns="" val="0"/>
              </a:ext>
            </a:extLst>
          </a:blip>
          <a:srcRect l="30833" t="33333" r="34167" b="33333"/>
          <a:stretch>
            <a:fillRect/>
          </a:stretch>
        </p:blipFill>
        <p:spPr bwMode="auto">
          <a:xfrm>
            <a:off x="426244" y="3048001"/>
            <a:ext cx="11339512" cy="35261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9" name="AutoShape 9" descr="Related image">
            <a:extLst>
              <a:ext uri="{FF2B5EF4-FFF2-40B4-BE49-F238E27FC236}">
                <a16:creationId xmlns:a16="http://schemas.microsoft.com/office/drawing/2014/main" xmlns="" id="{D07BB447-3E5E-4827-92A8-6493BE001E28}"/>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7" name="Rectangle 3">
            <a:extLst>
              <a:ext uri="{FF2B5EF4-FFF2-40B4-BE49-F238E27FC236}">
                <a16:creationId xmlns:a16="http://schemas.microsoft.com/office/drawing/2014/main" xmlns="" id="{0352BA3E-69C1-4621-9617-F5EC984AF6EC}"/>
              </a:ext>
            </a:extLst>
          </p:cNvPr>
          <p:cNvSpPr>
            <a:spLocks noGrp="1" noChangeArrowheads="1"/>
          </p:cNvSpPr>
          <p:nvPr>
            <p:ph type="subTitle" idx="1"/>
          </p:nvPr>
        </p:nvSpPr>
        <p:spPr>
          <a:xfrm>
            <a:off x="1295401" y="761999"/>
            <a:ext cx="9601198" cy="4834981"/>
          </a:xfrm>
          <a:noFill/>
          <a:ln>
            <a:noFill/>
          </a:ln>
        </p:spPr>
        <p:txBody>
          <a:bodyPr>
            <a:normAutofit lnSpcReduction="10000"/>
          </a:bodyPr>
          <a:lstStyle/>
          <a:p>
            <a:pPr eaLnBrk="1" hangingPunct="1"/>
            <a:r>
              <a:rPr lang="en-US" sz="6600" b="1" dirty="0">
                <a:solidFill>
                  <a:schemeClr val="accent4">
                    <a:lumMod val="60000"/>
                    <a:lumOff val="4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Let Us All Begin Our Worship Together </a:t>
            </a:r>
          </a:p>
          <a:p>
            <a:pPr eaLnBrk="1" hangingPunct="1"/>
            <a:endParaRPr lang="en-US" sz="1600" b="1" dirty="0">
              <a:latin typeface="Times New Roman" pitchFamily="18" charset="0"/>
              <a:cs typeface="Times New Roman" pitchFamily="18" charset="0"/>
            </a:endParaRPr>
          </a:p>
          <a:p>
            <a:pPr eaLnBrk="1" hangingPunct="1"/>
            <a:endParaRPr lang="en-US" sz="1600" b="1" dirty="0">
              <a:latin typeface="Times New Roman" pitchFamily="18" charset="0"/>
              <a:cs typeface="Times New Roman" pitchFamily="18" charset="0"/>
            </a:endParaRPr>
          </a:p>
          <a:p>
            <a:pPr eaLnBrk="1" hangingPunct="1"/>
            <a:endParaRPr lang="en-US" sz="1600" b="1" dirty="0">
              <a:latin typeface="Times New Roman" pitchFamily="18" charset="0"/>
              <a:cs typeface="Times New Roman" pitchFamily="18" charset="0"/>
            </a:endParaRPr>
          </a:p>
          <a:p>
            <a:pPr eaLnBrk="1" hangingPunct="1"/>
            <a:endParaRPr lang="en-US" sz="1600" b="1" dirty="0">
              <a:latin typeface="Times New Roman" pitchFamily="18" charset="0"/>
              <a:cs typeface="Times New Roman" pitchFamily="18" charset="0"/>
            </a:endParaRPr>
          </a:p>
          <a:p>
            <a:pPr eaLnBrk="1" hangingPunct="1"/>
            <a:endParaRPr lang="en-US" sz="1600" b="1" dirty="0">
              <a:latin typeface="Times New Roman" pitchFamily="18" charset="0"/>
              <a:cs typeface="Times New Roman" pitchFamily="18" charset="0"/>
            </a:endParaRPr>
          </a:p>
          <a:p>
            <a:pPr eaLnBrk="1" hangingPunct="1"/>
            <a:r>
              <a:rPr lang="en-US" sz="4400" i="1" dirty="0">
                <a:effectLst>
                  <a:outerShdw blurRad="38100" dist="38100" dir="2700000" algn="tl">
                    <a:srgbClr val="000000">
                      <a:alpha val="43137"/>
                    </a:srgbClr>
                  </a:outerShdw>
                </a:effectLst>
                <a:latin typeface="Times New Roman" pitchFamily="18" charset="0"/>
                <a:cs typeface="Times New Roman" pitchFamily="18" charset="0"/>
              </a:rPr>
              <a:t>“God is Spirit, and Those Who Worship Him Must Worship in Spirit and Truth.”</a:t>
            </a:r>
          </a:p>
          <a:p>
            <a:pPr eaLnBrk="1" hangingPunct="1"/>
            <a:endParaRPr lang="en-US" dirty="0">
              <a:solidFill>
                <a:srgbClr val="740016"/>
              </a:solidFill>
            </a:endParaRPr>
          </a:p>
        </p:txBody>
      </p:sp>
      <p:sp>
        <p:nvSpPr>
          <p:cNvPr id="10" name="Rectangle 9">
            <a:extLst>
              <a:ext uri="{FF2B5EF4-FFF2-40B4-BE49-F238E27FC236}">
                <a16:creationId xmlns:a16="http://schemas.microsoft.com/office/drawing/2014/main" xmlns="" id="{30586F41-1F23-4E88-9879-08E72A57A1AB}"/>
              </a:ext>
            </a:extLst>
          </p:cNvPr>
          <p:cNvSpPr/>
          <p:nvPr/>
        </p:nvSpPr>
        <p:spPr>
          <a:xfrm>
            <a:off x="304800" y="228600"/>
            <a:ext cx="11582400" cy="6400800"/>
          </a:xfrm>
          <a:prstGeom prst="rect">
            <a:avLst/>
          </a:prstGeom>
          <a:noFill/>
          <a:ln>
            <a:solidFill>
              <a:srgbClr val="FFC000"/>
            </a:solidFill>
          </a:ln>
          <a:effectLst>
            <a:outerShdw blurRad="50800" dist="38100" dir="8100000" algn="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4">
            <a:extLst>
              <a:ext uri="{FF2B5EF4-FFF2-40B4-BE49-F238E27FC236}">
                <a16:creationId xmlns:a16="http://schemas.microsoft.com/office/drawing/2014/main" xmlns="" id="{F856CEBC-D2CC-4181-9E1C-B2D66255558C}"/>
              </a:ext>
            </a:extLst>
          </p:cNvPr>
          <p:cNvSpPr txBox="1">
            <a:spLocks noChangeArrowheads="1"/>
          </p:cNvSpPr>
          <p:nvPr/>
        </p:nvSpPr>
        <p:spPr>
          <a:xfrm>
            <a:off x="4572000" y="5507310"/>
            <a:ext cx="7006431" cy="1066800"/>
          </a:xfrm>
          <a:prstGeom prst="rect">
            <a:avLst/>
          </a:prstGeom>
          <a:ln w="28575">
            <a:miter lim="800000"/>
            <a:headEnd/>
            <a:tailEnd/>
          </a:ln>
        </p:spPr>
        <p:txBody>
          <a:bodyPr rtlCol="0" anchor="ctr">
            <a:normAutofit/>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US" altLang="en-US" sz="4800" dirty="0">
                <a:solidFill>
                  <a:srgbClr val="5F2C26"/>
                </a:solidFill>
                <a:effectLst>
                  <a:outerShdw blurRad="38100" dist="38100" dir="2700000" algn="tl">
                    <a:srgbClr val="C0C0C0"/>
                  </a:outerShdw>
                </a:effectLst>
                <a:latin typeface="Palatino Linotype" panose="02040502050505030304" pitchFamily="18" charset="0"/>
              </a:rPr>
              <a:t> </a:t>
            </a:r>
            <a:r>
              <a:rPr lang="en-US" altLang="en-US" sz="5000" dirty="0">
                <a:solidFill>
                  <a:srgbClr val="5F2C26"/>
                </a:solidFill>
                <a:effectLst>
                  <a:outerShdw blurRad="38100" dist="38100" dir="2700000" algn="tl">
                    <a:srgbClr val="C0C0C0"/>
                  </a:outerShdw>
                </a:effectLst>
                <a:latin typeface="Palatino Linotype" panose="02040502050505030304" pitchFamily="18" charset="0"/>
              </a:rPr>
              <a:t>John 4:24</a:t>
            </a:r>
            <a:endParaRPr lang="en-US" altLang="en-US" sz="5000" dirty="0">
              <a:solidFill>
                <a:srgbClr val="7F4A4B"/>
              </a:solidFill>
              <a:effectLst>
                <a:outerShdw blurRad="38100" dist="38100" dir="2700000" algn="tl">
                  <a:srgbClr val="C0C0C0"/>
                </a:outerShdw>
              </a:effectLst>
              <a:latin typeface="Palatino Linotype" panose="02040502050505030304" pitchFamily="18" charset="0"/>
            </a:endParaRPr>
          </a:p>
        </p:txBody>
      </p:sp>
      <p:pic>
        <p:nvPicPr>
          <p:cNvPr id="11" name="Picture 2">
            <a:extLst>
              <a:ext uri="{FF2B5EF4-FFF2-40B4-BE49-F238E27FC236}">
                <a16:creationId xmlns:a16="http://schemas.microsoft.com/office/drawing/2014/main" xmlns="" id="{575ED3C5-5379-4044-91E9-0975BBC0D5F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559343">
            <a:off x="9931869" y="5350860"/>
            <a:ext cx="1436103" cy="13533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06276005"/>
      </p:ext>
    </p:extLst>
  </p:cSld>
  <p:clrMapOvr>
    <a:masterClrMapping/>
  </p:clrMapOvr>
  <mc:AlternateContent xmlns:mc="http://schemas.openxmlformats.org/markup-compatibility/2006">
    <mc:Choice xmlns:p14="http://schemas.microsoft.com/office/powerpoint/2010/main" xmlns="" Requires="p14">
      <p:transition spd="slow" p14:dur="1500" advTm="13000">
        <p:split orient="vert"/>
      </p:transition>
    </mc:Choice>
    <mc:Fallback>
      <p:transition spd="slow" advTm="1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2000"/>
                                        <p:tgtEl>
                                          <p:spTgt spid="17">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17">
                                            <p:txEl>
                                              <p:pRg st="6" end="6"/>
                                            </p:txEl>
                                          </p:spTgt>
                                        </p:tgtEl>
                                        <p:attrNameLst>
                                          <p:attrName>style.visibility</p:attrName>
                                        </p:attrNameLst>
                                      </p:cBhvr>
                                      <p:to>
                                        <p:strVal val="visible"/>
                                      </p:to>
                                    </p:set>
                                    <p:animEffect transition="in" filter="fade">
                                      <p:cBhvr>
                                        <p:cTn id="11" dur="2000"/>
                                        <p:tgtEl>
                                          <p:spTgt spid="17">
                                            <p:txEl>
                                              <p:pRg st="6" end="6"/>
                                            </p:txEl>
                                          </p:spTgt>
                                        </p:tgtEl>
                                      </p:cBhvr>
                                    </p:animEffect>
                                  </p:childTnLst>
                                </p:cTn>
                              </p:par>
                              <p:par>
                                <p:cTn id="12" presetID="10" presetClass="entr" presetSubtype="0" fill="hold" nodeType="withEffect">
                                  <p:stCondLst>
                                    <p:cond delay="10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childTnLst>
                                </p:cTn>
                              </p:par>
                              <p:par>
                                <p:cTn id="15" presetID="10" presetClass="entr" presetSubtype="0" fill="hold" nodeType="withEffect">
                                  <p:stCondLst>
                                    <p:cond delay="10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par>
                          <p:cTn id="18" fill="hold">
                            <p:stCondLst>
                              <p:cond delay="5000"/>
                            </p:stCondLst>
                            <p:childTnLst>
                              <p:par>
                                <p:cTn id="19" presetID="10" presetClass="entr" presetSubtype="0" fill="hold" grpId="0" nodeType="afterEffect">
                                  <p:stCondLst>
                                    <p:cond delay="15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childTnLst>
                          </p:cTn>
                        </p:par>
                        <p:par>
                          <p:cTn id="22" fill="hold">
                            <p:stCondLst>
                              <p:cond delay="8500"/>
                            </p:stCond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xmlns="" id="{E5D0EF4F-1755-4BBB-96D0-B93234A418BB}"/>
              </a:ext>
            </a:extLst>
          </p:cNvPr>
          <p:cNvSpPr>
            <a:spLocks noChangeArrowheads="1"/>
          </p:cNvSpPr>
          <p:nvPr/>
        </p:nvSpPr>
        <p:spPr bwMode="auto">
          <a:xfrm>
            <a:off x="0" y="0"/>
            <a:ext cx="12192000" cy="68580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cSld>
  <p:clrMapOvr>
    <a:masterClrMapping/>
  </p:clrMapOvr>
  <p:transition advTm="5372000">
    <p:dissolv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2850</TotalTime>
  <Words>327</Words>
  <Application>Microsoft Office PowerPoint</Application>
  <PresentationFormat>Custom</PresentationFormat>
  <Paragraphs>41</Paragraphs>
  <Slides>9</Slides>
  <Notes>4</Notes>
  <HiddenSlides>0</HiddenSlides>
  <MMClips>0</MMClips>
  <ScaleCrop>false</ScaleCrop>
  <HeadingPairs>
    <vt:vector size="6" baseType="variant">
      <vt:variant>
        <vt:lpstr>Theme</vt:lpstr>
      </vt:variant>
      <vt:variant>
        <vt:i4>2</vt:i4>
      </vt:variant>
      <vt:variant>
        <vt:lpstr>Slide Titles</vt:lpstr>
      </vt:variant>
      <vt:variant>
        <vt:i4>9</vt:i4>
      </vt:variant>
      <vt:variant>
        <vt:lpstr>Custom Shows</vt:lpstr>
      </vt:variant>
      <vt:variant>
        <vt:i4>1</vt:i4>
      </vt:variant>
    </vt:vector>
  </HeadingPairs>
  <TitlesOfParts>
    <vt:vector size="12" baseType="lpstr">
      <vt:lpstr>Default Design</vt:lpstr>
      <vt:lpstr>1_Default Design</vt:lpstr>
      <vt:lpstr>Slide 1</vt:lpstr>
      <vt:lpstr>  Do Not Lie to One Another</vt:lpstr>
      <vt:lpstr>Slide 3</vt:lpstr>
      <vt:lpstr>Slide 4</vt:lpstr>
      <vt:lpstr>Slide 5</vt:lpstr>
      <vt:lpstr>Slide 6</vt:lpstr>
      <vt:lpstr>Slide 7</vt:lpstr>
      <vt:lpstr>Slide 8</vt:lpstr>
      <vt:lpstr>Slide 9</vt:lpstr>
      <vt:lpstr>Main Presentation</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Spirit of Worship</dc:title>
  <dc:creator>Steve Klein</dc:creator>
  <cp:lastModifiedBy>Larry Wisdom</cp:lastModifiedBy>
  <cp:revision>308</cp:revision>
  <dcterms:created xsi:type="dcterms:W3CDTF">2013-08-12T14:39:11Z</dcterms:created>
  <dcterms:modified xsi:type="dcterms:W3CDTF">2023-08-07T23:16:45Z</dcterms:modified>
</cp:coreProperties>
</file>