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881" r:id="rId3"/>
    <p:sldId id="882" r:id="rId4"/>
    <p:sldId id="888" r:id="rId5"/>
    <p:sldId id="889" r:id="rId6"/>
    <p:sldId id="890" r:id="rId7"/>
    <p:sldId id="891" r:id="rId8"/>
    <p:sldId id="892" r:id="rId9"/>
    <p:sldId id="887" r:id="rId10"/>
    <p:sldId id="861" r:id="rId11"/>
    <p:sldId id="275" r:id="rId12"/>
  </p:sldIdLst>
  <p:sldSz cx="12192000" cy="6858000"/>
  <p:notesSz cx="6858000" cy="9144000"/>
  <p:custShowLst>
    <p:custShow name="Main Presentation" id="0">
      <p:sldLst>
        <p:sld r:id="rId11"/>
        <p:sld r:id="rId12"/>
      </p:sldLst>
    </p:custShow>
  </p:custShow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rry Wisdom" initials="LW" lastIdx="2" clrIdx="0">
    <p:extLst>
      <p:ext uri="{19B8F6BF-5375-455C-9EA6-DF929625EA0E}">
        <p15:presenceInfo xmlns:p15="http://schemas.microsoft.com/office/powerpoint/2012/main" userId="84826f8571f20e2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00000"/>
    <a:srgbClr val="3E1F00"/>
    <a:srgbClr val="482400"/>
    <a:srgbClr val="3A1D00"/>
    <a:srgbClr val="582C00"/>
    <a:srgbClr val="462300"/>
    <a:srgbClr val="422100"/>
    <a:srgbClr val="4C2600"/>
    <a:srgbClr val="502800"/>
    <a:srgbClr val="603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713" autoAdjust="0"/>
  </p:normalViewPr>
  <p:slideViewPr>
    <p:cSldViewPr>
      <p:cViewPr varScale="1">
        <p:scale>
          <a:sx n="108" d="100"/>
          <a:sy n="108" d="100"/>
        </p:scale>
        <p:origin x="708" y="114"/>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59024A5-A426-4DB4-AE45-1E26FF84C04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15363" name="Rectangle 3">
            <a:extLst>
              <a:ext uri="{FF2B5EF4-FFF2-40B4-BE49-F238E27FC236}">
                <a16:creationId xmlns:a16="http://schemas.microsoft.com/office/drawing/2014/main" id="{69BF579D-D75F-41C4-A45B-9DD3089EEA1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21508" name="Rectangle 4">
            <a:extLst>
              <a:ext uri="{FF2B5EF4-FFF2-40B4-BE49-F238E27FC236}">
                <a16:creationId xmlns:a16="http://schemas.microsoft.com/office/drawing/2014/main" id="{FDEA9144-1928-4EB6-99A2-29CADF8109E4}"/>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a:extLst>
              <a:ext uri="{FF2B5EF4-FFF2-40B4-BE49-F238E27FC236}">
                <a16:creationId xmlns:a16="http://schemas.microsoft.com/office/drawing/2014/main" id="{954FF564-E0C1-4A0E-8923-EDE498C1D08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a:extLst>
              <a:ext uri="{FF2B5EF4-FFF2-40B4-BE49-F238E27FC236}">
                <a16:creationId xmlns:a16="http://schemas.microsoft.com/office/drawing/2014/main" id="{7630AE6B-AB57-44F7-A756-7812C66D20CF}"/>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15367" name="Rectangle 7">
            <a:extLst>
              <a:ext uri="{FF2B5EF4-FFF2-40B4-BE49-F238E27FC236}">
                <a16:creationId xmlns:a16="http://schemas.microsoft.com/office/drawing/2014/main" id="{611A44D9-F644-4D33-BA72-A402147AAFB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4821CA-03D1-4099-9D58-33FC667A22E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4821CA-03D1-4099-9D58-33FC667A22EB}" type="slidenum">
              <a:rPr lang="en-US" altLang="en-US" smtClean="0"/>
              <a:pPr/>
              <a:t>1</a:t>
            </a:fld>
            <a:endParaRPr lang="en-US" altLang="en-US"/>
          </a:p>
        </p:txBody>
      </p:sp>
    </p:spTree>
    <p:extLst>
      <p:ext uri="{BB962C8B-B14F-4D97-AF65-F5344CB8AC3E}">
        <p14:creationId xmlns:p14="http://schemas.microsoft.com/office/powerpoint/2010/main" val="3072366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3828039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77429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860039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250226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922336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896923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4284104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4821CA-03D1-4099-9D58-33FC667A22EB}" type="slidenum">
              <a:rPr lang="en-US" altLang="en-US" smtClean="0"/>
              <a:pPr/>
              <a:t>9</a:t>
            </a:fld>
            <a:endParaRPr lang="en-US" altLang="en-US"/>
          </a:p>
        </p:txBody>
      </p:sp>
    </p:spTree>
    <p:extLst>
      <p:ext uri="{BB962C8B-B14F-4D97-AF65-F5344CB8AC3E}">
        <p14:creationId xmlns:p14="http://schemas.microsoft.com/office/powerpoint/2010/main" val="4018417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238A19C-C854-4B97-83C0-20294E03B2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81CB201-04E6-4832-B690-3F672BC9FE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52258AE-558D-47B3-956A-D2A62C9356B5}"/>
              </a:ext>
            </a:extLst>
          </p:cNvPr>
          <p:cNvSpPr>
            <a:spLocks noGrp="1" noChangeArrowheads="1"/>
          </p:cNvSpPr>
          <p:nvPr>
            <p:ph type="sldNum" sz="quarter" idx="12"/>
          </p:nvPr>
        </p:nvSpPr>
        <p:spPr>
          <a:ln/>
        </p:spPr>
        <p:txBody>
          <a:bodyPr/>
          <a:lstStyle>
            <a:lvl1pPr>
              <a:defRPr/>
            </a:lvl1pPr>
          </a:lstStyle>
          <a:p>
            <a:fld id="{BD27B068-FF57-4B71-86C2-02657EE0CD42}" type="slidenum">
              <a:rPr lang="en-US" altLang="en-US"/>
              <a:pPr/>
              <a:t>‹#›</a:t>
            </a:fld>
            <a:endParaRPr lang="en-US" altLang="en-US"/>
          </a:p>
        </p:txBody>
      </p:sp>
    </p:spTree>
    <p:extLst>
      <p:ext uri="{BB962C8B-B14F-4D97-AF65-F5344CB8AC3E}">
        <p14:creationId xmlns:p14="http://schemas.microsoft.com/office/powerpoint/2010/main" val="1656628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D4E0B3E-BE88-470E-BB48-C0C312A09F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18716FA-1CBD-41D3-9B58-397CDF20B6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72E688F-90E6-4018-9E7A-4ECF630F2FCB}"/>
              </a:ext>
            </a:extLst>
          </p:cNvPr>
          <p:cNvSpPr>
            <a:spLocks noGrp="1" noChangeArrowheads="1"/>
          </p:cNvSpPr>
          <p:nvPr>
            <p:ph type="sldNum" sz="quarter" idx="12"/>
          </p:nvPr>
        </p:nvSpPr>
        <p:spPr>
          <a:ln/>
        </p:spPr>
        <p:txBody>
          <a:bodyPr/>
          <a:lstStyle>
            <a:lvl1pPr>
              <a:defRPr/>
            </a:lvl1pPr>
          </a:lstStyle>
          <a:p>
            <a:fld id="{33DE2033-8526-470D-AF5D-62898678F3A5}" type="slidenum">
              <a:rPr lang="en-US" altLang="en-US"/>
              <a:pPr/>
              <a:t>‹#›</a:t>
            </a:fld>
            <a:endParaRPr lang="en-US" altLang="en-US"/>
          </a:p>
        </p:txBody>
      </p:sp>
    </p:spTree>
    <p:extLst>
      <p:ext uri="{BB962C8B-B14F-4D97-AF65-F5344CB8AC3E}">
        <p14:creationId xmlns:p14="http://schemas.microsoft.com/office/powerpoint/2010/main" val="635478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D6B1108-9E1E-4B76-AF3D-3C185ABF46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893C143-5E26-4899-ACFB-3D131EC116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2F47C89-B90A-48FA-9D2E-D19513BAEDD3}"/>
              </a:ext>
            </a:extLst>
          </p:cNvPr>
          <p:cNvSpPr>
            <a:spLocks noGrp="1" noChangeArrowheads="1"/>
          </p:cNvSpPr>
          <p:nvPr>
            <p:ph type="sldNum" sz="quarter" idx="12"/>
          </p:nvPr>
        </p:nvSpPr>
        <p:spPr>
          <a:ln/>
        </p:spPr>
        <p:txBody>
          <a:bodyPr/>
          <a:lstStyle>
            <a:lvl1pPr>
              <a:defRPr/>
            </a:lvl1pPr>
          </a:lstStyle>
          <a:p>
            <a:fld id="{0F92A13C-0719-4D2E-8EBD-CCFDB9AEC45A}" type="slidenum">
              <a:rPr lang="en-US" altLang="en-US"/>
              <a:pPr/>
              <a:t>‹#›</a:t>
            </a:fld>
            <a:endParaRPr lang="en-US" altLang="en-US"/>
          </a:p>
        </p:txBody>
      </p:sp>
    </p:spTree>
    <p:extLst>
      <p:ext uri="{BB962C8B-B14F-4D97-AF65-F5344CB8AC3E}">
        <p14:creationId xmlns:p14="http://schemas.microsoft.com/office/powerpoint/2010/main" val="2271947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49D74D74-E9E3-465F-9F89-0CC05FA5183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806A1D79-DE30-4A4B-A430-5FDA08D5F4F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E961AC47-E209-491B-9BBB-7C85AD0061E6}"/>
              </a:ext>
            </a:extLst>
          </p:cNvPr>
          <p:cNvSpPr>
            <a:spLocks noGrp="1"/>
          </p:cNvSpPr>
          <p:nvPr>
            <p:ph type="sldNum" sz="quarter" idx="12"/>
          </p:nvPr>
        </p:nvSpPr>
        <p:spPr/>
        <p:txBody>
          <a:bodyPr/>
          <a:lstStyle>
            <a:lvl1pPr>
              <a:defRPr/>
            </a:lvl1pPr>
          </a:lstStyle>
          <a:p>
            <a:pPr>
              <a:defRPr/>
            </a:pPr>
            <a:fld id="{585B4A38-4E82-4D54-99F8-02DF51676000}" type="slidenum">
              <a:rPr lang="en-US" altLang="en-US"/>
              <a:pPr>
                <a:defRPr/>
              </a:pPr>
              <a:t>‹#›</a:t>
            </a:fld>
            <a:endParaRPr lang="en-US" altLang="en-US"/>
          </a:p>
        </p:txBody>
      </p:sp>
    </p:spTree>
    <p:extLst>
      <p:ext uri="{BB962C8B-B14F-4D97-AF65-F5344CB8AC3E}">
        <p14:creationId xmlns:p14="http://schemas.microsoft.com/office/powerpoint/2010/main" val="2222757853"/>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13538CB-3810-4A62-9709-DF42C54FE78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9872F25C-89E4-4EDC-BC0E-C6ACF007B26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55700D4-92D2-4D8D-A2B2-A9B8E9D7C29E}"/>
              </a:ext>
            </a:extLst>
          </p:cNvPr>
          <p:cNvSpPr>
            <a:spLocks noGrp="1"/>
          </p:cNvSpPr>
          <p:nvPr>
            <p:ph type="sldNum" sz="quarter" idx="12"/>
          </p:nvPr>
        </p:nvSpPr>
        <p:spPr/>
        <p:txBody>
          <a:bodyPr/>
          <a:lstStyle>
            <a:lvl1pPr>
              <a:defRPr/>
            </a:lvl1pPr>
          </a:lstStyle>
          <a:p>
            <a:pPr>
              <a:defRPr/>
            </a:pPr>
            <a:fld id="{756386BD-109C-48A6-BB09-3716CF5EC3A5}" type="slidenum">
              <a:rPr lang="en-US" altLang="en-US"/>
              <a:pPr>
                <a:defRPr/>
              </a:pPr>
              <a:t>‹#›</a:t>
            </a:fld>
            <a:endParaRPr lang="en-US" altLang="en-US"/>
          </a:p>
        </p:txBody>
      </p:sp>
    </p:spTree>
    <p:extLst>
      <p:ext uri="{BB962C8B-B14F-4D97-AF65-F5344CB8AC3E}">
        <p14:creationId xmlns:p14="http://schemas.microsoft.com/office/powerpoint/2010/main" val="2210961090"/>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56B02B1-D52C-4DBF-8559-CA2FBDEB9BCB}"/>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0666E02-8E5D-4ACF-AE8E-0C672540EC1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F90DB39-0867-4EE8-A2CA-82F7941AB2D7}"/>
              </a:ext>
            </a:extLst>
          </p:cNvPr>
          <p:cNvSpPr>
            <a:spLocks noGrp="1"/>
          </p:cNvSpPr>
          <p:nvPr>
            <p:ph type="sldNum" sz="quarter" idx="12"/>
          </p:nvPr>
        </p:nvSpPr>
        <p:spPr/>
        <p:txBody>
          <a:bodyPr/>
          <a:lstStyle>
            <a:lvl1pPr>
              <a:defRPr/>
            </a:lvl1pPr>
          </a:lstStyle>
          <a:p>
            <a:pPr>
              <a:defRPr/>
            </a:pPr>
            <a:fld id="{DE7C22BD-F6AB-4C44-AC62-5082FA9C52D4}" type="slidenum">
              <a:rPr lang="en-US" altLang="en-US"/>
              <a:pPr>
                <a:defRPr/>
              </a:pPr>
              <a:t>‹#›</a:t>
            </a:fld>
            <a:endParaRPr lang="en-US" altLang="en-US"/>
          </a:p>
        </p:txBody>
      </p:sp>
    </p:spTree>
    <p:extLst>
      <p:ext uri="{BB962C8B-B14F-4D97-AF65-F5344CB8AC3E}">
        <p14:creationId xmlns:p14="http://schemas.microsoft.com/office/powerpoint/2010/main" val="2568244176"/>
      </p:ext>
    </p:extLst>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7806C12D-90A3-4FA3-B784-28BAA63D1CE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EDAA9CB-E37B-4136-BED6-BD41C2DC7CE3}"/>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F125AFC5-CA94-453C-9B2F-5C4B6489AD44}"/>
              </a:ext>
            </a:extLst>
          </p:cNvPr>
          <p:cNvSpPr>
            <a:spLocks noGrp="1"/>
          </p:cNvSpPr>
          <p:nvPr>
            <p:ph type="sldNum" sz="quarter" idx="12"/>
          </p:nvPr>
        </p:nvSpPr>
        <p:spPr/>
        <p:txBody>
          <a:bodyPr/>
          <a:lstStyle>
            <a:lvl1pPr>
              <a:defRPr/>
            </a:lvl1pPr>
          </a:lstStyle>
          <a:p>
            <a:pPr>
              <a:defRPr/>
            </a:pPr>
            <a:fld id="{37638D93-D9DB-40B4-AFE7-B6535419F62B}" type="slidenum">
              <a:rPr lang="en-US" altLang="en-US"/>
              <a:pPr>
                <a:defRPr/>
              </a:pPr>
              <a:t>‹#›</a:t>
            </a:fld>
            <a:endParaRPr lang="en-US" altLang="en-US"/>
          </a:p>
        </p:txBody>
      </p:sp>
    </p:spTree>
    <p:extLst>
      <p:ext uri="{BB962C8B-B14F-4D97-AF65-F5344CB8AC3E}">
        <p14:creationId xmlns:p14="http://schemas.microsoft.com/office/powerpoint/2010/main" val="4278227258"/>
      </p:ext>
    </p:extLst>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5F7031F0-C9C2-4E21-BA6B-4DD796561D04}"/>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7D961806-2CE4-4E58-9528-CDFE2FC9BD0A}"/>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D224A777-0F1E-4784-B0A0-0B627056F09C}"/>
              </a:ext>
            </a:extLst>
          </p:cNvPr>
          <p:cNvSpPr>
            <a:spLocks noGrp="1"/>
          </p:cNvSpPr>
          <p:nvPr>
            <p:ph type="sldNum" sz="quarter" idx="12"/>
          </p:nvPr>
        </p:nvSpPr>
        <p:spPr/>
        <p:txBody>
          <a:bodyPr/>
          <a:lstStyle>
            <a:lvl1pPr>
              <a:defRPr/>
            </a:lvl1pPr>
          </a:lstStyle>
          <a:p>
            <a:pPr>
              <a:defRPr/>
            </a:pPr>
            <a:fld id="{74CF9CFF-9113-4169-BBA5-8EDC71EC4418}" type="slidenum">
              <a:rPr lang="en-US" altLang="en-US"/>
              <a:pPr>
                <a:defRPr/>
              </a:pPr>
              <a:t>‹#›</a:t>
            </a:fld>
            <a:endParaRPr lang="en-US" altLang="en-US"/>
          </a:p>
        </p:txBody>
      </p:sp>
    </p:spTree>
    <p:extLst>
      <p:ext uri="{BB962C8B-B14F-4D97-AF65-F5344CB8AC3E}">
        <p14:creationId xmlns:p14="http://schemas.microsoft.com/office/powerpoint/2010/main" val="2619939885"/>
      </p:ext>
    </p:extLst>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4840E467-122D-49D0-A3AA-581ED8CA144B}"/>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B4A9E02B-784D-41A8-B8EA-004F6F58F645}"/>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CAA7E5A4-0F9C-4FE5-BD8E-A80F81BDB7C5}"/>
              </a:ext>
            </a:extLst>
          </p:cNvPr>
          <p:cNvSpPr>
            <a:spLocks noGrp="1"/>
          </p:cNvSpPr>
          <p:nvPr>
            <p:ph type="sldNum" sz="quarter" idx="12"/>
          </p:nvPr>
        </p:nvSpPr>
        <p:spPr/>
        <p:txBody>
          <a:bodyPr/>
          <a:lstStyle>
            <a:lvl1pPr>
              <a:defRPr/>
            </a:lvl1pPr>
          </a:lstStyle>
          <a:p>
            <a:pPr>
              <a:defRPr/>
            </a:pPr>
            <a:fld id="{EE302DB2-C3A5-4D50-B3F1-BCBE5F63EA5F}" type="slidenum">
              <a:rPr lang="en-US" altLang="en-US"/>
              <a:pPr>
                <a:defRPr/>
              </a:pPr>
              <a:t>‹#›</a:t>
            </a:fld>
            <a:endParaRPr lang="en-US" altLang="en-US"/>
          </a:p>
        </p:txBody>
      </p:sp>
    </p:spTree>
    <p:extLst>
      <p:ext uri="{BB962C8B-B14F-4D97-AF65-F5344CB8AC3E}">
        <p14:creationId xmlns:p14="http://schemas.microsoft.com/office/powerpoint/2010/main" val="667895566"/>
      </p:ext>
    </p:extLst>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6FBD139-83A6-4467-977E-8F1E151CECD7}"/>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1BAE1ED0-1DFF-4E08-9575-B9289F85B3BB}"/>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41A8F5AC-F9C1-4B65-9E30-4EA9FA78AE00}"/>
              </a:ext>
            </a:extLst>
          </p:cNvPr>
          <p:cNvSpPr>
            <a:spLocks noGrp="1"/>
          </p:cNvSpPr>
          <p:nvPr>
            <p:ph type="sldNum" sz="quarter" idx="12"/>
          </p:nvPr>
        </p:nvSpPr>
        <p:spPr/>
        <p:txBody>
          <a:bodyPr/>
          <a:lstStyle>
            <a:lvl1pPr>
              <a:defRPr/>
            </a:lvl1pPr>
          </a:lstStyle>
          <a:p>
            <a:pPr>
              <a:defRPr/>
            </a:pPr>
            <a:fld id="{3549C36A-5FDC-41F6-9942-4709D2A174FE}" type="slidenum">
              <a:rPr lang="en-US" altLang="en-US"/>
              <a:pPr>
                <a:defRPr/>
              </a:pPr>
              <a:t>‹#›</a:t>
            </a:fld>
            <a:endParaRPr lang="en-US" altLang="en-US"/>
          </a:p>
        </p:txBody>
      </p:sp>
    </p:spTree>
    <p:extLst>
      <p:ext uri="{BB962C8B-B14F-4D97-AF65-F5344CB8AC3E}">
        <p14:creationId xmlns:p14="http://schemas.microsoft.com/office/powerpoint/2010/main" val="300438896"/>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F5B6B84A-2E4A-43B6-9CA4-2C614488AD84}"/>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F48EA74-A768-4A02-934D-4CF0BBE024FE}"/>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B98BA21F-3A27-4649-87D1-BE8EA05E8BF9}"/>
              </a:ext>
            </a:extLst>
          </p:cNvPr>
          <p:cNvSpPr>
            <a:spLocks noGrp="1"/>
          </p:cNvSpPr>
          <p:nvPr>
            <p:ph type="sldNum" sz="quarter" idx="12"/>
          </p:nvPr>
        </p:nvSpPr>
        <p:spPr/>
        <p:txBody>
          <a:bodyPr/>
          <a:lstStyle>
            <a:lvl1pPr>
              <a:defRPr/>
            </a:lvl1pPr>
          </a:lstStyle>
          <a:p>
            <a:pPr>
              <a:defRPr/>
            </a:pPr>
            <a:fld id="{380ADA76-E208-4809-B279-4CE5B97B5E4E}" type="slidenum">
              <a:rPr lang="en-US" altLang="en-US"/>
              <a:pPr>
                <a:defRPr/>
              </a:pPr>
              <a:t>‹#›</a:t>
            </a:fld>
            <a:endParaRPr lang="en-US" altLang="en-US"/>
          </a:p>
        </p:txBody>
      </p:sp>
    </p:spTree>
    <p:extLst>
      <p:ext uri="{BB962C8B-B14F-4D97-AF65-F5344CB8AC3E}">
        <p14:creationId xmlns:p14="http://schemas.microsoft.com/office/powerpoint/2010/main" val="1432082335"/>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089E308-A1C2-4E97-961E-D61507A48E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1B50F7E-9503-4F2E-A6BD-4C51B7644B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C101539-54BF-465F-BE5F-40D47E547987}"/>
              </a:ext>
            </a:extLst>
          </p:cNvPr>
          <p:cNvSpPr>
            <a:spLocks noGrp="1" noChangeArrowheads="1"/>
          </p:cNvSpPr>
          <p:nvPr>
            <p:ph type="sldNum" sz="quarter" idx="12"/>
          </p:nvPr>
        </p:nvSpPr>
        <p:spPr>
          <a:ln/>
        </p:spPr>
        <p:txBody>
          <a:bodyPr/>
          <a:lstStyle>
            <a:lvl1pPr>
              <a:defRPr/>
            </a:lvl1pPr>
          </a:lstStyle>
          <a:p>
            <a:fld id="{A6C1CA04-1201-4FE0-98EA-45CC682C1080}" type="slidenum">
              <a:rPr lang="en-US" altLang="en-US"/>
              <a:pPr/>
              <a:t>‹#›</a:t>
            </a:fld>
            <a:endParaRPr lang="en-US" altLang="en-US"/>
          </a:p>
        </p:txBody>
      </p:sp>
    </p:spTree>
    <p:extLst>
      <p:ext uri="{BB962C8B-B14F-4D97-AF65-F5344CB8AC3E}">
        <p14:creationId xmlns:p14="http://schemas.microsoft.com/office/powerpoint/2010/main" val="28538776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292A0C5E-BC8D-4E2B-A1EF-E7B78D32C4D5}"/>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91431C31-629A-4733-BD2D-70AC069EA442}"/>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A3634B4E-15F7-4BD6-A1D7-510D5E81998E}"/>
              </a:ext>
            </a:extLst>
          </p:cNvPr>
          <p:cNvSpPr>
            <a:spLocks noGrp="1"/>
          </p:cNvSpPr>
          <p:nvPr>
            <p:ph type="sldNum" sz="quarter" idx="12"/>
          </p:nvPr>
        </p:nvSpPr>
        <p:spPr/>
        <p:txBody>
          <a:bodyPr/>
          <a:lstStyle>
            <a:lvl1pPr>
              <a:defRPr/>
            </a:lvl1pPr>
          </a:lstStyle>
          <a:p>
            <a:pPr>
              <a:defRPr/>
            </a:pPr>
            <a:fld id="{5E7AFF3C-3860-41B9-8926-35474BA94484}" type="slidenum">
              <a:rPr lang="en-US" altLang="en-US"/>
              <a:pPr>
                <a:defRPr/>
              </a:pPr>
              <a:t>‹#›</a:t>
            </a:fld>
            <a:endParaRPr lang="en-US" altLang="en-US"/>
          </a:p>
        </p:txBody>
      </p:sp>
    </p:spTree>
    <p:extLst>
      <p:ext uri="{BB962C8B-B14F-4D97-AF65-F5344CB8AC3E}">
        <p14:creationId xmlns:p14="http://schemas.microsoft.com/office/powerpoint/2010/main" val="1831632474"/>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EB1D502-5368-4370-AFAB-D0BAD53CAB17}"/>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D4ECCCD-AA98-4B89-99F6-2D3BACB67A7D}"/>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B6A4E1C8-B773-45DF-A6F1-9FBA896ADBCB}"/>
              </a:ext>
            </a:extLst>
          </p:cNvPr>
          <p:cNvSpPr>
            <a:spLocks noGrp="1"/>
          </p:cNvSpPr>
          <p:nvPr>
            <p:ph type="sldNum" sz="quarter" idx="12"/>
          </p:nvPr>
        </p:nvSpPr>
        <p:spPr/>
        <p:txBody>
          <a:bodyPr/>
          <a:lstStyle>
            <a:lvl1pPr>
              <a:defRPr/>
            </a:lvl1pPr>
          </a:lstStyle>
          <a:p>
            <a:pPr>
              <a:defRPr/>
            </a:pPr>
            <a:fld id="{945C6119-2384-4C50-A6A7-1B9BCF3FC697}" type="slidenum">
              <a:rPr lang="en-US" altLang="en-US"/>
              <a:pPr>
                <a:defRPr/>
              </a:pPr>
              <a:t>‹#›</a:t>
            </a:fld>
            <a:endParaRPr lang="en-US" altLang="en-US"/>
          </a:p>
        </p:txBody>
      </p:sp>
    </p:spTree>
    <p:extLst>
      <p:ext uri="{BB962C8B-B14F-4D97-AF65-F5344CB8AC3E}">
        <p14:creationId xmlns:p14="http://schemas.microsoft.com/office/powerpoint/2010/main" val="874539350"/>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485D44-BA04-4C93-8D86-65B29DA45870}"/>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15E825C5-524C-4BE2-A18D-5394CAF3AED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4C8C8D57-D8AB-4D30-8C44-D7EB9D118336}"/>
              </a:ext>
            </a:extLst>
          </p:cNvPr>
          <p:cNvSpPr>
            <a:spLocks noGrp="1"/>
          </p:cNvSpPr>
          <p:nvPr>
            <p:ph type="sldNum" sz="quarter" idx="12"/>
          </p:nvPr>
        </p:nvSpPr>
        <p:spPr/>
        <p:txBody>
          <a:bodyPr/>
          <a:lstStyle>
            <a:lvl1pPr>
              <a:defRPr/>
            </a:lvl1pPr>
          </a:lstStyle>
          <a:p>
            <a:pPr>
              <a:defRPr/>
            </a:pPr>
            <a:fld id="{5D59D9A7-717A-4E10-88F1-D56B02E275B5}" type="slidenum">
              <a:rPr lang="en-US" altLang="en-US"/>
              <a:pPr>
                <a:defRPr/>
              </a:pPr>
              <a:t>‹#›</a:t>
            </a:fld>
            <a:endParaRPr lang="en-US" altLang="en-US"/>
          </a:p>
        </p:txBody>
      </p:sp>
    </p:spTree>
    <p:extLst>
      <p:ext uri="{BB962C8B-B14F-4D97-AF65-F5344CB8AC3E}">
        <p14:creationId xmlns:p14="http://schemas.microsoft.com/office/powerpoint/2010/main" val="2002616456"/>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48EE218-72BE-483B-8E33-A3B32AD68B1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D8E45B5-E8E1-48F2-B4CA-00668E1C52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86F3144-3AA4-4A24-BE35-15B7926CAD5D}"/>
              </a:ext>
            </a:extLst>
          </p:cNvPr>
          <p:cNvSpPr>
            <a:spLocks noGrp="1" noChangeArrowheads="1"/>
          </p:cNvSpPr>
          <p:nvPr>
            <p:ph type="sldNum" sz="quarter" idx="12"/>
          </p:nvPr>
        </p:nvSpPr>
        <p:spPr>
          <a:ln/>
        </p:spPr>
        <p:txBody>
          <a:bodyPr/>
          <a:lstStyle>
            <a:lvl1pPr>
              <a:defRPr/>
            </a:lvl1pPr>
          </a:lstStyle>
          <a:p>
            <a:fld id="{1BB42ACA-8D7C-49E9-8C3A-EF408174E509}" type="slidenum">
              <a:rPr lang="en-US" altLang="en-US"/>
              <a:pPr/>
              <a:t>‹#›</a:t>
            </a:fld>
            <a:endParaRPr lang="en-US" altLang="en-US"/>
          </a:p>
        </p:txBody>
      </p:sp>
    </p:spTree>
    <p:extLst>
      <p:ext uri="{BB962C8B-B14F-4D97-AF65-F5344CB8AC3E}">
        <p14:creationId xmlns:p14="http://schemas.microsoft.com/office/powerpoint/2010/main" val="278568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ED8B4E6-E298-44D3-9715-C486C03A207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3283D1C-FC8D-4C40-B31C-55EC27F873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DD09B58-DBA0-4185-932D-A4EE63857A6B}"/>
              </a:ext>
            </a:extLst>
          </p:cNvPr>
          <p:cNvSpPr>
            <a:spLocks noGrp="1" noChangeArrowheads="1"/>
          </p:cNvSpPr>
          <p:nvPr>
            <p:ph type="sldNum" sz="quarter" idx="12"/>
          </p:nvPr>
        </p:nvSpPr>
        <p:spPr>
          <a:ln/>
        </p:spPr>
        <p:txBody>
          <a:bodyPr/>
          <a:lstStyle>
            <a:lvl1pPr>
              <a:defRPr/>
            </a:lvl1pPr>
          </a:lstStyle>
          <a:p>
            <a:fld id="{08B1D9ED-C442-4572-A9FF-0A5074348E67}" type="slidenum">
              <a:rPr lang="en-US" altLang="en-US"/>
              <a:pPr/>
              <a:t>‹#›</a:t>
            </a:fld>
            <a:endParaRPr lang="en-US" altLang="en-US"/>
          </a:p>
        </p:txBody>
      </p:sp>
    </p:spTree>
    <p:extLst>
      <p:ext uri="{BB962C8B-B14F-4D97-AF65-F5344CB8AC3E}">
        <p14:creationId xmlns:p14="http://schemas.microsoft.com/office/powerpoint/2010/main" val="3374977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FC53211-3E7E-4B85-A4DB-EEDD4A791F9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521A770-3098-421B-A8AF-4C010206B6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5372D26-E4F6-48CE-861B-5F530D56F387}"/>
              </a:ext>
            </a:extLst>
          </p:cNvPr>
          <p:cNvSpPr>
            <a:spLocks noGrp="1" noChangeArrowheads="1"/>
          </p:cNvSpPr>
          <p:nvPr>
            <p:ph type="sldNum" sz="quarter" idx="12"/>
          </p:nvPr>
        </p:nvSpPr>
        <p:spPr>
          <a:ln/>
        </p:spPr>
        <p:txBody>
          <a:bodyPr/>
          <a:lstStyle>
            <a:lvl1pPr>
              <a:defRPr/>
            </a:lvl1pPr>
          </a:lstStyle>
          <a:p>
            <a:fld id="{454ACDEC-FB8D-4618-9464-08A7522F5816}" type="slidenum">
              <a:rPr lang="en-US" altLang="en-US"/>
              <a:pPr/>
              <a:t>‹#›</a:t>
            </a:fld>
            <a:endParaRPr lang="en-US" altLang="en-US"/>
          </a:p>
        </p:txBody>
      </p:sp>
    </p:spTree>
    <p:extLst>
      <p:ext uri="{BB962C8B-B14F-4D97-AF65-F5344CB8AC3E}">
        <p14:creationId xmlns:p14="http://schemas.microsoft.com/office/powerpoint/2010/main" val="104494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88A5FF3-D7AE-4609-BAF4-1182707E91C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3DDB369-F928-4AFE-BC43-D01F12437C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A4987B27-2F8E-4622-8420-AD24F9CB6CCF}"/>
              </a:ext>
            </a:extLst>
          </p:cNvPr>
          <p:cNvSpPr>
            <a:spLocks noGrp="1" noChangeArrowheads="1"/>
          </p:cNvSpPr>
          <p:nvPr>
            <p:ph type="sldNum" sz="quarter" idx="12"/>
          </p:nvPr>
        </p:nvSpPr>
        <p:spPr>
          <a:ln/>
        </p:spPr>
        <p:txBody>
          <a:bodyPr/>
          <a:lstStyle>
            <a:lvl1pPr>
              <a:defRPr/>
            </a:lvl1pPr>
          </a:lstStyle>
          <a:p>
            <a:fld id="{EFCC7C8E-5088-4386-9A94-2CB040971801}" type="slidenum">
              <a:rPr lang="en-US" altLang="en-US"/>
              <a:pPr/>
              <a:t>‹#›</a:t>
            </a:fld>
            <a:endParaRPr lang="en-US" altLang="en-US"/>
          </a:p>
        </p:txBody>
      </p:sp>
    </p:spTree>
    <p:extLst>
      <p:ext uri="{BB962C8B-B14F-4D97-AF65-F5344CB8AC3E}">
        <p14:creationId xmlns:p14="http://schemas.microsoft.com/office/powerpoint/2010/main" val="3452057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F93AE4-D29D-4926-938A-482EAC3DBDE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2905954-9A26-4085-BA7B-DBE460BA0F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89BD4434-DD84-4024-A42A-861ADBDA4DAE}"/>
              </a:ext>
            </a:extLst>
          </p:cNvPr>
          <p:cNvSpPr>
            <a:spLocks noGrp="1" noChangeArrowheads="1"/>
          </p:cNvSpPr>
          <p:nvPr>
            <p:ph type="sldNum" sz="quarter" idx="12"/>
          </p:nvPr>
        </p:nvSpPr>
        <p:spPr>
          <a:ln/>
        </p:spPr>
        <p:txBody>
          <a:bodyPr/>
          <a:lstStyle>
            <a:lvl1pPr>
              <a:defRPr/>
            </a:lvl1pPr>
          </a:lstStyle>
          <a:p>
            <a:fld id="{EC4C2C07-5F70-40B3-A6B3-0E56B7552235}" type="slidenum">
              <a:rPr lang="en-US" altLang="en-US"/>
              <a:pPr/>
              <a:t>‹#›</a:t>
            </a:fld>
            <a:endParaRPr lang="en-US" altLang="en-US"/>
          </a:p>
        </p:txBody>
      </p:sp>
    </p:spTree>
    <p:extLst>
      <p:ext uri="{BB962C8B-B14F-4D97-AF65-F5344CB8AC3E}">
        <p14:creationId xmlns:p14="http://schemas.microsoft.com/office/powerpoint/2010/main" val="2952891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C5AD1A4-9E15-4D30-9057-1BBEB1DEA91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4CEBA2C-3FC7-4C6D-BCA4-0399DFF050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5260355-C593-4E99-BF74-3E4C1C2DF847}"/>
              </a:ext>
            </a:extLst>
          </p:cNvPr>
          <p:cNvSpPr>
            <a:spLocks noGrp="1" noChangeArrowheads="1"/>
          </p:cNvSpPr>
          <p:nvPr>
            <p:ph type="sldNum" sz="quarter" idx="12"/>
          </p:nvPr>
        </p:nvSpPr>
        <p:spPr>
          <a:ln/>
        </p:spPr>
        <p:txBody>
          <a:bodyPr/>
          <a:lstStyle>
            <a:lvl1pPr>
              <a:defRPr/>
            </a:lvl1pPr>
          </a:lstStyle>
          <a:p>
            <a:fld id="{6D6157A8-696C-43E5-A205-252C11717BCA}" type="slidenum">
              <a:rPr lang="en-US" altLang="en-US"/>
              <a:pPr/>
              <a:t>‹#›</a:t>
            </a:fld>
            <a:endParaRPr lang="en-US" altLang="en-US"/>
          </a:p>
        </p:txBody>
      </p:sp>
    </p:spTree>
    <p:extLst>
      <p:ext uri="{BB962C8B-B14F-4D97-AF65-F5344CB8AC3E}">
        <p14:creationId xmlns:p14="http://schemas.microsoft.com/office/powerpoint/2010/main" val="226340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E85377D-CECF-406D-92A3-866AD9121D9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4A321EA-BA2B-46C9-8B80-6A0991CDCE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F09A138-8FDF-481D-A261-31B8CB52BFAC}"/>
              </a:ext>
            </a:extLst>
          </p:cNvPr>
          <p:cNvSpPr>
            <a:spLocks noGrp="1" noChangeArrowheads="1"/>
          </p:cNvSpPr>
          <p:nvPr>
            <p:ph type="sldNum" sz="quarter" idx="12"/>
          </p:nvPr>
        </p:nvSpPr>
        <p:spPr>
          <a:ln/>
        </p:spPr>
        <p:txBody>
          <a:bodyPr/>
          <a:lstStyle>
            <a:lvl1pPr>
              <a:defRPr/>
            </a:lvl1pPr>
          </a:lstStyle>
          <a:p>
            <a:fld id="{6ED0DB7D-8A1D-4261-98DB-535A8C940232}" type="slidenum">
              <a:rPr lang="en-US" altLang="en-US"/>
              <a:pPr/>
              <a:t>‹#›</a:t>
            </a:fld>
            <a:endParaRPr lang="en-US" altLang="en-US"/>
          </a:p>
        </p:txBody>
      </p:sp>
    </p:spTree>
    <p:extLst>
      <p:ext uri="{BB962C8B-B14F-4D97-AF65-F5344CB8AC3E}">
        <p14:creationId xmlns:p14="http://schemas.microsoft.com/office/powerpoint/2010/main" val="26305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1">
                <a:lumMod val="50000"/>
              </a:schemeClr>
            </a:gs>
            <a:gs pos="100000">
              <a:schemeClr val="accent1">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DB0FB07-46AE-461B-8AC3-B24DB770694D}"/>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A01A5A32-9B3A-41EE-84E6-ADDDE94563C2}"/>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D6E6723E-0665-4F16-910A-9174CF22F627}"/>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667C8589-BF83-46F0-8C23-2BDB4DA66D0D}"/>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39E4142-C8F2-4936-8AE9-1E6DFF3402F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1">
                <a:lumMod val="50000"/>
              </a:schemeClr>
            </a:gs>
            <a:gs pos="100000">
              <a:schemeClr val="accent1">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8B60BAB-A622-49A9-BA28-568AB9205D1A}"/>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607BBC0-8378-4D06-8EC5-7D5A08D89847}"/>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88F4047-6216-4D48-B5B4-9B249923F6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7A619539-EB5F-466E-97D3-633101276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CA254098-5216-48A8-AB9E-0D1866A87CC7}"/>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3EDEE86-0131-4455-9522-D8E1B3EF5F3F}" type="slidenum">
              <a:rPr lang="en-US" altLang="en-US"/>
              <a:pPr>
                <a:defRPr/>
              </a:pPr>
              <a:t>‹#›</a:t>
            </a:fld>
            <a:endParaRPr lang="en-US" altLang="en-US"/>
          </a:p>
        </p:txBody>
      </p:sp>
    </p:spTree>
    <p:extLst>
      <p:ext uri="{BB962C8B-B14F-4D97-AF65-F5344CB8AC3E}">
        <p14:creationId xmlns:p14="http://schemas.microsoft.com/office/powerpoint/2010/main" val="41980931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F8367DA-8DD4-1827-FD52-C77CA4FDE151}"/>
              </a:ext>
            </a:extLst>
          </p:cNvPr>
          <p:cNvSpPr/>
          <p:nvPr/>
        </p:nvSpPr>
        <p:spPr>
          <a:xfrm>
            <a:off x="381001" y="381000"/>
            <a:ext cx="11430000" cy="6096000"/>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5200" b="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4" name="Rectangle 3">
            <a:extLst>
              <a:ext uri="{FF2B5EF4-FFF2-40B4-BE49-F238E27FC236}">
                <a16:creationId xmlns:a16="http://schemas.microsoft.com/office/drawing/2014/main" id="{E98990AA-6163-84EC-F4DB-F0710A9C1D61}"/>
              </a:ext>
            </a:extLst>
          </p:cNvPr>
          <p:cNvSpPr/>
          <p:nvPr/>
        </p:nvSpPr>
        <p:spPr>
          <a:xfrm>
            <a:off x="761998" y="1219200"/>
            <a:ext cx="10668001" cy="4154984"/>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i="1" dirty="0">
                <a:ln/>
                <a:effectLst>
                  <a:outerShdw blurRad="38100" dist="38100" dir="2700000" algn="tl">
                    <a:srgbClr val="000000">
                      <a:alpha val="43137"/>
                    </a:srgbClr>
                  </a:outerShdw>
                </a:effectLst>
                <a:latin typeface="Book Antiqua"/>
              </a:rPr>
              <a:t>What Will Happen in Our Lives if Christ </a:t>
            </a:r>
          </a:p>
          <a:p>
            <a:pPr algn="ctr"/>
            <a:r>
              <a:rPr lang="en-US" sz="8800" i="1" dirty="0">
                <a:ln/>
                <a:effectLst>
                  <a:outerShdw blurRad="38100" dist="38100" dir="2700000" algn="tl">
                    <a:srgbClr val="000000">
                      <a:alpha val="43137"/>
                    </a:srgbClr>
                  </a:outerShdw>
                </a:effectLst>
                <a:latin typeface="Book Antiqua"/>
              </a:rPr>
              <a:t>is Our Lord?</a:t>
            </a:r>
          </a:p>
        </p:txBody>
      </p:sp>
    </p:spTree>
    <p:extLst>
      <p:ext uri="{BB962C8B-B14F-4D97-AF65-F5344CB8AC3E}">
        <p14:creationId xmlns:p14="http://schemas.microsoft.com/office/powerpoint/2010/main" val="2439891938"/>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nodePh="1">
                                  <p:stCondLst>
                                    <p:cond delay="100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a:extLst>
              <a:ext uri="{FF2B5EF4-FFF2-40B4-BE49-F238E27FC236}">
                <a16:creationId xmlns:a16="http://schemas.microsoft.com/office/drawing/2014/main" id="{E5D0EF4F-1755-4BBB-96D0-B93234A418BB}"/>
              </a:ext>
            </a:extLst>
          </p:cNvPr>
          <p:cNvSpPr>
            <a:spLocks noChangeArrowheads="1"/>
          </p:cNvSpPr>
          <p:nvPr/>
        </p:nvSpPr>
        <p:spPr bwMode="auto">
          <a:xfrm>
            <a:off x="0" y="0"/>
            <a:ext cx="12192000" cy="6858000"/>
          </a:xfrm>
          <a:prstGeom prst="rect">
            <a:avLst/>
          </a:prstGeom>
          <a:solidFill>
            <a:schemeClr val="tx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Tree>
  </p:cSld>
  <p:clrMapOvr>
    <a:masterClrMapping/>
  </p:clrMapOvr>
  <p:transition advTm="5372000">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200" b="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It</a:t>
            </a:r>
            <a:r>
              <a:rPr kumimoji="0" lang="en-US" sz="5200" b="1" u="none" strike="noStrike" kern="1200" cap="none" spc="0" normalizeH="0" noProof="0" dirty="0">
                <a:ln>
                  <a:noFill/>
                </a:ln>
                <a:solidFill>
                  <a:schemeClr val="tx1"/>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Will Be Manifest in Our Actions</a:t>
            </a:r>
            <a:endParaRPr kumimoji="0" lang="en-US" sz="5200" b="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457200" y="3173106"/>
            <a:ext cx="1762121" cy="144241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Gal. </a:t>
            </a:r>
          </a:p>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2:20</a:t>
            </a:r>
          </a:p>
        </p:txBody>
      </p:sp>
      <p:sp>
        <p:nvSpPr>
          <p:cNvPr id="4" name="Rectangle 3">
            <a:extLst>
              <a:ext uri="{FF2B5EF4-FFF2-40B4-BE49-F238E27FC236}">
                <a16:creationId xmlns:a16="http://schemas.microsoft.com/office/drawing/2014/main"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8C6DA76-5E8E-92B3-D412-2CF478960559}"/>
              </a:ext>
            </a:extLst>
          </p:cNvPr>
          <p:cNvSpPr/>
          <p:nvPr/>
        </p:nvSpPr>
        <p:spPr>
          <a:xfrm>
            <a:off x="199866" y="125020"/>
            <a:ext cx="11762794" cy="923330"/>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If Christ Is Our Lord…</a:t>
            </a:r>
          </a:p>
        </p:txBody>
      </p:sp>
      <p:sp>
        <p:nvSpPr>
          <p:cNvPr id="7" name="Rectangle 6">
            <a:extLst>
              <a:ext uri="{FF2B5EF4-FFF2-40B4-BE49-F238E27FC236}">
                <a16:creationId xmlns:a16="http://schemas.microsoft.com/office/drawing/2014/main"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AFB8359-B0AC-8BDB-99FF-3205546DE3DE}"/>
              </a:ext>
            </a:extLst>
          </p:cNvPr>
          <p:cNvSpPr txBox="1"/>
          <p:nvPr/>
        </p:nvSpPr>
        <p:spPr>
          <a:xfrm>
            <a:off x="2801652" y="2708047"/>
            <a:ext cx="8933148" cy="3785652"/>
          </a:xfrm>
          <a:prstGeom prst="rect">
            <a:avLst/>
          </a:prstGeom>
          <a:noFill/>
        </p:spPr>
        <p:txBody>
          <a:bodyPr wrap="square">
            <a:spAutoFit/>
          </a:bodyPr>
          <a:lstStyle/>
          <a:p>
            <a:pPr algn="just"/>
            <a:r>
              <a:rPr lang="en-US" sz="4000" i="1" kern="0" dirty="0">
                <a:solidFill>
                  <a:schemeClr val="accent1">
                    <a:lumMod val="50000"/>
                  </a:schemeClr>
                </a:solidFill>
                <a:latin typeface="Times New Roman" panose="02020603050405020304" pitchFamily="18" charset="0"/>
                <a:cs typeface="Times New Roman" panose="02020603050405020304" pitchFamily="18" charset="0"/>
              </a:rPr>
              <a:t>“</a:t>
            </a:r>
            <a:r>
              <a:rPr lang="en-US" sz="4000" i="1" dirty="0">
                <a:latin typeface="Times New Roman" panose="02020603050405020304" pitchFamily="18" charset="0"/>
                <a:cs typeface="Times New Roman" panose="02020603050405020304" pitchFamily="18" charset="0"/>
              </a:rPr>
              <a:t>I have been crucified with Christ; and it is no longer I that live, but Christ living in me: and that life which I now live in the flesh I live in faith, the faith which is in the Son of God, who loved me, and gave himself up for me.</a:t>
            </a:r>
            <a:r>
              <a:rPr lang="en-US" sz="380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380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874752117"/>
      </p:ext>
    </p:extLst>
  </p:cSld>
  <p:clrMapOvr>
    <a:masterClrMapping/>
  </p:clrMapOvr>
  <mc:AlternateContent xmlns:mc="http://schemas.openxmlformats.org/markup-compatibility/2006" xmlns:p14="http://schemas.microsoft.com/office/powerpoint/2010/main">
    <mc:Choice Requires="p14">
      <p:transition spd="slow" p14:dur="1500" advTm="21000">
        <p:split orient="vert"/>
      </p:transition>
    </mc:Choice>
    <mc:Fallback xmlns="">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par>
                          <p:cTn id="8" fill="hold">
                            <p:stCondLst>
                              <p:cond delay="2000"/>
                            </p:stCondLst>
                            <p:childTnLst>
                              <p:par>
                                <p:cTn id="9" presetID="16" presetClass="entr" presetSubtype="21" fill="hold" nodeType="afterEffect">
                                  <p:stCondLst>
                                    <p:cond delay="100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barn(inVertical)">
                                      <p:cBhvr>
                                        <p:cTn id="11" dur="2000"/>
                                        <p:tgtEl>
                                          <p:spTgt spid="9">
                                            <p:txEl>
                                              <p:pRg st="0" end="0"/>
                                            </p:txEl>
                                          </p:spTgt>
                                        </p:tgtEl>
                                      </p:cBhvr>
                                    </p:animEffect>
                                  </p:childTnLst>
                                </p:cTn>
                              </p:par>
                            </p:childTnLst>
                          </p:cTn>
                        </p:par>
                        <p:par>
                          <p:cTn id="12" fill="hold">
                            <p:stCondLst>
                              <p:cond delay="5000"/>
                            </p:stCondLst>
                            <p:childTnLst>
                              <p:par>
                                <p:cTn id="13" presetID="10" presetClass="entr" presetSubtype="0" fill="hold" grpId="0" nodeType="afterEffect">
                                  <p:stCondLst>
                                    <p:cond delay="100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2000"/>
                                        <p:tgtEl>
                                          <p:spTgt spid="13"/>
                                        </p:tgtEl>
                                      </p:cBhvr>
                                    </p:animEffect>
                                  </p:childTnLst>
                                </p:cTn>
                              </p:par>
                              <p:par>
                                <p:cTn id="16" presetID="10" presetClass="entr" presetSubtype="0" fill="hold" nodeType="withEffect">
                                  <p:stCondLst>
                                    <p:cond delay="100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2000"/>
                                        <p:tgtEl>
                                          <p:spTgt spid="5"/>
                                        </p:tgtEl>
                                      </p:cBhvr>
                                    </p:animEffect>
                                  </p:childTnLst>
                                </p:cTn>
                              </p:par>
                            </p:childTnLst>
                          </p:cTn>
                        </p:par>
                        <p:par>
                          <p:cTn id="19" fill="hold">
                            <p:stCondLst>
                              <p:cond delay="8000"/>
                            </p:stCondLst>
                            <p:childTnLst>
                              <p:par>
                                <p:cTn id="20" presetID="10" presetClass="entr" presetSubtype="0" fill="hold" nodeType="afterEffect">
                                  <p:stCondLst>
                                    <p:cond delay="1000"/>
                                  </p:stCondLst>
                                  <p:childTnLst>
                                    <p:set>
                                      <p:cBhvr>
                                        <p:cTn id="21" dur="1" fill="hold">
                                          <p:stCondLst>
                                            <p:cond delay="0"/>
                                          </p:stCondLst>
                                        </p:cTn>
                                        <p:tgtEl>
                                          <p:spTgt spid="12">
                                            <p:txEl>
                                              <p:pRg st="0" end="0"/>
                                            </p:txEl>
                                          </p:spTgt>
                                        </p:tgtEl>
                                        <p:attrNameLst>
                                          <p:attrName>style.visibility</p:attrName>
                                        </p:attrNameLst>
                                      </p:cBhvr>
                                      <p:to>
                                        <p:strVal val="visible"/>
                                      </p:to>
                                    </p:set>
                                    <p:animEffect transition="in" filter="fade">
                                      <p:cBhvr>
                                        <p:cTn id="22"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5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Our Focus Will Change</a:t>
            </a:r>
            <a:endParaRPr kumimoji="0" lang="en-US" sz="5200" b="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389138" y="3201956"/>
            <a:ext cx="1985699" cy="1489577"/>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Phil. </a:t>
            </a:r>
          </a:p>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1:20-21</a:t>
            </a:r>
          </a:p>
        </p:txBody>
      </p:sp>
      <p:sp>
        <p:nvSpPr>
          <p:cNvPr id="4" name="Rectangle 3">
            <a:extLst>
              <a:ext uri="{FF2B5EF4-FFF2-40B4-BE49-F238E27FC236}">
                <a16:creationId xmlns:a16="http://schemas.microsoft.com/office/drawing/2014/main"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8C6DA76-5E8E-92B3-D412-2CF478960559}"/>
              </a:ext>
            </a:extLst>
          </p:cNvPr>
          <p:cNvSpPr/>
          <p:nvPr/>
        </p:nvSpPr>
        <p:spPr>
          <a:xfrm>
            <a:off x="199866" y="125020"/>
            <a:ext cx="11762794" cy="923330"/>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If Christ Is Our Lord…</a:t>
            </a:r>
          </a:p>
        </p:txBody>
      </p:sp>
      <p:sp>
        <p:nvSpPr>
          <p:cNvPr id="7" name="Rectangle 6">
            <a:extLst>
              <a:ext uri="{FF2B5EF4-FFF2-40B4-BE49-F238E27FC236}">
                <a16:creationId xmlns:a16="http://schemas.microsoft.com/office/drawing/2014/main"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AFB8359-B0AC-8BDB-99FF-3205546DE3DE}"/>
              </a:ext>
            </a:extLst>
          </p:cNvPr>
          <p:cNvSpPr txBox="1"/>
          <p:nvPr/>
        </p:nvSpPr>
        <p:spPr>
          <a:xfrm>
            <a:off x="2801652" y="2708047"/>
            <a:ext cx="8933148" cy="3554819"/>
          </a:xfrm>
          <a:prstGeom prst="rect">
            <a:avLst/>
          </a:prstGeom>
          <a:noFill/>
        </p:spPr>
        <p:txBody>
          <a:bodyPr wrap="square">
            <a:spAutoFit/>
          </a:bodyPr>
          <a:lstStyle/>
          <a:p>
            <a:pPr algn="just"/>
            <a:r>
              <a:rPr lang="en-US" sz="3750" i="1" kern="0" dirty="0">
                <a:solidFill>
                  <a:schemeClr val="accent1">
                    <a:lumMod val="50000"/>
                  </a:schemeClr>
                </a:solidFill>
                <a:latin typeface="Times New Roman" panose="02020603050405020304" pitchFamily="18" charset="0"/>
                <a:cs typeface="Times New Roman" panose="02020603050405020304" pitchFamily="18" charset="0"/>
              </a:rPr>
              <a:t>“…</a:t>
            </a:r>
            <a:r>
              <a:rPr lang="en-US" sz="3750" i="1" dirty="0">
                <a:latin typeface="Times New Roman" panose="02020603050405020304" pitchFamily="18" charset="0"/>
                <a:cs typeface="Times New Roman" panose="02020603050405020304" pitchFamily="18" charset="0"/>
              </a:rPr>
              <a:t>according to my earnest expectation and hope, that in nothing shall I be put to shame, but that with all boldness, as always, so now also Christ shall be magnified in my body, whether by life, or by death. For to me to live is Christ, and to die is gain.</a:t>
            </a:r>
            <a:r>
              <a:rPr lang="en-US" sz="375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375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493608392"/>
      </p:ext>
    </p:extLst>
  </p:cSld>
  <p:clrMapOvr>
    <a:masterClrMapping/>
  </p:clrMapOvr>
  <mc:AlternateContent xmlns:mc="http://schemas.openxmlformats.org/markup-compatibility/2006" xmlns:p14="http://schemas.microsoft.com/office/powerpoint/2010/main">
    <mc:Choice Requires="p14">
      <p:transition spd="slow" p14:dur="1500" advTm="21000">
        <p:split orient="vert"/>
      </p:transition>
    </mc:Choice>
    <mc:Fallback xmlns="">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00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2000"/>
                                        <p:tgtEl>
                                          <p:spTgt spid="9">
                                            <p:txEl>
                                              <p:pRg st="0" end="0"/>
                                            </p:txEl>
                                          </p:spTgt>
                                        </p:tgtEl>
                                      </p:cBhvr>
                                    </p:animEffect>
                                  </p:childTnLst>
                                </p:cTn>
                              </p:par>
                            </p:childTnLst>
                          </p:cTn>
                        </p:par>
                        <p:par>
                          <p:cTn id="8" fill="hold">
                            <p:stCondLst>
                              <p:cond delay="3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par>
                                <p:cTn id="12" presetID="10" presetClass="entr" presetSubtype="0" fill="hold" nodeType="withEffect">
                                  <p:stCondLst>
                                    <p:cond delay="100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par>
                          <p:cTn id="15" fill="hold">
                            <p:stCondLst>
                              <p:cond delay="6000"/>
                            </p:stCondLst>
                            <p:childTnLst>
                              <p:par>
                                <p:cTn id="16" presetID="10" presetClass="entr" presetSubtype="0" fill="hold" nodeType="afterEffect">
                                  <p:stCondLst>
                                    <p:cond delay="100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5200" b="1" noProof="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We Will Not Treat Sin Lightly</a:t>
            </a:r>
            <a:endParaRPr kumimoji="0" lang="en-US" sz="5200" b="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199866" y="3124200"/>
            <a:ext cx="2229550" cy="156733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Rom. </a:t>
            </a:r>
          </a:p>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13:13-14</a:t>
            </a:r>
          </a:p>
        </p:txBody>
      </p:sp>
      <p:sp>
        <p:nvSpPr>
          <p:cNvPr id="4" name="Rectangle 3">
            <a:extLst>
              <a:ext uri="{FF2B5EF4-FFF2-40B4-BE49-F238E27FC236}">
                <a16:creationId xmlns:a16="http://schemas.microsoft.com/office/drawing/2014/main"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8C6DA76-5E8E-92B3-D412-2CF478960559}"/>
              </a:ext>
            </a:extLst>
          </p:cNvPr>
          <p:cNvSpPr/>
          <p:nvPr/>
        </p:nvSpPr>
        <p:spPr>
          <a:xfrm>
            <a:off x="199866" y="125020"/>
            <a:ext cx="11762794" cy="923330"/>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If Christ Is Our Lord…</a:t>
            </a:r>
          </a:p>
        </p:txBody>
      </p:sp>
      <p:sp>
        <p:nvSpPr>
          <p:cNvPr id="7" name="Rectangle 6">
            <a:extLst>
              <a:ext uri="{FF2B5EF4-FFF2-40B4-BE49-F238E27FC236}">
                <a16:creationId xmlns:a16="http://schemas.microsoft.com/office/drawing/2014/main"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AFB8359-B0AC-8BDB-99FF-3205546DE3DE}"/>
              </a:ext>
            </a:extLst>
          </p:cNvPr>
          <p:cNvSpPr txBox="1"/>
          <p:nvPr/>
        </p:nvSpPr>
        <p:spPr>
          <a:xfrm>
            <a:off x="2780698" y="2653049"/>
            <a:ext cx="8933148" cy="3785652"/>
          </a:xfrm>
          <a:prstGeom prst="rect">
            <a:avLst/>
          </a:prstGeom>
          <a:noFill/>
        </p:spPr>
        <p:txBody>
          <a:bodyPr wrap="square">
            <a:spAutoFit/>
          </a:bodyPr>
          <a:lstStyle/>
          <a:p>
            <a:pPr algn="just"/>
            <a:r>
              <a:rPr lang="en-US" sz="3800" dirty="0">
                <a:latin typeface="Times New Roman" panose="02020603050405020304" pitchFamily="18" charset="0"/>
                <a:cs typeface="Times New Roman" panose="02020603050405020304" pitchFamily="18" charset="0"/>
              </a:rPr>
              <a:t>“</a:t>
            </a:r>
            <a:r>
              <a:rPr lang="en-US" sz="4000" i="1" dirty="0">
                <a:latin typeface="Times New Roman" panose="02020603050405020304" pitchFamily="18" charset="0"/>
                <a:cs typeface="Times New Roman" panose="02020603050405020304" pitchFamily="18" charset="0"/>
              </a:rPr>
              <a:t>Let us walk becomingly, as in the day; not in </a:t>
            </a:r>
            <a:r>
              <a:rPr lang="en-US" sz="4000" i="1" dirty="0" err="1">
                <a:latin typeface="Times New Roman" panose="02020603050405020304" pitchFamily="18" charset="0"/>
                <a:cs typeface="Times New Roman" panose="02020603050405020304" pitchFamily="18" charset="0"/>
              </a:rPr>
              <a:t>revelling</a:t>
            </a:r>
            <a:r>
              <a:rPr lang="en-US" sz="4000" i="1" dirty="0">
                <a:latin typeface="Times New Roman" panose="02020603050405020304" pitchFamily="18" charset="0"/>
                <a:cs typeface="Times New Roman" panose="02020603050405020304" pitchFamily="18" charset="0"/>
              </a:rPr>
              <a:t> and drunkenness, not in chambering and wantonness, not in strife and jealousy. </a:t>
            </a:r>
            <a:r>
              <a:rPr lang="en-US" sz="4000" i="1" baseline="30000" dirty="0">
                <a:latin typeface="Times New Roman" panose="02020603050405020304" pitchFamily="18" charset="0"/>
                <a:cs typeface="Times New Roman" panose="02020603050405020304" pitchFamily="18" charset="0"/>
              </a:rPr>
              <a:t> </a:t>
            </a:r>
            <a:r>
              <a:rPr lang="en-US" sz="4000" i="1" dirty="0">
                <a:latin typeface="Times New Roman" panose="02020603050405020304" pitchFamily="18" charset="0"/>
                <a:cs typeface="Times New Roman" panose="02020603050405020304" pitchFamily="18" charset="0"/>
              </a:rPr>
              <a:t>But put ye on the Lord Jesus Christ, and make not provision for the flesh, to fulfil the lusts thereof</a:t>
            </a:r>
            <a:r>
              <a:rPr lang="en-US" sz="4000" dirty="0">
                <a:latin typeface="Times New Roman" panose="02020603050405020304" pitchFamily="18" charset="0"/>
                <a:cs typeface="Times New Roman" panose="02020603050405020304" pitchFamily="18" charset="0"/>
              </a:rPr>
              <a:t>.</a:t>
            </a:r>
            <a:r>
              <a:rPr lang="en-US" sz="380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380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510168454"/>
      </p:ext>
    </p:extLst>
  </p:cSld>
  <p:clrMapOvr>
    <a:masterClrMapping/>
  </p:clrMapOvr>
  <mc:AlternateContent xmlns:mc="http://schemas.openxmlformats.org/markup-compatibility/2006" xmlns:p14="http://schemas.microsoft.com/office/powerpoint/2010/main">
    <mc:Choice Requires="p14">
      <p:transition spd="slow" p14:dur="1500" advTm="21000">
        <p:split orient="vert"/>
      </p:transition>
    </mc:Choice>
    <mc:Fallback xmlns="">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00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2000"/>
                                        <p:tgtEl>
                                          <p:spTgt spid="9">
                                            <p:txEl>
                                              <p:pRg st="0" end="0"/>
                                            </p:txEl>
                                          </p:spTgt>
                                        </p:tgtEl>
                                      </p:cBhvr>
                                    </p:animEffect>
                                  </p:childTnLst>
                                </p:cTn>
                              </p:par>
                            </p:childTnLst>
                          </p:cTn>
                        </p:par>
                        <p:par>
                          <p:cTn id="8" fill="hold">
                            <p:stCondLst>
                              <p:cond delay="3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par>
                                <p:cTn id="12" presetID="10" presetClass="entr" presetSubtype="0" fill="hold" nodeType="withEffect">
                                  <p:stCondLst>
                                    <p:cond delay="100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par>
                          <p:cTn id="15" fill="hold">
                            <p:stCondLst>
                              <p:cond delay="6000"/>
                            </p:stCondLst>
                            <p:childTnLst>
                              <p:par>
                                <p:cTn id="16" presetID="10" presetClass="entr" presetSubtype="0" fill="hold" nodeType="afterEffect">
                                  <p:stCondLst>
                                    <p:cond delay="100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5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Serving Others Becomes a Way of Life</a:t>
            </a:r>
            <a:endParaRPr kumimoji="0" lang="en-US" sz="5200" b="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199866" y="3124200"/>
            <a:ext cx="2229550" cy="156733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Mark </a:t>
            </a:r>
          </a:p>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10:45</a:t>
            </a:r>
          </a:p>
        </p:txBody>
      </p:sp>
      <p:sp>
        <p:nvSpPr>
          <p:cNvPr id="4" name="Rectangle 3">
            <a:extLst>
              <a:ext uri="{FF2B5EF4-FFF2-40B4-BE49-F238E27FC236}">
                <a16:creationId xmlns:a16="http://schemas.microsoft.com/office/drawing/2014/main"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8C6DA76-5E8E-92B3-D412-2CF478960559}"/>
              </a:ext>
            </a:extLst>
          </p:cNvPr>
          <p:cNvSpPr/>
          <p:nvPr/>
        </p:nvSpPr>
        <p:spPr>
          <a:xfrm>
            <a:off x="199866" y="125020"/>
            <a:ext cx="11762794" cy="923330"/>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If Christ Is Our Lord…</a:t>
            </a:r>
          </a:p>
        </p:txBody>
      </p:sp>
      <p:sp>
        <p:nvSpPr>
          <p:cNvPr id="7" name="Rectangle 6">
            <a:extLst>
              <a:ext uri="{FF2B5EF4-FFF2-40B4-BE49-F238E27FC236}">
                <a16:creationId xmlns:a16="http://schemas.microsoft.com/office/drawing/2014/main"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AFB8359-B0AC-8BDB-99FF-3205546DE3DE}"/>
              </a:ext>
            </a:extLst>
          </p:cNvPr>
          <p:cNvSpPr txBox="1"/>
          <p:nvPr/>
        </p:nvSpPr>
        <p:spPr>
          <a:xfrm>
            <a:off x="2806738" y="3199975"/>
            <a:ext cx="8933148" cy="2492990"/>
          </a:xfrm>
          <a:prstGeom prst="rect">
            <a:avLst/>
          </a:prstGeom>
          <a:noFill/>
        </p:spPr>
        <p:txBody>
          <a:bodyPr wrap="square">
            <a:spAutoFit/>
          </a:bodyPr>
          <a:lstStyle/>
          <a:p>
            <a:pPr algn="just"/>
            <a:r>
              <a:rPr lang="en-US" sz="3900" i="1" dirty="0">
                <a:latin typeface="Times New Roman" panose="02020603050405020304" pitchFamily="18" charset="0"/>
                <a:cs typeface="Times New Roman" panose="02020603050405020304" pitchFamily="18" charset="0"/>
              </a:rPr>
              <a:t>“But it is not so among you: but whosoever would become great among you, shall be your minister; and whosoever would be first among you, shall be servant of all.</a:t>
            </a:r>
            <a:r>
              <a:rPr lang="en-US" sz="390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390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397950242"/>
      </p:ext>
    </p:extLst>
  </p:cSld>
  <p:clrMapOvr>
    <a:masterClrMapping/>
  </p:clrMapOvr>
  <mc:AlternateContent xmlns:mc="http://schemas.openxmlformats.org/markup-compatibility/2006" xmlns:p14="http://schemas.microsoft.com/office/powerpoint/2010/main">
    <mc:Choice Requires="p14">
      <p:transition spd="slow" p14:dur="1500" advTm="21000">
        <p:split orient="vert"/>
      </p:transition>
    </mc:Choice>
    <mc:Fallback xmlns="">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00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2000"/>
                                        <p:tgtEl>
                                          <p:spTgt spid="9">
                                            <p:txEl>
                                              <p:pRg st="0" end="0"/>
                                            </p:txEl>
                                          </p:spTgt>
                                        </p:tgtEl>
                                      </p:cBhvr>
                                    </p:animEffect>
                                  </p:childTnLst>
                                </p:cTn>
                              </p:par>
                            </p:childTnLst>
                          </p:cTn>
                        </p:par>
                        <p:par>
                          <p:cTn id="8" fill="hold">
                            <p:stCondLst>
                              <p:cond delay="3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par>
                                <p:cTn id="12" presetID="10" presetClass="entr" presetSubtype="0" fill="hold" nodeType="withEffect">
                                  <p:stCondLst>
                                    <p:cond delay="100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par>
                          <p:cTn id="15" fill="hold">
                            <p:stCondLst>
                              <p:cond delay="6000"/>
                            </p:stCondLst>
                            <p:childTnLst>
                              <p:par>
                                <p:cTn id="16" presetID="10" presetClass="entr" presetSubtype="0" fill="hold" nodeType="afterEffect">
                                  <p:stCondLst>
                                    <p:cond delay="100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5200" b="1" noProof="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We Will Have Inner Peace</a:t>
            </a:r>
            <a:endParaRPr kumimoji="0" lang="en-US" sz="5200" b="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199866" y="3124200"/>
            <a:ext cx="2229550" cy="156733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Matt. </a:t>
            </a:r>
          </a:p>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11:28-30</a:t>
            </a:r>
          </a:p>
        </p:txBody>
      </p:sp>
      <p:sp>
        <p:nvSpPr>
          <p:cNvPr id="4" name="Rectangle 3">
            <a:extLst>
              <a:ext uri="{FF2B5EF4-FFF2-40B4-BE49-F238E27FC236}">
                <a16:creationId xmlns:a16="http://schemas.microsoft.com/office/drawing/2014/main"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8C6DA76-5E8E-92B3-D412-2CF478960559}"/>
              </a:ext>
            </a:extLst>
          </p:cNvPr>
          <p:cNvSpPr/>
          <p:nvPr/>
        </p:nvSpPr>
        <p:spPr>
          <a:xfrm>
            <a:off x="199866" y="125020"/>
            <a:ext cx="11762794" cy="923330"/>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If Christ Is Our Lord…</a:t>
            </a:r>
          </a:p>
        </p:txBody>
      </p:sp>
      <p:sp>
        <p:nvSpPr>
          <p:cNvPr id="7" name="Rectangle 6">
            <a:extLst>
              <a:ext uri="{FF2B5EF4-FFF2-40B4-BE49-F238E27FC236}">
                <a16:creationId xmlns:a16="http://schemas.microsoft.com/office/drawing/2014/main" id="{7626FB12-D31D-9F79-BEDB-4DAD521011CA}"/>
              </a:ext>
            </a:extLst>
          </p:cNvPr>
          <p:cNvSpPr/>
          <p:nvPr/>
        </p:nvSpPr>
        <p:spPr>
          <a:xfrm>
            <a:off x="2780698" y="2743200"/>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AFB8359-B0AC-8BDB-99FF-3205546DE3DE}"/>
              </a:ext>
            </a:extLst>
          </p:cNvPr>
          <p:cNvSpPr txBox="1"/>
          <p:nvPr/>
        </p:nvSpPr>
        <p:spPr>
          <a:xfrm>
            <a:off x="2829275" y="2817866"/>
            <a:ext cx="8933148" cy="3554819"/>
          </a:xfrm>
          <a:prstGeom prst="rect">
            <a:avLst/>
          </a:prstGeom>
          <a:noFill/>
        </p:spPr>
        <p:txBody>
          <a:bodyPr wrap="square">
            <a:spAutoFit/>
          </a:bodyPr>
          <a:lstStyle/>
          <a:p>
            <a:pPr algn="just"/>
            <a:r>
              <a:rPr lang="en-US" sz="3750" i="1" dirty="0">
                <a:latin typeface="Times New Roman" panose="02020603050405020304" pitchFamily="18" charset="0"/>
                <a:cs typeface="Times New Roman" panose="02020603050405020304" pitchFamily="18" charset="0"/>
              </a:rPr>
              <a:t>“Come unto me, all ye that labor and are heavy laden, and I will give you rest. Take my yoke upon you, and learn of me; for I am meek and lowly in heart: and ye shall find rest unto your souls. For my yoke is easy, and my burden is light.</a:t>
            </a:r>
            <a:r>
              <a:rPr lang="en-US" sz="375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375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149359810"/>
      </p:ext>
    </p:extLst>
  </p:cSld>
  <p:clrMapOvr>
    <a:masterClrMapping/>
  </p:clrMapOvr>
  <mc:AlternateContent xmlns:mc="http://schemas.openxmlformats.org/markup-compatibility/2006" xmlns:p14="http://schemas.microsoft.com/office/powerpoint/2010/main">
    <mc:Choice Requires="p14">
      <p:transition spd="slow" p14:dur="1500" advTm="21000">
        <p:split orient="vert"/>
      </p:transition>
    </mc:Choice>
    <mc:Fallback xmlns="">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00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2000"/>
                                        <p:tgtEl>
                                          <p:spTgt spid="9">
                                            <p:txEl>
                                              <p:pRg st="0" end="0"/>
                                            </p:txEl>
                                          </p:spTgt>
                                        </p:tgtEl>
                                      </p:cBhvr>
                                    </p:animEffect>
                                  </p:childTnLst>
                                </p:cTn>
                              </p:par>
                            </p:childTnLst>
                          </p:cTn>
                        </p:par>
                        <p:par>
                          <p:cTn id="8" fill="hold">
                            <p:stCondLst>
                              <p:cond delay="3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par>
                                <p:cTn id="12" presetID="10" presetClass="entr" presetSubtype="0" fill="hold" nodeType="withEffect">
                                  <p:stCondLst>
                                    <p:cond delay="100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par>
                          <p:cTn id="15" fill="hold">
                            <p:stCondLst>
                              <p:cond delay="6000"/>
                            </p:stCondLst>
                            <p:childTnLst>
                              <p:par>
                                <p:cTn id="16" presetID="10" presetClass="entr" presetSubtype="0" fill="hold" nodeType="afterEffect">
                                  <p:stCondLst>
                                    <p:cond delay="100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755DC6-7D7A-1792-19DA-0C2101D65696}"/>
              </a:ext>
            </a:extLst>
          </p:cNvPr>
          <p:cNvSpPr/>
          <p:nvPr/>
        </p:nvSpPr>
        <p:spPr>
          <a:xfrm>
            <a:off x="200606" y="2560321"/>
            <a:ext cx="2229550" cy="3971108"/>
          </a:xfrm>
          <a:prstGeom prst="rect">
            <a:avLst/>
          </a:prstGeom>
          <a:solidFill>
            <a:schemeClr val="bg1"/>
          </a:solidFill>
          <a:ln w="19050">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83339F8-B26B-4EB7-93B2-79D216DD389A}"/>
              </a:ext>
            </a:extLst>
          </p:cNvPr>
          <p:cNvSpPr/>
          <p:nvPr/>
        </p:nvSpPr>
        <p:spPr>
          <a:xfrm>
            <a:off x="200607" y="1097169"/>
            <a:ext cx="11790788" cy="1352075"/>
          </a:xfrm>
          <a:prstGeom prst="rect">
            <a:avLst/>
          </a:prstGeom>
          <a:solidFill>
            <a:schemeClr val="bg1"/>
          </a:solidFill>
          <a:ln w="28575">
            <a:solidFill>
              <a:schemeClr val="accent5">
                <a:lumMod val="60000"/>
                <a:lumOff val="40000"/>
              </a:schemeClr>
            </a:solid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5200" b="1" noProof="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We Will </a:t>
            </a:r>
            <a:r>
              <a:rPr lang="en-US" sz="5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be Workers in the Kingdom</a:t>
            </a:r>
            <a:endParaRPr kumimoji="0" lang="en-US" sz="5200" b="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6CA4DBF9-043B-4FC5-5C2B-21628D4D80EF}"/>
              </a:ext>
            </a:extLst>
          </p:cNvPr>
          <p:cNvSpPr/>
          <p:nvPr/>
        </p:nvSpPr>
        <p:spPr>
          <a:xfrm>
            <a:off x="2555231" y="2560321"/>
            <a:ext cx="9436163" cy="3971108"/>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199866" y="3124200"/>
            <a:ext cx="2229550" cy="1567333"/>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a:t>
            </a:r>
          </a:p>
          <a:p>
            <a:pPr eaLnBrk="1" fontAlgn="auto" hangingPunct="1">
              <a:spcAft>
                <a:spcPts val="0"/>
              </a:spcAft>
              <a:defRPr/>
            </a:pPr>
            <a:r>
              <a:rPr lang="en-US" altLang="en-US" kern="0" dirty="0">
                <a:solidFill>
                  <a:schemeClr val="tx1"/>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15:58</a:t>
            </a:r>
          </a:p>
        </p:txBody>
      </p:sp>
      <p:sp>
        <p:nvSpPr>
          <p:cNvPr id="4" name="Rectangle 3">
            <a:extLst>
              <a:ext uri="{FF2B5EF4-FFF2-40B4-BE49-F238E27FC236}">
                <a16:creationId xmlns:a16="http://schemas.microsoft.com/office/drawing/2014/main"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2">
            <a:extLst>
              <a:ext uri="{FF2B5EF4-FFF2-40B4-BE49-F238E27FC236}">
                <a16:creationId xmlns:a16="http://schemas.microsoft.com/office/drawing/2014/main" id="{524BBC03-9584-3D58-A78F-25C4AFC61B1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59343">
            <a:off x="645553" y="5043148"/>
            <a:ext cx="1354020" cy="12759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78C6DA76-5E8E-92B3-D412-2CF478960559}"/>
              </a:ext>
            </a:extLst>
          </p:cNvPr>
          <p:cNvSpPr/>
          <p:nvPr/>
        </p:nvSpPr>
        <p:spPr>
          <a:xfrm>
            <a:off x="199866" y="125020"/>
            <a:ext cx="11762794" cy="923330"/>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dirty="0">
                <a:ln/>
                <a:solidFill>
                  <a:srgbClr val="CEB966"/>
                </a:solidFill>
                <a:effectLst>
                  <a:outerShdw blurRad="38100" dist="38100" dir="2700000" algn="tl">
                    <a:srgbClr val="000000">
                      <a:alpha val="43137"/>
                    </a:srgbClr>
                  </a:outerShdw>
                  <a:reflection blurRad="10000" stA="55000" endPos="48000" dist="500" dir="5400000" sy="-100000" algn="bl" rotWithShape="0"/>
                </a:effectLst>
                <a:latin typeface="Book Antiqua"/>
              </a:rPr>
              <a:t>If Christ Is Our Lord…</a:t>
            </a:r>
          </a:p>
        </p:txBody>
      </p:sp>
      <p:sp>
        <p:nvSpPr>
          <p:cNvPr id="7" name="Rectangle 6">
            <a:extLst>
              <a:ext uri="{FF2B5EF4-FFF2-40B4-BE49-F238E27FC236}">
                <a16:creationId xmlns:a16="http://schemas.microsoft.com/office/drawing/2014/main" id="{7626FB12-D31D-9F79-BEDB-4DAD521011CA}"/>
              </a:ext>
            </a:extLst>
          </p:cNvPr>
          <p:cNvSpPr/>
          <p:nvPr/>
        </p:nvSpPr>
        <p:spPr>
          <a:xfrm>
            <a:off x="2732121" y="3043352"/>
            <a:ext cx="9030302" cy="35813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AFB8359-B0AC-8BDB-99FF-3205546DE3DE}"/>
              </a:ext>
            </a:extLst>
          </p:cNvPr>
          <p:cNvSpPr txBox="1"/>
          <p:nvPr/>
        </p:nvSpPr>
        <p:spPr>
          <a:xfrm>
            <a:off x="2829275" y="3234582"/>
            <a:ext cx="8933148" cy="2492990"/>
          </a:xfrm>
          <a:prstGeom prst="rect">
            <a:avLst/>
          </a:prstGeom>
          <a:noFill/>
        </p:spPr>
        <p:txBody>
          <a:bodyPr wrap="square">
            <a:spAutoFit/>
          </a:bodyPr>
          <a:lstStyle/>
          <a:p>
            <a:pPr algn="just"/>
            <a:r>
              <a:rPr lang="en-US" sz="3900" i="1" dirty="0">
                <a:latin typeface="Times New Roman" panose="02020603050405020304" pitchFamily="18" charset="0"/>
                <a:cs typeface="Times New Roman" panose="02020603050405020304" pitchFamily="18" charset="0"/>
              </a:rPr>
              <a:t>“Wherefore, my beloved brethren, be ye </a:t>
            </a:r>
            <a:r>
              <a:rPr lang="en-US" sz="3900" i="1" dirty="0" err="1">
                <a:latin typeface="Times New Roman" panose="02020603050405020304" pitchFamily="18" charset="0"/>
                <a:cs typeface="Times New Roman" panose="02020603050405020304" pitchFamily="18" charset="0"/>
              </a:rPr>
              <a:t>stedfast</a:t>
            </a:r>
            <a:r>
              <a:rPr lang="en-US" sz="3900" i="1" dirty="0">
                <a:latin typeface="Times New Roman" panose="02020603050405020304" pitchFamily="18" charset="0"/>
                <a:cs typeface="Times New Roman" panose="02020603050405020304" pitchFamily="18" charset="0"/>
              </a:rPr>
              <a:t>, </a:t>
            </a:r>
            <a:r>
              <a:rPr lang="en-US" sz="3900" i="1" dirty="0" err="1">
                <a:latin typeface="Times New Roman" panose="02020603050405020304" pitchFamily="18" charset="0"/>
                <a:cs typeface="Times New Roman" panose="02020603050405020304" pitchFamily="18" charset="0"/>
              </a:rPr>
              <a:t>unmoveable</a:t>
            </a:r>
            <a:r>
              <a:rPr lang="en-US" sz="3900" i="1" dirty="0">
                <a:latin typeface="Times New Roman" panose="02020603050405020304" pitchFamily="18" charset="0"/>
                <a:cs typeface="Times New Roman" panose="02020603050405020304" pitchFamily="18" charset="0"/>
              </a:rPr>
              <a:t>, always abounding in the work of the Lord, forasmuch as ye know that your labor is not vain in the Lord.</a:t>
            </a:r>
            <a:r>
              <a:rPr lang="en-US" sz="3900" b="0" i="1" dirty="0">
                <a:solidFill>
                  <a:schemeClr val="accent1">
                    <a:lumMod val="50000"/>
                  </a:schemeClr>
                </a:solidFill>
                <a:effectLst/>
                <a:latin typeface="Times New Roman" panose="02020603050405020304" pitchFamily="18" charset="0"/>
                <a:cs typeface="Times New Roman" panose="02020603050405020304" pitchFamily="18" charset="0"/>
              </a:rPr>
              <a:t>”</a:t>
            </a:r>
            <a:endParaRPr lang="en-US" sz="3900" i="1" kern="0"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759405905"/>
      </p:ext>
    </p:extLst>
  </p:cSld>
  <p:clrMapOvr>
    <a:masterClrMapping/>
  </p:clrMapOvr>
  <mc:AlternateContent xmlns:mc="http://schemas.openxmlformats.org/markup-compatibility/2006" xmlns:p14="http://schemas.microsoft.com/office/powerpoint/2010/main">
    <mc:Choice Requires="p14">
      <p:transition spd="slow" p14:dur="1500" advTm="21000">
        <p:split orient="vert"/>
      </p:transition>
    </mc:Choice>
    <mc:Fallback xmlns="">
      <p:transition spd="slow" advTm="2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00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2000"/>
                                        <p:tgtEl>
                                          <p:spTgt spid="9">
                                            <p:txEl>
                                              <p:pRg st="0" end="0"/>
                                            </p:txEl>
                                          </p:spTgt>
                                        </p:tgtEl>
                                      </p:cBhvr>
                                    </p:animEffect>
                                  </p:childTnLst>
                                </p:cTn>
                              </p:par>
                            </p:childTnLst>
                          </p:cTn>
                        </p:par>
                        <p:par>
                          <p:cTn id="8" fill="hold">
                            <p:stCondLst>
                              <p:cond delay="3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par>
                                <p:cTn id="12" presetID="10" presetClass="entr" presetSubtype="0" fill="hold" nodeType="withEffect">
                                  <p:stCondLst>
                                    <p:cond delay="100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childTnLst>
                                </p:cTn>
                              </p:par>
                            </p:childTnLst>
                          </p:cTn>
                        </p:par>
                        <p:par>
                          <p:cTn id="15" fill="hold">
                            <p:stCondLst>
                              <p:cond delay="6000"/>
                            </p:stCondLst>
                            <p:childTnLst>
                              <p:par>
                                <p:cTn id="16" presetID="10" presetClass="entr" presetSubtype="0" fill="hold" nodeType="afterEffect">
                                  <p:stCondLst>
                                    <p:cond delay="1000"/>
                                  </p:stCondLst>
                                  <p:childTnLst>
                                    <p:set>
                                      <p:cBhvr>
                                        <p:cTn id="17" dur="1" fill="hold">
                                          <p:stCondLst>
                                            <p:cond delay="0"/>
                                          </p:stCondLst>
                                        </p:cTn>
                                        <p:tgtEl>
                                          <p:spTgt spid="12">
                                            <p:txEl>
                                              <p:pRg st="0" end="0"/>
                                            </p:txEl>
                                          </p:spTgt>
                                        </p:tgtEl>
                                        <p:attrNameLst>
                                          <p:attrName>style.visibility</p:attrName>
                                        </p:attrNameLst>
                                      </p:cBhvr>
                                      <p:to>
                                        <p:strVal val="visible"/>
                                      </p:to>
                                    </p:set>
                                    <p:animEffect transition="in" filter="fade">
                                      <p:cBhvr>
                                        <p:cTn id="18"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A4DBF9-043B-4FC5-5C2B-21628D4D80EF}"/>
              </a:ext>
            </a:extLst>
          </p:cNvPr>
          <p:cNvSpPr/>
          <p:nvPr/>
        </p:nvSpPr>
        <p:spPr>
          <a:xfrm>
            <a:off x="228601" y="2209800"/>
            <a:ext cx="11762794" cy="4419599"/>
          </a:xfrm>
          <a:prstGeom prst="rect">
            <a:avLst/>
          </a:prstGeom>
          <a:solidFill>
            <a:schemeClr val="bg1"/>
          </a:solidFill>
          <a:ln w="28575">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F9D37935-E222-7BA6-CA4C-5D870F28132D}"/>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7626FB12-D31D-9F79-BEDB-4DAD521011CA}"/>
              </a:ext>
            </a:extLst>
          </p:cNvPr>
          <p:cNvSpPr/>
          <p:nvPr/>
        </p:nvSpPr>
        <p:spPr>
          <a:xfrm>
            <a:off x="381001" y="2362200"/>
            <a:ext cx="11430000" cy="4114800"/>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2" name="TextBox 11">
            <a:extLst>
              <a:ext uri="{FF2B5EF4-FFF2-40B4-BE49-F238E27FC236}">
                <a16:creationId xmlns:a16="http://schemas.microsoft.com/office/drawing/2014/main" id="{DAFB8359-B0AC-8BDB-99FF-3205546DE3DE}"/>
              </a:ext>
            </a:extLst>
          </p:cNvPr>
          <p:cNvSpPr txBox="1"/>
          <p:nvPr/>
        </p:nvSpPr>
        <p:spPr>
          <a:xfrm>
            <a:off x="561510" y="2526773"/>
            <a:ext cx="11096975" cy="3785652"/>
          </a:xfrm>
          <a:prstGeom prst="rect">
            <a:avLst/>
          </a:prstGeom>
          <a:noFill/>
        </p:spPr>
        <p:txBody>
          <a:bodyPr wrap="square">
            <a:spAutoFit/>
          </a:bodyPr>
          <a:lstStyle/>
          <a:p>
            <a:pPr marL="571500" indent="-571500">
              <a:buFont typeface="Arial" panose="020B0604020202020204" pitchFamily="34" charset="0"/>
              <a:buChar char="•"/>
            </a:pPr>
            <a:r>
              <a:rPr lang="en-US" sz="4000" i="1" kern="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It Will Be Manifest in Our Lives</a:t>
            </a:r>
          </a:p>
          <a:p>
            <a:pPr marL="571500" indent="-571500">
              <a:buFont typeface="Arial" panose="020B0604020202020204" pitchFamily="34" charset="0"/>
              <a:buChar char="•"/>
            </a:pPr>
            <a:r>
              <a:rPr lang="en-US" sz="4000" i="1" kern="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Our Focus will Change</a:t>
            </a:r>
          </a:p>
          <a:p>
            <a:pPr marL="571500" indent="-571500">
              <a:buFont typeface="Arial" panose="020B0604020202020204" pitchFamily="34" charset="0"/>
              <a:buChar char="•"/>
            </a:pPr>
            <a:r>
              <a:rPr lang="en-US" sz="4000" i="1" kern="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We Will Not Treat Sin Lightly</a:t>
            </a:r>
          </a:p>
          <a:p>
            <a:pPr marL="571500" indent="-571500">
              <a:buFont typeface="Arial" panose="020B0604020202020204" pitchFamily="34" charset="0"/>
              <a:buChar char="•"/>
            </a:pPr>
            <a:r>
              <a:rPr lang="en-US" sz="4000" i="1" kern="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Serving Others Will be a Way of Life</a:t>
            </a:r>
          </a:p>
          <a:p>
            <a:pPr marL="571500" indent="-571500">
              <a:buFont typeface="Arial" panose="020B0604020202020204" pitchFamily="34" charset="0"/>
              <a:buChar char="•"/>
            </a:pPr>
            <a:r>
              <a:rPr lang="en-US" sz="4000" i="1" kern="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We Will Have Inner Peace</a:t>
            </a:r>
          </a:p>
          <a:p>
            <a:pPr marL="571500" indent="-571500">
              <a:buFont typeface="Arial" panose="020B0604020202020204" pitchFamily="34" charset="0"/>
              <a:buChar char="•"/>
            </a:pPr>
            <a:r>
              <a:rPr lang="en-US" sz="4000" i="1" kern="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We Will be Workers in the Kingdom</a:t>
            </a:r>
          </a:p>
        </p:txBody>
      </p:sp>
      <p:sp>
        <p:nvSpPr>
          <p:cNvPr id="8" name="Rectangle 7">
            <a:extLst>
              <a:ext uri="{FF2B5EF4-FFF2-40B4-BE49-F238E27FC236}">
                <a16:creationId xmlns:a16="http://schemas.microsoft.com/office/drawing/2014/main" id="{3534BBDD-4676-C45A-8E88-A3D77AA3A84B}"/>
              </a:ext>
            </a:extLst>
          </p:cNvPr>
          <p:cNvSpPr/>
          <p:nvPr/>
        </p:nvSpPr>
        <p:spPr>
          <a:xfrm>
            <a:off x="304800" y="299057"/>
            <a:ext cx="11686594" cy="1446550"/>
          </a:xfrm>
          <a:prstGeom prst="rect">
            <a:avLst/>
          </a:prstGeom>
          <a:noFill/>
          <a:effectLst/>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dirty="0">
                <a:ln/>
                <a:solidFill>
                  <a:srgbClr val="CEB966"/>
                </a:solidFill>
                <a:effectLst>
                  <a:outerShdw blurRad="19685" dist="12700" dir="5400000" algn="tl" rotWithShape="0">
                    <a:srgbClr val="CEB966">
                      <a:satMod val="130000"/>
                      <a:alpha val="60000"/>
                    </a:srgbClr>
                  </a:outerShdw>
                  <a:reflection blurRad="10000" stA="55000" endPos="48000" dist="500" dir="5400000" sy="-100000" algn="bl" rotWithShape="0"/>
                </a:effectLst>
                <a:latin typeface="Book Antiqua"/>
              </a:rPr>
              <a:t>If Christ Is Our Lord</a:t>
            </a:r>
          </a:p>
        </p:txBody>
      </p:sp>
    </p:spTree>
    <p:extLst>
      <p:ext uri="{BB962C8B-B14F-4D97-AF65-F5344CB8AC3E}">
        <p14:creationId xmlns:p14="http://schemas.microsoft.com/office/powerpoint/2010/main" val="4264706819"/>
      </p:ext>
    </p:extLst>
  </p:cSld>
  <p:clrMapOvr>
    <a:masterClrMapping/>
  </p:clrMapOvr>
  <mc:AlternateContent xmlns:mc="http://schemas.openxmlformats.org/markup-compatibility/2006" xmlns:p14="http://schemas.microsoft.com/office/powerpoint/2010/main">
    <mc:Choice Requires="p14">
      <p:transition spd="slow" p14:dur="1500" advTm="23000">
        <p:split orient="vert"/>
      </p:transition>
    </mc:Choice>
    <mc:Fallback xmlns="">
      <p:transition spd="slow" advTm="2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00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2000"/>
                                        <p:tgtEl>
                                          <p:spTgt spid="12">
                                            <p:txEl>
                                              <p:pRg st="0" end="0"/>
                                            </p:txEl>
                                          </p:spTgt>
                                        </p:tgtEl>
                                      </p:cBhvr>
                                    </p:animEffect>
                                  </p:childTnLst>
                                </p:cTn>
                              </p:par>
                            </p:childTnLst>
                          </p:cTn>
                        </p:par>
                        <p:par>
                          <p:cTn id="8" fill="hold">
                            <p:stCondLst>
                              <p:cond delay="3000"/>
                            </p:stCondLst>
                            <p:childTnLst>
                              <p:par>
                                <p:cTn id="9" presetID="10" presetClass="entr" presetSubtype="0" fill="hold" nodeType="afterEffect">
                                  <p:stCondLst>
                                    <p:cond delay="1000"/>
                                  </p:stCondLst>
                                  <p:childTnLst>
                                    <p:set>
                                      <p:cBhvr>
                                        <p:cTn id="10" dur="1" fill="hold">
                                          <p:stCondLst>
                                            <p:cond delay="0"/>
                                          </p:stCondLst>
                                        </p:cTn>
                                        <p:tgtEl>
                                          <p:spTgt spid="12">
                                            <p:txEl>
                                              <p:pRg st="1" end="1"/>
                                            </p:txEl>
                                          </p:spTgt>
                                        </p:tgtEl>
                                        <p:attrNameLst>
                                          <p:attrName>style.visibility</p:attrName>
                                        </p:attrNameLst>
                                      </p:cBhvr>
                                      <p:to>
                                        <p:strVal val="visible"/>
                                      </p:to>
                                    </p:set>
                                    <p:animEffect transition="in" filter="fade">
                                      <p:cBhvr>
                                        <p:cTn id="11" dur="2000"/>
                                        <p:tgtEl>
                                          <p:spTgt spid="12">
                                            <p:txEl>
                                              <p:pRg st="1" end="1"/>
                                            </p:txEl>
                                          </p:spTgt>
                                        </p:tgtEl>
                                      </p:cBhvr>
                                    </p:animEffect>
                                  </p:childTnLst>
                                </p:cTn>
                              </p:par>
                            </p:childTnLst>
                          </p:cTn>
                        </p:par>
                        <p:par>
                          <p:cTn id="12" fill="hold">
                            <p:stCondLst>
                              <p:cond delay="6000"/>
                            </p:stCondLst>
                            <p:childTnLst>
                              <p:par>
                                <p:cTn id="13" presetID="10" presetClass="entr" presetSubtype="0" fill="hold" nodeType="afterEffect">
                                  <p:stCondLst>
                                    <p:cond delay="1000"/>
                                  </p:stCondLst>
                                  <p:childTnLst>
                                    <p:set>
                                      <p:cBhvr>
                                        <p:cTn id="14" dur="1" fill="hold">
                                          <p:stCondLst>
                                            <p:cond delay="0"/>
                                          </p:stCondLst>
                                        </p:cTn>
                                        <p:tgtEl>
                                          <p:spTgt spid="12">
                                            <p:txEl>
                                              <p:pRg st="2" end="2"/>
                                            </p:txEl>
                                          </p:spTgt>
                                        </p:tgtEl>
                                        <p:attrNameLst>
                                          <p:attrName>style.visibility</p:attrName>
                                        </p:attrNameLst>
                                      </p:cBhvr>
                                      <p:to>
                                        <p:strVal val="visible"/>
                                      </p:to>
                                    </p:set>
                                    <p:animEffect transition="in" filter="fade">
                                      <p:cBhvr>
                                        <p:cTn id="15" dur="2000"/>
                                        <p:tgtEl>
                                          <p:spTgt spid="12">
                                            <p:txEl>
                                              <p:pRg st="2" end="2"/>
                                            </p:txEl>
                                          </p:spTgt>
                                        </p:tgtEl>
                                      </p:cBhvr>
                                    </p:animEffect>
                                  </p:childTnLst>
                                </p:cTn>
                              </p:par>
                            </p:childTnLst>
                          </p:cTn>
                        </p:par>
                        <p:par>
                          <p:cTn id="16" fill="hold">
                            <p:stCondLst>
                              <p:cond delay="9000"/>
                            </p:stCondLst>
                            <p:childTnLst>
                              <p:par>
                                <p:cTn id="17" presetID="10" presetClass="entr" presetSubtype="0" fill="hold" nodeType="afterEffect">
                                  <p:stCondLst>
                                    <p:cond delay="1000"/>
                                  </p:stCondLst>
                                  <p:childTnLst>
                                    <p:set>
                                      <p:cBhvr>
                                        <p:cTn id="18" dur="1" fill="hold">
                                          <p:stCondLst>
                                            <p:cond delay="0"/>
                                          </p:stCondLst>
                                        </p:cTn>
                                        <p:tgtEl>
                                          <p:spTgt spid="12">
                                            <p:txEl>
                                              <p:pRg st="3" end="3"/>
                                            </p:txEl>
                                          </p:spTgt>
                                        </p:tgtEl>
                                        <p:attrNameLst>
                                          <p:attrName>style.visibility</p:attrName>
                                        </p:attrNameLst>
                                      </p:cBhvr>
                                      <p:to>
                                        <p:strVal val="visible"/>
                                      </p:to>
                                    </p:set>
                                    <p:animEffect transition="in" filter="fade">
                                      <p:cBhvr>
                                        <p:cTn id="19" dur="2000"/>
                                        <p:tgtEl>
                                          <p:spTgt spid="12">
                                            <p:txEl>
                                              <p:pRg st="3" end="3"/>
                                            </p:txEl>
                                          </p:spTgt>
                                        </p:tgtEl>
                                      </p:cBhvr>
                                    </p:animEffect>
                                  </p:childTnLst>
                                </p:cTn>
                              </p:par>
                            </p:childTnLst>
                          </p:cTn>
                        </p:par>
                        <p:par>
                          <p:cTn id="20" fill="hold">
                            <p:stCondLst>
                              <p:cond delay="12000"/>
                            </p:stCondLst>
                            <p:childTnLst>
                              <p:par>
                                <p:cTn id="21" presetID="10" presetClass="entr" presetSubtype="0" fill="hold" nodeType="afterEffect">
                                  <p:stCondLst>
                                    <p:cond delay="1000"/>
                                  </p:stCondLst>
                                  <p:childTnLst>
                                    <p:set>
                                      <p:cBhvr>
                                        <p:cTn id="22" dur="1" fill="hold">
                                          <p:stCondLst>
                                            <p:cond delay="0"/>
                                          </p:stCondLst>
                                        </p:cTn>
                                        <p:tgtEl>
                                          <p:spTgt spid="12">
                                            <p:txEl>
                                              <p:pRg st="4" end="4"/>
                                            </p:txEl>
                                          </p:spTgt>
                                        </p:tgtEl>
                                        <p:attrNameLst>
                                          <p:attrName>style.visibility</p:attrName>
                                        </p:attrNameLst>
                                      </p:cBhvr>
                                      <p:to>
                                        <p:strVal val="visible"/>
                                      </p:to>
                                    </p:set>
                                    <p:animEffect transition="in" filter="fade">
                                      <p:cBhvr>
                                        <p:cTn id="23" dur="2000"/>
                                        <p:tgtEl>
                                          <p:spTgt spid="12">
                                            <p:txEl>
                                              <p:pRg st="4" end="4"/>
                                            </p:txEl>
                                          </p:spTgt>
                                        </p:tgtEl>
                                      </p:cBhvr>
                                    </p:animEffect>
                                  </p:childTnLst>
                                </p:cTn>
                              </p:par>
                            </p:childTnLst>
                          </p:cTn>
                        </p:par>
                        <p:par>
                          <p:cTn id="24" fill="hold">
                            <p:stCondLst>
                              <p:cond delay="15000"/>
                            </p:stCondLst>
                            <p:childTnLst>
                              <p:par>
                                <p:cTn id="25" presetID="10" presetClass="entr" presetSubtype="0" fill="hold" nodeType="afterEffect">
                                  <p:stCondLst>
                                    <p:cond delay="1000"/>
                                  </p:stCondLst>
                                  <p:childTnLst>
                                    <p:set>
                                      <p:cBhvr>
                                        <p:cTn id="26" dur="1" fill="hold">
                                          <p:stCondLst>
                                            <p:cond delay="0"/>
                                          </p:stCondLst>
                                        </p:cTn>
                                        <p:tgtEl>
                                          <p:spTgt spid="12">
                                            <p:txEl>
                                              <p:pRg st="5" end="5"/>
                                            </p:txEl>
                                          </p:spTgt>
                                        </p:tgtEl>
                                        <p:attrNameLst>
                                          <p:attrName>style.visibility</p:attrName>
                                        </p:attrNameLst>
                                      </p:cBhvr>
                                      <p:to>
                                        <p:strVal val="visible"/>
                                      </p:to>
                                    </p:set>
                                    <p:animEffect transition="in" filter="fade">
                                      <p:cBhvr>
                                        <p:cTn id="27" dur="2000"/>
                                        <p:tgtEl>
                                          <p:spTgt spid="1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6E7DE4B-C70E-18E4-3595-34E2F471DB84}"/>
              </a:ext>
            </a:extLst>
          </p:cNvPr>
          <p:cNvSpPr/>
          <p:nvPr/>
        </p:nvSpPr>
        <p:spPr>
          <a:xfrm>
            <a:off x="76199" y="3048000"/>
            <a:ext cx="12039601" cy="3733800"/>
          </a:xfrm>
          <a:prstGeom prst="rect">
            <a:avLst/>
          </a:prstGeom>
          <a:solidFill>
            <a:schemeClr val="bg1"/>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 name="Rectangle 2">
            <a:extLst>
              <a:ext uri="{FF2B5EF4-FFF2-40B4-BE49-F238E27FC236}">
                <a16:creationId xmlns:a16="http://schemas.microsoft.com/office/drawing/2014/main" id="{5BC23E25-7638-DED9-1AB0-1CE52AD74571}"/>
              </a:ext>
            </a:extLst>
          </p:cNvPr>
          <p:cNvSpPr/>
          <p:nvPr/>
        </p:nvSpPr>
        <p:spPr>
          <a:xfrm>
            <a:off x="76199" y="76200"/>
            <a:ext cx="12039601" cy="67056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E324B806-CFAC-233B-9191-75DFA9464D8F}"/>
              </a:ext>
            </a:extLst>
          </p:cNvPr>
          <p:cNvSpPr/>
          <p:nvPr/>
        </p:nvSpPr>
        <p:spPr>
          <a:xfrm>
            <a:off x="304800" y="3276601"/>
            <a:ext cx="11506200" cy="3276599"/>
          </a:xfrm>
          <a:prstGeom prst="rect">
            <a:avLst/>
          </a:prstGeom>
          <a:solidFill>
            <a:schemeClr val="bg1">
              <a:lumMod val="95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3">
            <a:extLst>
              <a:ext uri="{FF2B5EF4-FFF2-40B4-BE49-F238E27FC236}">
                <a16:creationId xmlns:a16="http://schemas.microsoft.com/office/drawing/2014/main" id="{0352BA3E-69C1-4621-9617-F5EC984AF6EC}"/>
              </a:ext>
            </a:extLst>
          </p:cNvPr>
          <p:cNvSpPr>
            <a:spLocks noGrp="1" noChangeArrowheads="1"/>
          </p:cNvSpPr>
          <p:nvPr>
            <p:ph type="subTitle" idx="1"/>
          </p:nvPr>
        </p:nvSpPr>
        <p:spPr>
          <a:xfrm>
            <a:off x="762000" y="685800"/>
            <a:ext cx="10591800" cy="4801580"/>
          </a:xfrm>
          <a:noFill/>
          <a:ln>
            <a:noFill/>
          </a:ln>
        </p:spPr>
        <p:txBody>
          <a:bodyPr>
            <a:normAutofit/>
          </a:bodyPr>
          <a:lstStyle/>
          <a:p>
            <a:pPr eaLnBrk="1" hangingPunct="1"/>
            <a:r>
              <a:rPr lang="en-US" sz="6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Let Us All Begin Our Worship Together </a:t>
            </a:r>
          </a:p>
          <a:p>
            <a:pPr eaLnBrk="1" hangingPunct="1"/>
            <a:endParaRPr lang="en-US" sz="1600" b="1" dirty="0">
              <a:latin typeface="Times New Roman" pitchFamily="18" charset="0"/>
              <a:cs typeface="Times New Roman" pitchFamily="18" charset="0"/>
            </a:endParaRPr>
          </a:p>
          <a:p>
            <a:pPr eaLnBrk="1" hangingPunct="1"/>
            <a:endParaRPr lang="en-US" sz="1600" b="1" dirty="0">
              <a:latin typeface="Times New Roman" pitchFamily="18" charset="0"/>
              <a:cs typeface="Times New Roman" pitchFamily="18" charset="0"/>
            </a:endParaRPr>
          </a:p>
          <a:p>
            <a:pPr eaLnBrk="1" hangingPunct="1"/>
            <a:endParaRPr lang="en-US" b="1" dirty="0">
              <a:latin typeface="Times New Roman" pitchFamily="18" charset="0"/>
              <a:cs typeface="Times New Roman" pitchFamily="18" charset="0"/>
            </a:endParaRPr>
          </a:p>
          <a:p>
            <a:pPr eaLnBrk="1" hangingPunct="1"/>
            <a:r>
              <a:rPr lang="en-US" sz="4400" i="1" dirty="0">
                <a:latin typeface="Times New Roman" pitchFamily="18" charset="0"/>
                <a:cs typeface="Times New Roman" pitchFamily="18" charset="0"/>
              </a:rPr>
              <a:t>“Oh magnify Jehovah with me, And let us exalt his name together.”</a:t>
            </a:r>
          </a:p>
          <a:p>
            <a:pPr eaLnBrk="1" hangingPunct="1"/>
            <a:endParaRPr lang="en-US" dirty="0">
              <a:solidFill>
                <a:srgbClr val="740016"/>
              </a:solidFill>
            </a:endParaRPr>
          </a:p>
        </p:txBody>
      </p:sp>
      <p:pic>
        <p:nvPicPr>
          <p:cNvPr id="11" name="Picture 2">
            <a:extLst>
              <a:ext uri="{FF2B5EF4-FFF2-40B4-BE49-F238E27FC236}">
                <a16:creationId xmlns:a16="http://schemas.microsoft.com/office/drawing/2014/main" id="{575ED3C5-5379-4044-91E9-0975BBC0D5F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59343">
            <a:off x="10198569" y="5059421"/>
            <a:ext cx="1436103" cy="1353312"/>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4">
            <a:extLst>
              <a:ext uri="{FF2B5EF4-FFF2-40B4-BE49-F238E27FC236}">
                <a16:creationId xmlns:a16="http://schemas.microsoft.com/office/drawing/2014/main" id="{F856CEBC-D2CC-4181-9E1C-B2D66255558C}"/>
              </a:ext>
            </a:extLst>
          </p:cNvPr>
          <p:cNvSpPr txBox="1">
            <a:spLocks noChangeArrowheads="1"/>
          </p:cNvSpPr>
          <p:nvPr/>
        </p:nvSpPr>
        <p:spPr>
          <a:xfrm>
            <a:off x="4267200" y="5572565"/>
            <a:ext cx="7006431" cy="1066800"/>
          </a:xfrm>
          <a:prstGeom prst="rect">
            <a:avLst/>
          </a:prstGeom>
          <a:ln w="28575">
            <a:miter lim="800000"/>
            <a:headEnd/>
            <a:tailEnd/>
          </a:ln>
        </p:spPr>
        <p:txBody>
          <a:bodyPr rtlCol="0" anchor="ctr">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en-US" altLang="en-US" sz="4800" dirty="0">
                <a:solidFill>
                  <a:srgbClr val="5F2C26"/>
                </a:solidFill>
                <a:effectLst>
                  <a:outerShdw blurRad="38100" dist="38100" dir="2700000" algn="tl">
                    <a:srgbClr val="C0C0C0"/>
                  </a:outerShdw>
                </a:effectLst>
                <a:latin typeface="Palatino Linotype" panose="02040502050505030304" pitchFamily="18" charset="0"/>
              </a:rPr>
              <a:t> </a:t>
            </a:r>
            <a:r>
              <a:rPr lang="en-US" altLang="en-US" sz="5000" dirty="0">
                <a:solidFill>
                  <a:schemeClr val="accent2">
                    <a:lumMod val="50000"/>
                  </a:schemeClr>
                </a:solidFill>
                <a:effectLst>
                  <a:outerShdw blurRad="38100" dist="38100" dir="2700000" algn="tl">
                    <a:srgbClr val="C0C0C0"/>
                  </a:outerShdw>
                </a:effectLst>
                <a:latin typeface="Palatino Linotype" panose="02040502050505030304" pitchFamily="18" charset="0"/>
              </a:rPr>
              <a:t>Psalm 34:5</a:t>
            </a:r>
          </a:p>
        </p:txBody>
      </p:sp>
    </p:spTree>
    <p:extLst>
      <p:ext uri="{BB962C8B-B14F-4D97-AF65-F5344CB8AC3E}">
        <p14:creationId xmlns:p14="http://schemas.microsoft.com/office/powerpoint/2010/main" val="2206276005"/>
      </p:ext>
    </p:extLst>
  </p:cSld>
  <p:clrMapOvr>
    <a:masterClrMapping/>
  </p:clrMapOvr>
  <mc:AlternateContent xmlns:mc="http://schemas.openxmlformats.org/markup-compatibility/2006" xmlns:p14="http://schemas.microsoft.com/office/powerpoint/2010/main">
    <mc:Choice Requires="p14">
      <p:transition spd="slow" p14:dur="1500" advTm="14000">
        <p:split orient="vert"/>
      </p:transition>
    </mc:Choice>
    <mc:Fallback xmlns="">
      <p:transition spd="slow" advTm="14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fade">
                                      <p:cBhvr>
                                        <p:cTn id="7" dur="2000"/>
                                        <p:tgtEl>
                                          <p:spTgt spid="17">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1000"/>
                                  </p:stCondLst>
                                  <p:childTnLst>
                                    <p:set>
                                      <p:cBhvr>
                                        <p:cTn id="10" dur="1" fill="hold">
                                          <p:stCondLst>
                                            <p:cond delay="0"/>
                                          </p:stCondLst>
                                        </p:cTn>
                                        <p:tgtEl>
                                          <p:spTgt spid="17">
                                            <p:txEl>
                                              <p:pRg st="4" end="4"/>
                                            </p:txEl>
                                          </p:spTgt>
                                        </p:tgtEl>
                                        <p:attrNameLst>
                                          <p:attrName>style.visibility</p:attrName>
                                        </p:attrNameLst>
                                      </p:cBhvr>
                                      <p:to>
                                        <p:strVal val="visible"/>
                                      </p:to>
                                    </p:set>
                                    <p:animEffect transition="in" filter="fade">
                                      <p:cBhvr>
                                        <p:cTn id="11" dur="2000"/>
                                        <p:tgtEl>
                                          <p:spTgt spid="17">
                                            <p:txEl>
                                              <p:pRg st="4" end="4"/>
                                            </p:txEl>
                                          </p:spTgt>
                                        </p:tgtEl>
                                      </p:cBhvr>
                                    </p:animEffect>
                                  </p:childTnLst>
                                </p:cTn>
                              </p:par>
                              <p:par>
                                <p:cTn id="12" presetID="10" presetClass="entr" presetSubtype="0" fill="hold" nodeType="withEffect">
                                  <p:stCondLst>
                                    <p:cond delay="100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2000"/>
                                        <p:tgtEl>
                                          <p:spTgt spid="11"/>
                                        </p:tgtEl>
                                      </p:cBhvr>
                                    </p:animEffect>
                                  </p:childTnLst>
                                </p:cTn>
                              </p:par>
                            </p:childTnLst>
                          </p:cTn>
                        </p:par>
                        <p:par>
                          <p:cTn id="15" fill="hold">
                            <p:stCondLst>
                              <p:cond delay="5000"/>
                            </p:stCondLst>
                            <p:childTnLst>
                              <p:par>
                                <p:cTn id="16" presetID="10" presetClass="entr" presetSubtype="0" fill="hold" grpId="0" nodeType="afterEffect">
                                  <p:stCondLst>
                                    <p:cond delay="150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2000"/>
                                        <p:tgtEl>
                                          <p:spTgt spid="8"/>
                                        </p:tgtEl>
                                      </p:cBhvr>
                                    </p:animEffect>
                                  </p:childTnLst>
                                </p:cTn>
                              </p:par>
                            </p:childTnLst>
                          </p:cTn>
                        </p:par>
                        <p:par>
                          <p:cTn id="19" fill="hold">
                            <p:stCondLst>
                              <p:cond delay="8500"/>
                            </p:stCond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3141</TotalTime>
  <Words>484</Words>
  <Application>Microsoft Office PowerPoint</Application>
  <PresentationFormat>Widescreen</PresentationFormat>
  <Paragraphs>54</Paragraphs>
  <Slides>10</Slides>
  <Notes>9</Notes>
  <HiddenSlides>0</HiddenSlides>
  <MMClips>0</MMClips>
  <ScaleCrop>false</ScaleCrop>
  <HeadingPairs>
    <vt:vector size="8" baseType="variant">
      <vt:variant>
        <vt:lpstr>Fonts Used</vt:lpstr>
      </vt:variant>
      <vt:variant>
        <vt:i4>6</vt:i4>
      </vt:variant>
      <vt:variant>
        <vt:lpstr>Theme</vt:lpstr>
      </vt:variant>
      <vt:variant>
        <vt:i4>2</vt:i4>
      </vt:variant>
      <vt:variant>
        <vt:lpstr>Slide Titles</vt:lpstr>
      </vt:variant>
      <vt:variant>
        <vt:i4>10</vt:i4>
      </vt:variant>
      <vt:variant>
        <vt:lpstr>Custom Shows</vt:lpstr>
      </vt:variant>
      <vt:variant>
        <vt:i4>1</vt:i4>
      </vt:variant>
    </vt:vector>
  </HeadingPairs>
  <TitlesOfParts>
    <vt:vector size="19" baseType="lpstr">
      <vt:lpstr>Arial</vt:lpstr>
      <vt:lpstr>Book Antiqua</vt:lpstr>
      <vt:lpstr>Calibri</vt:lpstr>
      <vt:lpstr>Calibri Light</vt:lpstr>
      <vt:lpstr>Palatino Linotype</vt:lpstr>
      <vt:lpstr>Times New Roman</vt: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Main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Spirit of Worship</dc:title>
  <dc:creator>Steve Klein</dc:creator>
  <cp:lastModifiedBy>Larry Wisdom</cp:lastModifiedBy>
  <cp:revision>334</cp:revision>
  <dcterms:created xsi:type="dcterms:W3CDTF">2013-08-12T14:39:11Z</dcterms:created>
  <dcterms:modified xsi:type="dcterms:W3CDTF">2023-08-08T01:20:12Z</dcterms:modified>
</cp:coreProperties>
</file>