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881" r:id="rId3"/>
    <p:sldId id="882" r:id="rId4"/>
    <p:sldId id="884" r:id="rId5"/>
    <p:sldId id="885" r:id="rId6"/>
    <p:sldId id="883" r:id="rId7"/>
    <p:sldId id="887" r:id="rId8"/>
    <p:sldId id="861" r:id="rId9"/>
    <p:sldId id="275" r:id="rId10"/>
  </p:sldIdLst>
  <p:sldSz cx="12192000" cy="6858000"/>
  <p:notesSz cx="6858000" cy="9144000"/>
  <p:custShowLst>
    <p:custShow name="Main Presentation" id="0">
      <p:sldLst>
        <p:sld r:id="rId9"/>
        <p:sld r:id="rId10"/>
      </p:sldLst>
    </p:custShow>
  </p:custShow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ry Wisdom" initials="LW" lastIdx="2" clrIdx="0">
    <p:extLst>
      <p:ext uri="{19B8F6BF-5375-455C-9EA6-DF929625EA0E}">
        <p15:presenceInfo xmlns:p15="http://schemas.microsoft.com/office/powerpoint/2012/main" xmlns="" userId="84826f8571f20e2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B00000"/>
    <a:srgbClr val="3E1F00"/>
    <a:srgbClr val="482400"/>
    <a:srgbClr val="3A1D00"/>
    <a:srgbClr val="582C00"/>
    <a:srgbClr val="462300"/>
    <a:srgbClr val="422100"/>
    <a:srgbClr val="4C2600"/>
    <a:srgbClr val="502800"/>
    <a:srgbClr val="603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713" autoAdjust="0"/>
  </p:normalViewPr>
  <p:slideViewPr>
    <p:cSldViewPr>
      <p:cViewPr varScale="1">
        <p:scale>
          <a:sx n="106" d="100"/>
          <a:sy n="106" d="100"/>
        </p:scale>
        <p:origin x="-660" y="-96"/>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xmlns="" id="{259024A5-A426-4DB4-AE45-1E26FF84C04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3" name="Rectangle 3">
            <a:extLst>
              <a:ext uri="{FF2B5EF4-FFF2-40B4-BE49-F238E27FC236}">
                <a16:creationId xmlns:a16="http://schemas.microsoft.com/office/drawing/2014/main" xmlns="" id="{69BF579D-D75F-41C4-A45B-9DD3089EEA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1508" name="Rectangle 4">
            <a:extLst>
              <a:ext uri="{FF2B5EF4-FFF2-40B4-BE49-F238E27FC236}">
                <a16:creationId xmlns:a16="http://schemas.microsoft.com/office/drawing/2014/main" xmlns="" id="{FDEA9144-1928-4EB6-99A2-29CADF8109E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5365" name="Rectangle 5">
            <a:extLst>
              <a:ext uri="{FF2B5EF4-FFF2-40B4-BE49-F238E27FC236}">
                <a16:creationId xmlns:a16="http://schemas.microsoft.com/office/drawing/2014/main" xmlns="" id="{954FF564-E0C1-4A0E-8923-EDE498C1D08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xmlns="" id="{7630AE6B-AB57-44F7-A756-7812C66D20CF}"/>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7" name="Rectangle 7">
            <a:extLst>
              <a:ext uri="{FF2B5EF4-FFF2-40B4-BE49-F238E27FC236}">
                <a16:creationId xmlns:a16="http://schemas.microsoft.com/office/drawing/2014/main" xmlns="" id="{611A44D9-F644-4D33-BA72-A402147AAFB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4821CA-03D1-4099-9D58-33FC667A22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1</a:t>
            </a:fld>
            <a:endParaRPr lang="en-US" altLang="en-US"/>
          </a:p>
        </p:txBody>
      </p:sp>
    </p:spTree>
    <p:extLst>
      <p:ext uri="{BB962C8B-B14F-4D97-AF65-F5344CB8AC3E}">
        <p14:creationId xmlns:p14="http://schemas.microsoft.com/office/powerpoint/2010/main" xmlns="" val="3072366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382803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1423547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1216037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3725642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xmlns=""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xmlns=""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12EE313E-4F5C-41A2-B0FC-1DF498493D81}"/>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xmlns="" val="4284104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7</a:t>
            </a:fld>
            <a:endParaRPr lang="en-US" altLang="en-US"/>
          </a:p>
        </p:txBody>
      </p:sp>
    </p:spTree>
    <p:extLst>
      <p:ext uri="{BB962C8B-B14F-4D97-AF65-F5344CB8AC3E}">
        <p14:creationId xmlns:p14="http://schemas.microsoft.com/office/powerpoint/2010/main" xmlns="" val="4018417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xmlns=""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xmlns="" val="1656628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xmlns="" val="635478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xmlns="" val="227194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49D74D74-E9E3-465F-9F89-0CC05FA5183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xmlns="" id="{806A1D79-DE30-4A4B-A430-5FDA08D5F4F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xmlns="" id="{E961AC47-E209-491B-9BBB-7C85AD0061E6}"/>
              </a:ext>
            </a:extLst>
          </p:cNvPr>
          <p:cNvSpPr>
            <a:spLocks noGrp="1"/>
          </p:cNvSpPr>
          <p:nvPr>
            <p:ph type="sldNum" sz="quarter" idx="12"/>
          </p:nvPr>
        </p:nvSpPr>
        <p:spPr/>
        <p:txBody>
          <a:bodyPr/>
          <a:lstStyle>
            <a:lvl1pPr>
              <a:defRPr/>
            </a:lvl1pPr>
          </a:lstStyle>
          <a:p>
            <a:pPr>
              <a:defRPr/>
            </a:pPr>
            <a:fld id="{585B4A38-4E82-4D54-99F8-02DF51676000}" type="slidenum">
              <a:rPr lang="en-US" altLang="en-US"/>
              <a:pPr>
                <a:defRPr/>
              </a:pPr>
              <a:t>‹#›</a:t>
            </a:fld>
            <a:endParaRPr lang="en-US" altLang="en-US"/>
          </a:p>
        </p:txBody>
      </p:sp>
    </p:spTree>
    <p:extLst>
      <p:ext uri="{BB962C8B-B14F-4D97-AF65-F5344CB8AC3E}">
        <p14:creationId xmlns:p14="http://schemas.microsoft.com/office/powerpoint/2010/main" xmlns="" val="2222757853"/>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113538CB-3810-4A62-9709-DF42C54FE78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xmlns="" id="{9872F25C-89E4-4EDC-BC0E-C6ACF007B26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xmlns="" id="{055700D4-92D2-4D8D-A2B2-A9B8E9D7C29E}"/>
              </a:ext>
            </a:extLst>
          </p:cNvPr>
          <p:cNvSpPr>
            <a:spLocks noGrp="1"/>
          </p:cNvSpPr>
          <p:nvPr>
            <p:ph type="sldNum" sz="quarter" idx="12"/>
          </p:nvPr>
        </p:nvSpPr>
        <p:spPr/>
        <p:txBody>
          <a:bodyPr/>
          <a:lstStyle>
            <a:lvl1pPr>
              <a:defRPr/>
            </a:lvl1pPr>
          </a:lstStyle>
          <a:p>
            <a:pPr>
              <a:defRPr/>
            </a:pPr>
            <a:fld id="{756386BD-109C-48A6-BB09-3716CF5EC3A5}" type="slidenum">
              <a:rPr lang="en-US" altLang="en-US"/>
              <a:pPr>
                <a:defRPr/>
              </a:pPr>
              <a:t>‹#›</a:t>
            </a:fld>
            <a:endParaRPr lang="en-US" altLang="en-US"/>
          </a:p>
        </p:txBody>
      </p:sp>
    </p:spTree>
    <p:extLst>
      <p:ext uri="{BB962C8B-B14F-4D97-AF65-F5344CB8AC3E}">
        <p14:creationId xmlns:p14="http://schemas.microsoft.com/office/powerpoint/2010/main" xmlns="" val="2210961090"/>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A56B02B1-D52C-4DBF-8559-CA2FBDEB9BC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xmlns="" id="{60666E02-8E5D-4ACF-AE8E-0C672540EC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xmlns="" id="{7F90DB39-0867-4EE8-A2CA-82F7941AB2D7}"/>
              </a:ext>
            </a:extLst>
          </p:cNvPr>
          <p:cNvSpPr>
            <a:spLocks noGrp="1"/>
          </p:cNvSpPr>
          <p:nvPr>
            <p:ph type="sldNum" sz="quarter" idx="12"/>
          </p:nvPr>
        </p:nvSpPr>
        <p:spPr/>
        <p:txBody>
          <a:bodyPr/>
          <a:lstStyle>
            <a:lvl1pPr>
              <a:defRPr/>
            </a:lvl1pPr>
          </a:lstStyle>
          <a:p>
            <a:pPr>
              <a:defRPr/>
            </a:pPr>
            <a:fld id="{DE7C22BD-F6AB-4C44-AC62-5082FA9C52D4}" type="slidenum">
              <a:rPr lang="en-US" altLang="en-US"/>
              <a:pPr>
                <a:defRPr/>
              </a:pPr>
              <a:t>‹#›</a:t>
            </a:fld>
            <a:endParaRPr lang="en-US" altLang="en-US"/>
          </a:p>
        </p:txBody>
      </p:sp>
    </p:spTree>
    <p:extLst>
      <p:ext uri="{BB962C8B-B14F-4D97-AF65-F5344CB8AC3E}">
        <p14:creationId xmlns:p14="http://schemas.microsoft.com/office/powerpoint/2010/main" xmlns="" val="2568244176"/>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xmlns="" id="{7806C12D-90A3-4FA3-B784-28BAA63D1CE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xmlns="" id="{3EDAA9CB-E37B-4136-BED6-BD41C2DC7CE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xmlns="" id="{F125AFC5-CA94-453C-9B2F-5C4B6489AD44}"/>
              </a:ext>
            </a:extLst>
          </p:cNvPr>
          <p:cNvSpPr>
            <a:spLocks noGrp="1"/>
          </p:cNvSpPr>
          <p:nvPr>
            <p:ph type="sldNum" sz="quarter" idx="12"/>
          </p:nvPr>
        </p:nvSpPr>
        <p:spPr/>
        <p:txBody>
          <a:bodyPr/>
          <a:lstStyle>
            <a:lvl1pPr>
              <a:defRPr/>
            </a:lvl1pPr>
          </a:lstStyle>
          <a:p>
            <a:pPr>
              <a:defRPr/>
            </a:pPr>
            <a:fld id="{37638D93-D9DB-40B4-AFE7-B6535419F62B}" type="slidenum">
              <a:rPr lang="en-US" altLang="en-US"/>
              <a:pPr>
                <a:defRPr/>
              </a:pPr>
              <a:t>‹#›</a:t>
            </a:fld>
            <a:endParaRPr lang="en-US" altLang="en-US"/>
          </a:p>
        </p:txBody>
      </p:sp>
    </p:spTree>
    <p:extLst>
      <p:ext uri="{BB962C8B-B14F-4D97-AF65-F5344CB8AC3E}">
        <p14:creationId xmlns:p14="http://schemas.microsoft.com/office/powerpoint/2010/main" xmlns="" val="4278227258"/>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xmlns="" id="{5F7031F0-C9C2-4E21-BA6B-4DD796561D0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xmlns="" id="{7D961806-2CE4-4E58-9528-CDFE2FC9BD0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xmlns="" id="{D224A777-0F1E-4784-B0A0-0B627056F09C}"/>
              </a:ext>
            </a:extLst>
          </p:cNvPr>
          <p:cNvSpPr>
            <a:spLocks noGrp="1"/>
          </p:cNvSpPr>
          <p:nvPr>
            <p:ph type="sldNum" sz="quarter" idx="12"/>
          </p:nvPr>
        </p:nvSpPr>
        <p:spPr/>
        <p:txBody>
          <a:bodyPr/>
          <a:lstStyle>
            <a:lvl1pPr>
              <a:defRPr/>
            </a:lvl1pPr>
          </a:lstStyle>
          <a:p>
            <a:pPr>
              <a:defRPr/>
            </a:pPr>
            <a:fld id="{74CF9CFF-9113-4169-BBA5-8EDC71EC4418}" type="slidenum">
              <a:rPr lang="en-US" altLang="en-US"/>
              <a:pPr>
                <a:defRPr/>
              </a:pPr>
              <a:t>‹#›</a:t>
            </a:fld>
            <a:endParaRPr lang="en-US" altLang="en-US"/>
          </a:p>
        </p:txBody>
      </p:sp>
    </p:spTree>
    <p:extLst>
      <p:ext uri="{BB962C8B-B14F-4D97-AF65-F5344CB8AC3E}">
        <p14:creationId xmlns:p14="http://schemas.microsoft.com/office/powerpoint/2010/main" xmlns="" val="2619939885"/>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xmlns="" id="{4840E467-122D-49D0-A3AA-581ED8CA144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xmlns="" id="{B4A9E02B-784D-41A8-B8EA-004F6F58F64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xmlns="" id="{CAA7E5A4-0F9C-4FE5-BD8E-A80F81BDB7C5}"/>
              </a:ext>
            </a:extLst>
          </p:cNvPr>
          <p:cNvSpPr>
            <a:spLocks noGrp="1"/>
          </p:cNvSpPr>
          <p:nvPr>
            <p:ph type="sldNum" sz="quarter" idx="12"/>
          </p:nvPr>
        </p:nvSpPr>
        <p:spPr/>
        <p:txBody>
          <a:bodyPr/>
          <a:lstStyle>
            <a:lvl1pPr>
              <a:defRPr/>
            </a:lvl1pPr>
          </a:lstStyle>
          <a:p>
            <a:pPr>
              <a:defRPr/>
            </a:pPr>
            <a:fld id="{EE302DB2-C3A5-4D50-B3F1-BCBE5F63EA5F}" type="slidenum">
              <a:rPr lang="en-US" altLang="en-US"/>
              <a:pPr>
                <a:defRPr/>
              </a:pPr>
              <a:t>‹#›</a:t>
            </a:fld>
            <a:endParaRPr lang="en-US" altLang="en-US"/>
          </a:p>
        </p:txBody>
      </p:sp>
    </p:spTree>
    <p:extLst>
      <p:ext uri="{BB962C8B-B14F-4D97-AF65-F5344CB8AC3E}">
        <p14:creationId xmlns:p14="http://schemas.microsoft.com/office/powerpoint/2010/main" xmlns="" val="667895566"/>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A6FBD139-83A6-4467-977E-8F1E151CECD7}"/>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xmlns="" id="{1BAE1ED0-1DFF-4E08-9575-B9289F85B3BB}"/>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xmlns="" id="{41A8F5AC-F9C1-4B65-9E30-4EA9FA78AE00}"/>
              </a:ext>
            </a:extLst>
          </p:cNvPr>
          <p:cNvSpPr>
            <a:spLocks noGrp="1"/>
          </p:cNvSpPr>
          <p:nvPr>
            <p:ph type="sldNum" sz="quarter" idx="12"/>
          </p:nvPr>
        </p:nvSpPr>
        <p:spPr/>
        <p:txBody>
          <a:bodyPr/>
          <a:lstStyle>
            <a:lvl1pPr>
              <a:defRPr/>
            </a:lvl1pPr>
          </a:lstStyle>
          <a:p>
            <a:pPr>
              <a:defRPr/>
            </a:pPr>
            <a:fld id="{3549C36A-5FDC-41F6-9942-4709D2A174FE}" type="slidenum">
              <a:rPr lang="en-US" altLang="en-US"/>
              <a:pPr>
                <a:defRPr/>
              </a:pPr>
              <a:t>‹#›</a:t>
            </a:fld>
            <a:endParaRPr lang="en-US" altLang="en-US"/>
          </a:p>
        </p:txBody>
      </p:sp>
    </p:spTree>
    <p:extLst>
      <p:ext uri="{BB962C8B-B14F-4D97-AF65-F5344CB8AC3E}">
        <p14:creationId xmlns:p14="http://schemas.microsoft.com/office/powerpoint/2010/main" xmlns="" val="300438896"/>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F5B6B84A-2E4A-43B6-9CA4-2C614488AD8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xmlns="" id="{3F48EA74-A768-4A02-934D-4CF0BBE024F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xmlns="" id="{B98BA21F-3A27-4649-87D1-BE8EA05E8BF9}"/>
              </a:ext>
            </a:extLst>
          </p:cNvPr>
          <p:cNvSpPr>
            <a:spLocks noGrp="1"/>
          </p:cNvSpPr>
          <p:nvPr>
            <p:ph type="sldNum" sz="quarter" idx="12"/>
          </p:nvPr>
        </p:nvSpPr>
        <p:spPr/>
        <p:txBody>
          <a:bodyPr/>
          <a:lstStyle>
            <a:lvl1pPr>
              <a:defRPr/>
            </a:lvl1pPr>
          </a:lstStyle>
          <a:p>
            <a:pPr>
              <a:defRPr/>
            </a:pPr>
            <a:fld id="{380ADA76-E208-4809-B279-4CE5B97B5E4E}" type="slidenum">
              <a:rPr lang="en-US" altLang="en-US"/>
              <a:pPr>
                <a:defRPr/>
              </a:pPr>
              <a:t>‹#›</a:t>
            </a:fld>
            <a:endParaRPr lang="en-US" altLang="en-US"/>
          </a:p>
        </p:txBody>
      </p:sp>
    </p:spTree>
    <p:extLst>
      <p:ext uri="{BB962C8B-B14F-4D97-AF65-F5344CB8AC3E}">
        <p14:creationId xmlns:p14="http://schemas.microsoft.com/office/powerpoint/2010/main" xmlns="" val="14320823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xmlns=""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xmlns="" val="2853877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xmlns="" id="{292A0C5E-BC8D-4E2B-A1EF-E7B78D32C4D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xmlns="" id="{91431C31-629A-4733-BD2D-70AC069EA442}"/>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xmlns="" id="{A3634B4E-15F7-4BD6-A1D7-510D5E81998E}"/>
              </a:ext>
            </a:extLst>
          </p:cNvPr>
          <p:cNvSpPr>
            <a:spLocks noGrp="1"/>
          </p:cNvSpPr>
          <p:nvPr>
            <p:ph type="sldNum" sz="quarter" idx="12"/>
          </p:nvPr>
        </p:nvSpPr>
        <p:spPr/>
        <p:txBody>
          <a:bodyPr/>
          <a:lstStyle>
            <a:lvl1pPr>
              <a:defRPr/>
            </a:lvl1pPr>
          </a:lstStyle>
          <a:p>
            <a:pPr>
              <a:defRPr/>
            </a:pPr>
            <a:fld id="{5E7AFF3C-3860-41B9-8926-35474BA94484}" type="slidenum">
              <a:rPr lang="en-US" altLang="en-US"/>
              <a:pPr>
                <a:defRPr/>
              </a:pPr>
              <a:t>‹#›</a:t>
            </a:fld>
            <a:endParaRPr lang="en-US" altLang="en-US"/>
          </a:p>
        </p:txBody>
      </p:sp>
    </p:spTree>
    <p:extLst>
      <p:ext uri="{BB962C8B-B14F-4D97-AF65-F5344CB8AC3E}">
        <p14:creationId xmlns:p14="http://schemas.microsoft.com/office/powerpoint/2010/main" xmlns="" val="1831632474"/>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1EB1D502-5368-4370-AFAB-D0BAD53CAB1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xmlns="" id="{1D4ECCCD-AA98-4B89-99F6-2D3BACB67A7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xmlns="" id="{B6A4E1C8-B773-45DF-A6F1-9FBA896ADBCB}"/>
              </a:ext>
            </a:extLst>
          </p:cNvPr>
          <p:cNvSpPr>
            <a:spLocks noGrp="1"/>
          </p:cNvSpPr>
          <p:nvPr>
            <p:ph type="sldNum" sz="quarter" idx="12"/>
          </p:nvPr>
        </p:nvSpPr>
        <p:spPr/>
        <p:txBody>
          <a:bodyPr/>
          <a:lstStyle>
            <a:lvl1pPr>
              <a:defRPr/>
            </a:lvl1pPr>
          </a:lstStyle>
          <a:p>
            <a:pPr>
              <a:defRPr/>
            </a:pPr>
            <a:fld id="{945C6119-2384-4C50-A6A7-1B9BCF3FC697}" type="slidenum">
              <a:rPr lang="en-US" altLang="en-US"/>
              <a:pPr>
                <a:defRPr/>
              </a:pPr>
              <a:t>‹#›</a:t>
            </a:fld>
            <a:endParaRPr lang="en-US" altLang="en-US"/>
          </a:p>
        </p:txBody>
      </p:sp>
    </p:spTree>
    <p:extLst>
      <p:ext uri="{BB962C8B-B14F-4D97-AF65-F5344CB8AC3E}">
        <p14:creationId xmlns:p14="http://schemas.microsoft.com/office/powerpoint/2010/main" xmlns="" val="874539350"/>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46485D44-BA04-4C93-8D86-65B29DA4587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xmlns="" id="{15E825C5-524C-4BE2-A18D-5394CAF3AED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xmlns="" id="{4C8C8D57-D8AB-4D30-8C44-D7EB9D118336}"/>
              </a:ext>
            </a:extLst>
          </p:cNvPr>
          <p:cNvSpPr>
            <a:spLocks noGrp="1"/>
          </p:cNvSpPr>
          <p:nvPr>
            <p:ph type="sldNum" sz="quarter" idx="12"/>
          </p:nvPr>
        </p:nvSpPr>
        <p:spPr/>
        <p:txBody>
          <a:bodyPr/>
          <a:lstStyle>
            <a:lvl1pPr>
              <a:defRPr/>
            </a:lvl1pPr>
          </a:lstStyle>
          <a:p>
            <a:pPr>
              <a:defRPr/>
            </a:pPr>
            <a:fld id="{5D59D9A7-717A-4E10-88F1-D56B02E275B5}" type="slidenum">
              <a:rPr lang="en-US" altLang="en-US"/>
              <a:pPr>
                <a:defRPr/>
              </a:pPr>
              <a:t>‹#›</a:t>
            </a:fld>
            <a:endParaRPr lang="en-US" altLang="en-US"/>
          </a:p>
        </p:txBody>
      </p:sp>
    </p:spTree>
    <p:extLst>
      <p:ext uri="{BB962C8B-B14F-4D97-AF65-F5344CB8AC3E}">
        <p14:creationId xmlns:p14="http://schemas.microsoft.com/office/powerpoint/2010/main" xmlns="" val="200261645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xmlns=""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xmlns=""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xmlns=""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xmlns="" val="278568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xmlns=""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xmlns="" val="337497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xmlns=""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xmlns=""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xmlns=""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xmlns="" val="104494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xmlns=""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xmlns=""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xmlns=""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xmlns="" val="345205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xmlns=""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xmlns=""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xmlns="" val="295289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xmlns="" val="226340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xmlns=""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xmlns=""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xmlns=""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xmlns="" val="26305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xmlns=""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xmlns=""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xmlns=""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xmlns="" id="{98B60BAB-A622-49A9-BA28-568AB9205D1A}"/>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xmlns="" id="{A607BBC0-8378-4D06-8EC5-7D5A08D8984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D88F4047-6216-4D48-B5B4-9B249923F6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xmlns="" id="{7A619539-EB5F-466E-97D3-633101276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xmlns="" id="{CA254098-5216-48A8-AB9E-0D1866A87CC7}"/>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3EDEE86-0131-4455-9522-D8E1B3EF5F3F}" type="slidenum">
              <a:rPr lang="en-US" altLang="en-US"/>
              <a:pPr>
                <a:defRPr/>
              </a:pPr>
              <a:t>‹#›</a:t>
            </a:fld>
            <a:endParaRPr lang="en-US" altLang="en-US"/>
          </a:p>
        </p:txBody>
      </p:sp>
    </p:spTree>
    <p:extLst>
      <p:ext uri="{BB962C8B-B14F-4D97-AF65-F5344CB8AC3E}">
        <p14:creationId xmlns:p14="http://schemas.microsoft.com/office/powerpoint/2010/main" xmlns="" val="4198093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266D3687-D99D-153C-48D1-5E57345E4E9E}"/>
              </a:ext>
            </a:extLst>
          </p:cNvPr>
          <p:cNvSpPr/>
          <p:nvPr/>
        </p:nvSpPr>
        <p:spPr>
          <a:xfrm>
            <a:off x="76199" y="3048000"/>
            <a:ext cx="12039601" cy="3733800"/>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xmlns="" id="{F1D18E43-8BF9-AB0A-AF52-F3627EBDE1F2}"/>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E98990AA-6163-84EC-F4DB-F0710A9C1D61}"/>
              </a:ext>
            </a:extLst>
          </p:cNvPr>
          <p:cNvSpPr/>
          <p:nvPr/>
        </p:nvSpPr>
        <p:spPr>
          <a:xfrm>
            <a:off x="1295400" y="609600"/>
            <a:ext cx="9432160" cy="144655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dirty="0" err="1">
                <a:ln/>
                <a:solidFill>
                  <a:srgbClr val="CEB966"/>
                </a:solidFill>
                <a:effectLst>
                  <a:outerShdw blurRad="19685" dist="12700" dir="5400000" algn="tl" rotWithShape="0">
                    <a:srgbClr val="CEB966">
                      <a:satMod val="130000"/>
                      <a:alpha val="60000"/>
                    </a:srgbClr>
                  </a:outerShdw>
                  <a:reflection blurRad="10000" stA="55000" endPos="48000" dist="500" dir="5400000" sy="-100000" algn="bl" rotWithShape="0"/>
                </a:effectLst>
                <a:latin typeface="Book Antiqua"/>
              </a:rPr>
              <a:t>PerseverancE</a:t>
            </a:r>
            <a:endParaRPr lang="en-US" sz="8800" b="1" cap="all" dirty="0">
              <a:ln/>
              <a:solidFill>
                <a:srgbClr val="CEB966"/>
              </a:solidFill>
              <a:effectLst>
                <a:outerShdw blurRad="19685" dist="12700" dir="5400000" algn="tl" rotWithShape="0">
                  <a:srgbClr val="CEB966">
                    <a:satMod val="130000"/>
                    <a:alpha val="60000"/>
                  </a:srgbClr>
                </a:outerShdw>
                <a:reflection blurRad="10000" stA="55000" endPos="48000" dist="500" dir="5400000" sy="-100000" algn="bl" rotWithShape="0"/>
              </a:effectLst>
              <a:latin typeface="Book Antiqua"/>
            </a:endParaRPr>
          </a:p>
        </p:txBody>
      </p:sp>
      <p:sp>
        <p:nvSpPr>
          <p:cNvPr id="5" name="Rectangle 4">
            <a:extLst>
              <a:ext uri="{FF2B5EF4-FFF2-40B4-BE49-F238E27FC236}">
                <a16:creationId xmlns:a16="http://schemas.microsoft.com/office/drawing/2014/main" xmlns="" id="{8FDB43BA-ABC6-0B2A-1156-6816EB4B725D}"/>
              </a:ext>
            </a:extLst>
          </p:cNvPr>
          <p:cNvSpPr/>
          <p:nvPr/>
        </p:nvSpPr>
        <p:spPr>
          <a:xfrm>
            <a:off x="381000" y="3352800"/>
            <a:ext cx="11430000" cy="315732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xmlns="" id="{AAC3D0FD-75DF-A436-2829-D6A996301FFB}"/>
              </a:ext>
            </a:extLst>
          </p:cNvPr>
          <p:cNvSpPr txBox="1"/>
          <p:nvPr/>
        </p:nvSpPr>
        <p:spPr>
          <a:xfrm>
            <a:off x="457200" y="3962400"/>
            <a:ext cx="11277600" cy="2123658"/>
          </a:xfrm>
          <a:prstGeom prst="rect">
            <a:avLst/>
          </a:prstGeom>
          <a:noFill/>
          <a:effectLst>
            <a:softEdge rad="63500"/>
          </a:effectLst>
        </p:spPr>
        <p:txBody>
          <a:bodyPr wrap="square">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6600" dirty="0">
                <a:solidFill>
                  <a:schemeClr val="accent2">
                    <a:lumMod val="50000"/>
                  </a:schemeClr>
                </a:solidFill>
                <a:effectLst>
                  <a:outerShdw blurRad="38100" dist="38100" dir="2700000" algn="tl">
                    <a:srgbClr val="000000">
                      <a:alpha val="43137"/>
                    </a:srgbClr>
                  </a:outerShdw>
                </a:effectLst>
                <a:latin typeface="AbottOldStyle" panose="00000400000000000000" pitchFamily="2" charset="0"/>
                <a:ea typeface="Aargau" panose="00000500000000000000" pitchFamily="2" charset="0"/>
              </a:rPr>
              <a:t>Continued Effort to Achieve the Goal of Being with God</a:t>
            </a:r>
            <a:endParaRPr kumimoji="0" lang="en-US" sz="6600" b="0" i="0"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AbottOldStyle" panose="00000400000000000000" pitchFamily="2" charset="0"/>
              <a:ea typeface="Aargau" panose="00000500000000000000" pitchFamily="2" charset="0"/>
              <a:cs typeface="Arial" panose="020B0604020202020204" pitchFamily="34" charset="0"/>
            </a:endParaRPr>
          </a:p>
        </p:txBody>
      </p:sp>
    </p:spTree>
    <p:extLst>
      <p:ext uri="{BB962C8B-B14F-4D97-AF65-F5344CB8AC3E}">
        <p14:creationId xmlns:p14="http://schemas.microsoft.com/office/powerpoint/2010/main" xmlns="" val="2439891938"/>
      </p:ext>
    </p:extLst>
  </p:cSld>
  <p:clrMapOvr>
    <a:masterClrMapping/>
  </p:clrMapOvr>
  <mc:AlternateContent xmlns:mc="http://schemas.openxmlformats.org/markup-compatibility/2006">
    <mc:Choice xmlns:p14="http://schemas.microsoft.com/office/powerpoint/2010/main" xmlns="" Requires="p14">
      <p:transition spd="slow" p14:dur="1500" advTm="10000">
        <p:split orient="vert"/>
      </p:transition>
    </mc:Choice>
    <mc:Fallback>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50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In Steadfastness of Our Faith</a:t>
            </a:r>
          </a:p>
        </p:txBody>
      </p:sp>
      <p:sp>
        <p:nvSpPr>
          <p:cNvPr id="2" name="Rectangle 1">
            <a:extLst>
              <a:ext uri="{FF2B5EF4-FFF2-40B4-BE49-F238E27FC236}">
                <a16:creationId xmlns:a16="http://schemas.microsoft.com/office/drawing/2014/main" xmlns=""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57200" y="3173106"/>
            <a:ext cx="1762121"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Col. </a:t>
            </a:r>
          </a:p>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2:5-6</a:t>
            </a:r>
          </a:p>
        </p:txBody>
      </p:sp>
      <p:sp>
        <p:nvSpPr>
          <p:cNvPr id="4" name="Rectangle 3">
            <a:extLst>
              <a:ext uri="{FF2B5EF4-FFF2-40B4-BE49-F238E27FC236}">
                <a16:creationId xmlns:a16="http://schemas.microsoft.com/office/drawing/2014/main" xmlns=""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xmlns=""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78C6DA76-5E8E-92B3-D412-2CF478960559}"/>
              </a:ext>
            </a:extLst>
          </p:cNvPr>
          <p:cNvSpPr/>
          <p:nvPr/>
        </p:nvSpPr>
        <p:spPr>
          <a:xfrm>
            <a:off x="77754" y="210456"/>
            <a:ext cx="11762794" cy="707886"/>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dirty="0" err="1">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PerseverancE</a:t>
            </a:r>
            <a:r>
              <a:rPr lang="en-US" sz="4000" b="1" cap="all"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 – Continued Effort</a:t>
            </a:r>
          </a:p>
        </p:txBody>
      </p:sp>
      <p:sp>
        <p:nvSpPr>
          <p:cNvPr id="7" name="Rectangle 6">
            <a:extLst>
              <a:ext uri="{FF2B5EF4-FFF2-40B4-BE49-F238E27FC236}">
                <a16:creationId xmlns:a16="http://schemas.microsoft.com/office/drawing/2014/main" xmlns=""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95600" y="3012013"/>
            <a:ext cx="8839200" cy="3046988"/>
          </a:xfrm>
          <a:prstGeom prst="rect">
            <a:avLst/>
          </a:prstGeom>
          <a:noFill/>
        </p:spPr>
        <p:txBody>
          <a:bodyPr wrap="square">
            <a:spAutoFit/>
          </a:bodyPr>
          <a:lstStyle/>
          <a:p>
            <a:pPr algn="just"/>
            <a:r>
              <a:rPr lang="en-US" sz="4000" kern="0" dirty="0">
                <a:solidFill>
                  <a:schemeClr val="accent1">
                    <a:lumMod val="50000"/>
                  </a:schemeClr>
                </a:solidFill>
                <a:latin typeface="Times New Roman" panose="02020603050405020304" pitchFamily="18" charset="0"/>
                <a:cs typeface="Times New Roman" panose="02020603050405020304" pitchFamily="18" charset="0"/>
              </a:rPr>
              <a:t>“</a:t>
            </a:r>
            <a:r>
              <a:rPr lang="en-US" sz="3800" i="1" dirty="0">
                <a:solidFill>
                  <a:schemeClr val="accent1">
                    <a:lumMod val="50000"/>
                  </a:schemeClr>
                </a:solidFill>
                <a:latin typeface="Times New Roman" panose="02020603050405020304" pitchFamily="18" charset="0"/>
                <a:cs typeface="Times New Roman" panose="02020603050405020304" pitchFamily="18" charset="0"/>
              </a:rPr>
              <a:t>For though I be absent in the flesh, yet am I with you in the spirit, joying and beholding your order, and the </a:t>
            </a:r>
            <a:r>
              <a:rPr lang="en-US" sz="3800" i="1" dirty="0" err="1">
                <a:solidFill>
                  <a:schemeClr val="accent1">
                    <a:lumMod val="50000"/>
                  </a:schemeClr>
                </a:solidFill>
                <a:latin typeface="Times New Roman" panose="02020603050405020304" pitchFamily="18" charset="0"/>
                <a:cs typeface="Times New Roman" panose="02020603050405020304" pitchFamily="18" charset="0"/>
              </a:rPr>
              <a:t>stedfastness</a:t>
            </a:r>
            <a:r>
              <a:rPr lang="en-US" sz="3800" i="1" dirty="0">
                <a:solidFill>
                  <a:schemeClr val="accent1">
                    <a:lumMod val="50000"/>
                  </a:schemeClr>
                </a:solidFill>
                <a:latin typeface="Times New Roman" panose="02020603050405020304" pitchFamily="18" charset="0"/>
                <a:cs typeface="Times New Roman" panose="02020603050405020304" pitchFamily="18" charset="0"/>
              </a:rPr>
              <a:t> of your faith in Christ. As ye have therefore received Christ Jesus the Lord, so walk ye in him:</a:t>
            </a:r>
            <a:r>
              <a:rPr lang="en-US" sz="38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8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xmlns="" val="1874752117"/>
      </p:ext>
    </p:extLst>
  </p:cSld>
  <p:clrMapOvr>
    <a:masterClrMapping/>
  </p:clrMapOvr>
  <mc:AlternateContent xmlns:mc="http://schemas.openxmlformats.org/markup-compatibility/2006">
    <mc:Choice xmlns:p14="http://schemas.microsoft.com/office/powerpoint/2010/main" xmlns="" Requires="p14">
      <p:transition spd="slow" p14:dur="1500" advTm="21000">
        <p:split orient="vert"/>
      </p:transition>
    </mc:Choice>
    <mc:Fallback>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par>
                          <p:cTn id="8" fill="hold">
                            <p:stCondLst>
                              <p:cond delay="2000"/>
                            </p:stCondLst>
                            <p:childTnLst>
                              <p:par>
                                <p:cTn id="9" presetID="16" presetClass="entr" presetSubtype="21" fill="hold" nodeType="afterEffect">
                                  <p:stCondLst>
                                    <p:cond delay="100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barn(inVertical)">
                                      <p:cBhvr>
                                        <p:cTn id="11" dur="2000"/>
                                        <p:tgtEl>
                                          <p:spTgt spid="9">
                                            <p:txEl>
                                              <p:pRg st="0" end="0"/>
                                            </p:txEl>
                                          </p:spTgt>
                                        </p:tgtEl>
                                      </p:cBhvr>
                                    </p:animEffect>
                                  </p:childTnLst>
                                </p:cTn>
                              </p:par>
                            </p:childTnLst>
                          </p:cTn>
                        </p:par>
                        <p:par>
                          <p:cTn id="12" fill="hold">
                            <p:stCondLst>
                              <p:cond delay="5000"/>
                            </p:stCondLst>
                            <p:childTnLst>
                              <p:par>
                                <p:cTn id="13" presetID="10" presetClass="entr" presetSubtype="0" fill="hold" grpId="0" nodeType="after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2000"/>
                                        <p:tgtEl>
                                          <p:spTgt spid="13"/>
                                        </p:tgtEl>
                                      </p:cBhvr>
                                    </p:animEffect>
                                  </p:childTnLst>
                                </p:cTn>
                              </p:par>
                              <p:par>
                                <p:cTn id="16" presetID="10" presetClass="entr" presetSubtype="0" fill="hold" nodeType="withEffect">
                                  <p:stCondLst>
                                    <p:cond delay="100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par>
                          <p:cTn id="19" fill="hold">
                            <p:stCondLst>
                              <p:cond delay="8000"/>
                            </p:stCondLst>
                            <p:childTnLst>
                              <p:par>
                                <p:cTn id="20" presetID="10" presetClass="entr" presetSubtype="0" fill="hold" nodeType="afterEffect">
                                  <p:stCondLst>
                                    <p:cond delay="100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fade">
                                      <p:cBhvr>
                                        <p:cTn id="2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In </a:t>
            </a:r>
            <a:r>
              <a:rPr lang="en-US" sz="5200"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Running with Endurance</a:t>
            </a:r>
            <a:endPar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457200" y="3173106"/>
            <a:ext cx="1762121" cy="1442416"/>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Heb. </a:t>
            </a:r>
          </a:p>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12:1</a:t>
            </a:r>
          </a:p>
        </p:txBody>
      </p:sp>
      <p:sp>
        <p:nvSpPr>
          <p:cNvPr id="4" name="Rectangle 3">
            <a:extLst>
              <a:ext uri="{FF2B5EF4-FFF2-40B4-BE49-F238E27FC236}">
                <a16:creationId xmlns:a16="http://schemas.microsoft.com/office/drawing/2014/main" xmlns=""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xmlns=""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78C6DA76-5E8E-92B3-D412-2CF478960559}"/>
              </a:ext>
            </a:extLst>
          </p:cNvPr>
          <p:cNvSpPr/>
          <p:nvPr/>
        </p:nvSpPr>
        <p:spPr>
          <a:xfrm>
            <a:off x="77754" y="210456"/>
            <a:ext cx="11762794" cy="707886"/>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dirty="0" err="1">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PerseverancE</a:t>
            </a:r>
            <a:r>
              <a:rPr lang="en-US" sz="4000" b="1" cap="all"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 – Continued Effort</a:t>
            </a:r>
          </a:p>
        </p:txBody>
      </p:sp>
      <p:sp>
        <p:nvSpPr>
          <p:cNvPr id="7" name="Rectangle 6">
            <a:extLst>
              <a:ext uri="{FF2B5EF4-FFF2-40B4-BE49-F238E27FC236}">
                <a16:creationId xmlns:a16="http://schemas.microsoft.com/office/drawing/2014/main" xmlns=""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971799" y="3025794"/>
            <a:ext cx="8701603" cy="3016210"/>
          </a:xfrm>
          <a:prstGeom prst="rect">
            <a:avLst/>
          </a:prstGeom>
          <a:noFill/>
        </p:spPr>
        <p:txBody>
          <a:bodyPr wrap="square">
            <a:spAutoFit/>
          </a:bodyPr>
          <a:lstStyle/>
          <a:p>
            <a:pPr algn="just"/>
            <a:r>
              <a:rPr lang="en-US" sz="3800" i="1" kern="0" dirty="0">
                <a:solidFill>
                  <a:schemeClr val="accent1">
                    <a:lumMod val="50000"/>
                  </a:schemeClr>
                </a:solidFill>
                <a:latin typeface="Times New Roman" panose="02020603050405020304" pitchFamily="18" charset="0"/>
                <a:cs typeface="Times New Roman" panose="02020603050405020304" pitchFamily="18" charset="0"/>
              </a:rPr>
              <a:t>“Wherefore seeing we also are compassed about with so great a cloud of witnesses, let us lay aside every weight, and the sin which doth so easily beset us, and let us run with patience the race that is set before us.”</a:t>
            </a:r>
            <a:endParaRPr lang="en-US" sz="38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xmlns="" val="629488086"/>
      </p:ext>
    </p:extLst>
  </p:cSld>
  <p:clrMapOvr>
    <a:masterClrMapping/>
  </p:clrMapOvr>
  <mc:AlternateContent xmlns:mc="http://schemas.openxmlformats.org/markup-compatibility/2006">
    <mc:Choice xmlns:p14="http://schemas.microsoft.com/office/powerpoint/2010/main" xmlns="" Requires="p14">
      <p:transition spd="slow" p14:dur="1500" advTm="21000">
        <p:split orient="vert"/>
      </p:transition>
    </mc:Choice>
    <mc:Fallback>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In</a:t>
            </a:r>
            <a:r>
              <a:rPr kumimoji="0" lang="en-US" sz="5200" b="1" u="none" strike="noStrike" kern="1200" cap="none" spc="0" normalizeH="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Striving Against Sin</a:t>
            </a:r>
            <a:endPar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304800" y="3137075"/>
            <a:ext cx="2070037" cy="1554459"/>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a:t>
            </a:r>
          </a:p>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10:13</a:t>
            </a:r>
          </a:p>
        </p:txBody>
      </p:sp>
      <p:sp>
        <p:nvSpPr>
          <p:cNvPr id="4" name="Rectangle 3">
            <a:extLst>
              <a:ext uri="{FF2B5EF4-FFF2-40B4-BE49-F238E27FC236}">
                <a16:creationId xmlns:a16="http://schemas.microsoft.com/office/drawing/2014/main" xmlns=""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xmlns=""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78C6DA76-5E8E-92B3-D412-2CF478960559}"/>
              </a:ext>
            </a:extLst>
          </p:cNvPr>
          <p:cNvSpPr/>
          <p:nvPr/>
        </p:nvSpPr>
        <p:spPr>
          <a:xfrm>
            <a:off x="77754" y="210456"/>
            <a:ext cx="11762794" cy="707886"/>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dirty="0" err="1">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PerseverancE</a:t>
            </a:r>
            <a:r>
              <a:rPr lang="en-US" sz="4000" b="1" cap="all"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 – Continued Effort</a:t>
            </a:r>
          </a:p>
        </p:txBody>
      </p:sp>
      <p:sp>
        <p:nvSpPr>
          <p:cNvPr id="7" name="Rectangle 6">
            <a:extLst>
              <a:ext uri="{FF2B5EF4-FFF2-40B4-BE49-F238E27FC236}">
                <a16:creationId xmlns:a16="http://schemas.microsoft.com/office/drawing/2014/main" xmlns=""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08310" y="2806151"/>
            <a:ext cx="8839200" cy="3600986"/>
          </a:xfrm>
          <a:prstGeom prst="rect">
            <a:avLst/>
          </a:prstGeom>
          <a:noFill/>
        </p:spPr>
        <p:txBody>
          <a:bodyPr wrap="square">
            <a:spAutoFit/>
          </a:bodyPr>
          <a:lstStyle/>
          <a:p>
            <a:pPr algn="just"/>
            <a:r>
              <a:rPr lang="en-US" sz="3800" i="1" kern="0" dirty="0">
                <a:solidFill>
                  <a:schemeClr val="accent1">
                    <a:lumMod val="50000"/>
                  </a:schemeClr>
                </a:solidFill>
                <a:latin typeface="Times New Roman" panose="02020603050405020304" pitchFamily="18" charset="0"/>
                <a:cs typeface="Times New Roman" panose="02020603050405020304" pitchFamily="18" charset="0"/>
              </a:rPr>
              <a:t>“No temptation has overtaken you that is not common to man. God is faithful, and he will not let you be tempted beyond your ability, but with the temptation he will also provide the way of escape, that you may be able to endure it.</a:t>
            </a:r>
            <a:r>
              <a:rPr lang="en-US" sz="38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8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xmlns="" val="1303589745"/>
      </p:ext>
    </p:extLst>
  </p:cSld>
  <p:clrMapOvr>
    <a:masterClrMapping/>
  </p:clrMapOvr>
  <mc:AlternateContent xmlns:mc="http://schemas.openxmlformats.org/markup-compatibility/2006">
    <mc:Choice xmlns:p14="http://schemas.microsoft.com/office/powerpoint/2010/main" xmlns="" Requires="p14">
      <p:transition spd="slow" p14:dur="1500" advTm="21000">
        <p:split orient="vert"/>
      </p:transition>
    </mc:Choice>
    <mc:Fallback>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In </a:t>
            </a:r>
            <a:r>
              <a:rPr lang="en-US" sz="5200"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Finishing the Race</a:t>
            </a:r>
            <a:endParaRPr kumimoji="0" lang="en-US" sz="5200" b="1" u="none" strike="noStrike" kern="1200" cap="none" spc="0" normalizeH="0" baseline="0" noProof="0" dirty="0">
              <a:ln>
                <a:noFill/>
              </a:ln>
              <a:solidFill>
                <a:schemeClr val="accent2">
                  <a:lumMod val="50000"/>
                </a:schemeClr>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xmlns=""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304800" y="3137075"/>
            <a:ext cx="2070037" cy="1554459"/>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 Cor. </a:t>
            </a:r>
          </a:p>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4:17</a:t>
            </a:r>
          </a:p>
        </p:txBody>
      </p:sp>
      <p:sp>
        <p:nvSpPr>
          <p:cNvPr id="4" name="Rectangle 3">
            <a:extLst>
              <a:ext uri="{FF2B5EF4-FFF2-40B4-BE49-F238E27FC236}">
                <a16:creationId xmlns:a16="http://schemas.microsoft.com/office/drawing/2014/main" xmlns=""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xmlns=""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a16="http://schemas.microsoft.com/office/drawing/2014/main" xmlns="" id="{78C6DA76-5E8E-92B3-D412-2CF478960559}"/>
              </a:ext>
            </a:extLst>
          </p:cNvPr>
          <p:cNvSpPr/>
          <p:nvPr/>
        </p:nvSpPr>
        <p:spPr>
          <a:xfrm>
            <a:off x="77754" y="210456"/>
            <a:ext cx="11762794" cy="707886"/>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4000" b="1" cap="all" dirty="0" err="1">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PerseverancE</a:t>
            </a:r>
            <a:r>
              <a:rPr lang="en-US" sz="4000" b="1" cap="all"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 – Continued Effort</a:t>
            </a:r>
          </a:p>
        </p:txBody>
      </p:sp>
      <p:sp>
        <p:nvSpPr>
          <p:cNvPr id="7" name="Rectangle 6">
            <a:extLst>
              <a:ext uri="{FF2B5EF4-FFF2-40B4-BE49-F238E27FC236}">
                <a16:creationId xmlns:a16="http://schemas.microsoft.com/office/drawing/2014/main" xmlns=""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856898" y="2848822"/>
            <a:ext cx="9030302" cy="3370153"/>
          </a:xfrm>
          <a:prstGeom prst="rect">
            <a:avLst/>
          </a:prstGeom>
          <a:noFill/>
        </p:spPr>
        <p:txBody>
          <a:bodyPr wrap="square">
            <a:spAutoFit/>
          </a:bodyPr>
          <a:lstStyle/>
          <a:p>
            <a:pPr algn="just"/>
            <a:r>
              <a:rPr lang="en-US" sz="3550" i="1" kern="0" dirty="0">
                <a:solidFill>
                  <a:schemeClr val="accent1">
                    <a:lumMod val="50000"/>
                  </a:schemeClr>
                </a:solidFill>
                <a:latin typeface="Times New Roman" panose="02020603050405020304" pitchFamily="18" charset="0"/>
                <a:cs typeface="Times New Roman" panose="02020603050405020304" pitchFamily="18" charset="0"/>
              </a:rPr>
              <a:t>“For this light momentary affliction is preparing for us an eternal weight of glory beyond all comparison, as we look not to the things that are seen but to the things that are unseen. For the things that are seen are transient, but the things that are unseen are eternal.</a:t>
            </a:r>
            <a:r>
              <a:rPr lang="en-US" sz="355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55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xmlns="" val="1536922334"/>
      </p:ext>
    </p:extLst>
  </p:cSld>
  <p:clrMapOvr>
    <a:masterClrMapping/>
  </p:clrMapOvr>
  <mc:AlternateContent xmlns:mc="http://schemas.openxmlformats.org/markup-compatibility/2006">
    <mc:Choice xmlns:p14="http://schemas.microsoft.com/office/powerpoint/2010/main" xmlns="" Requires="p14">
      <p:transition spd="slow" p14:dur="1500" advTm="21000">
        <p:split orient="vert"/>
      </p:transition>
    </mc:Choice>
    <mc:Fallback>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xmlns=""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xmlns="" id="{84E91320-2AF4-2CF4-6E38-477FAB5DB96C}"/>
              </a:ext>
            </a:extLst>
          </p:cNvPr>
          <p:cNvSpPr txBox="1">
            <a:spLocks noChangeArrowheads="1"/>
          </p:cNvSpPr>
          <p:nvPr/>
        </p:nvSpPr>
        <p:spPr bwMode="auto">
          <a:xfrm>
            <a:off x="304800" y="3137075"/>
            <a:ext cx="2070037" cy="1554459"/>
          </a:xfrm>
          <a:prstGeom prst="rect">
            <a:avLst/>
          </a:prstGeom>
          <a:noFill/>
          <a:ln w="28575">
            <a:no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John </a:t>
            </a:r>
          </a:p>
          <a:p>
            <a:pPr eaLnBrk="1" fontAlgn="auto" hangingPunct="1">
              <a:spcAft>
                <a:spcPts val="0"/>
              </a:spcAft>
              <a:defRPr/>
            </a:pPr>
            <a:r>
              <a:rPr lang="en-US" altLang="en-US" kern="0" dirty="0">
                <a:solidFill>
                  <a:schemeClr val="accent2">
                    <a:lumMod val="50000"/>
                  </a:scheme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14:1-3</a:t>
            </a:r>
          </a:p>
        </p:txBody>
      </p:sp>
      <p:sp>
        <p:nvSpPr>
          <p:cNvPr id="4" name="Rectangle 3">
            <a:extLst>
              <a:ext uri="{FF2B5EF4-FFF2-40B4-BE49-F238E27FC236}">
                <a16:creationId xmlns:a16="http://schemas.microsoft.com/office/drawing/2014/main" xmlns=""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xmlns=""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a16="http://schemas.microsoft.com/office/drawing/2014/main" xmlns=""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xmlns="" id="{DAFB8359-B0AC-8BDB-99FF-3205546DE3DE}"/>
              </a:ext>
            </a:extLst>
          </p:cNvPr>
          <p:cNvSpPr txBox="1"/>
          <p:nvPr/>
        </p:nvSpPr>
        <p:spPr>
          <a:xfrm>
            <a:off x="2961322" y="2964906"/>
            <a:ext cx="8669053" cy="3170099"/>
          </a:xfrm>
          <a:prstGeom prst="rect">
            <a:avLst/>
          </a:prstGeom>
          <a:noFill/>
        </p:spPr>
        <p:txBody>
          <a:bodyPr wrap="square">
            <a:spAutoFit/>
          </a:bodyPr>
          <a:lstStyle/>
          <a:p>
            <a:pPr algn="just"/>
            <a:r>
              <a:rPr lang="en-US" sz="4000" i="1" kern="0" dirty="0">
                <a:solidFill>
                  <a:schemeClr val="accent1">
                    <a:lumMod val="50000"/>
                  </a:schemeClr>
                </a:solidFill>
                <a:latin typeface="Times New Roman" panose="02020603050405020304" pitchFamily="18" charset="0"/>
                <a:cs typeface="Times New Roman" panose="02020603050405020304" pitchFamily="18" charset="0"/>
              </a:rPr>
              <a:t>“Let not your heart be troubled… for I go to prepare a place for you. And if I go and prepare a place for you, I come again, and will receive you unto myself; that where I am, there ye may be also.</a:t>
            </a:r>
            <a:r>
              <a:rPr lang="en-US" sz="40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40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8" name="Rectangle 7">
            <a:extLst>
              <a:ext uri="{FF2B5EF4-FFF2-40B4-BE49-F238E27FC236}">
                <a16:creationId xmlns:a16="http://schemas.microsoft.com/office/drawing/2014/main" xmlns="" id="{3534BBDD-4676-C45A-8E88-A3D77AA3A84B}"/>
              </a:ext>
            </a:extLst>
          </p:cNvPr>
          <p:cNvSpPr/>
          <p:nvPr/>
        </p:nvSpPr>
        <p:spPr>
          <a:xfrm>
            <a:off x="1295400" y="609600"/>
            <a:ext cx="9432160" cy="144655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dirty="0" err="1">
                <a:ln/>
                <a:solidFill>
                  <a:srgbClr val="CEB966"/>
                </a:solidFill>
                <a:effectLst>
                  <a:outerShdw blurRad="19685" dist="12700" dir="5400000" algn="tl" rotWithShape="0">
                    <a:srgbClr val="CEB966">
                      <a:satMod val="130000"/>
                      <a:alpha val="60000"/>
                    </a:srgbClr>
                  </a:outerShdw>
                  <a:reflection blurRad="10000" stA="55000" endPos="48000" dist="500" dir="5400000" sy="-100000" algn="bl" rotWithShape="0"/>
                </a:effectLst>
                <a:latin typeface="Book Antiqua"/>
              </a:rPr>
              <a:t>PerseverancE</a:t>
            </a:r>
            <a:endParaRPr lang="en-US" sz="8800" b="1" cap="all" dirty="0">
              <a:ln/>
              <a:solidFill>
                <a:srgbClr val="CEB966"/>
              </a:solidFill>
              <a:effectLst>
                <a:outerShdw blurRad="19685" dist="12700" dir="5400000" algn="tl" rotWithShape="0">
                  <a:srgbClr val="CEB966">
                    <a:satMod val="130000"/>
                    <a:alpha val="60000"/>
                  </a:srgbClr>
                </a:outerShdw>
                <a:reflection blurRad="10000" stA="55000" endPos="48000" dist="500" dir="5400000" sy="-100000" algn="bl" rotWithShape="0"/>
              </a:effectLst>
              <a:latin typeface="Book Antiqua"/>
            </a:endParaRPr>
          </a:p>
        </p:txBody>
      </p:sp>
    </p:spTree>
    <p:extLst>
      <p:ext uri="{BB962C8B-B14F-4D97-AF65-F5344CB8AC3E}">
        <p14:creationId xmlns:p14="http://schemas.microsoft.com/office/powerpoint/2010/main" xmlns="" val="4264706819"/>
      </p:ext>
    </p:extLst>
  </p:cSld>
  <p:clrMapOvr>
    <a:masterClrMapping/>
  </p:clrMapOvr>
  <mc:AlternateContent xmlns:mc="http://schemas.openxmlformats.org/markup-compatibility/2006">
    <mc:Choice xmlns:p14="http://schemas.microsoft.com/office/powerpoint/2010/main" xmlns="" Requires="p14">
      <p:transition spd="slow" p14:dur="1500" advTm="18000">
        <p:split orient="vert"/>
      </p:transition>
    </mc:Choice>
    <mc:Fallback>
      <p:transition spd="slow" advTm="18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par>
                                <p:cTn id="8" presetID="10" presetClass="entr" presetSubtype="0" fill="hold" nodeType="withEffect">
                                  <p:stCondLst>
                                    <p:cond delay="10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childTnLst>
                          </p:cTn>
                        </p:par>
                        <p:par>
                          <p:cTn id="11" fill="hold">
                            <p:stCondLst>
                              <p:cond delay="3000"/>
                            </p:stCondLst>
                            <p:childTnLst>
                              <p:par>
                                <p:cTn id="12" presetID="10" presetClass="entr" presetSubtype="0" fill="hold" nodeType="afterEffect">
                                  <p:stCondLst>
                                    <p:cond delay="100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6E7DE4B-C70E-18E4-3595-34E2F471DB84}"/>
              </a:ext>
            </a:extLst>
          </p:cNvPr>
          <p:cNvSpPr/>
          <p:nvPr/>
        </p:nvSpPr>
        <p:spPr>
          <a:xfrm>
            <a:off x="76199" y="3048000"/>
            <a:ext cx="12039601" cy="3733800"/>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59" name="AutoShape 9" descr="Related image">
            <a:extLst>
              <a:ext uri="{FF2B5EF4-FFF2-40B4-BE49-F238E27FC236}">
                <a16:creationId xmlns:a16="http://schemas.microsoft.com/office/drawing/2014/main" xmlns=""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 name="Rectangle 2">
            <a:extLst>
              <a:ext uri="{FF2B5EF4-FFF2-40B4-BE49-F238E27FC236}">
                <a16:creationId xmlns:a16="http://schemas.microsoft.com/office/drawing/2014/main" xmlns="" id="{5BC23E25-7638-DED9-1AB0-1CE52AD74571}"/>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E324B806-CFAC-233B-9191-75DFA9464D8F}"/>
              </a:ext>
            </a:extLst>
          </p:cNvPr>
          <p:cNvSpPr/>
          <p:nvPr/>
        </p:nvSpPr>
        <p:spPr>
          <a:xfrm>
            <a:off x="304800" y="3276601"/>
            <a:ext cx="11506200" cy="32765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3">
            <a:extLst>
              <a:ext uri="{FF2B5EF4-FFF2-40B4-BE49-F238E27FC236}">
                <a16:creationId xmlns:a16="http://schemas.microsoft.com/office/drawing/2014/main" xmlns="" id="{0352BA3E-69C1-4621-9617-F5EC984AF6EC}"/>
              </a:ext>
            </a:extLst>
          </p:cNvPr>
          <p:cNvSpPr>
            <a:spLocks noGrp="1" noChangeArrowheads="1"/>
          </p:cNvSpPr>
          <p:nvPr>
            <p:ph type="subTitle" idx="1"/>
          </p:nvPr>
        </p:nvSpPr>
        <p:spPr>
          <a:xfrm>
            <a:off x="762000" y="685800"/>
            <a:ext cx="10591800" cy="4801580"/>
          </a:xfrm>
          <a:noFill/>
          <a:ln>
            <a:noFill/>
          </a:ln>
        </p:spPr>
        <p:txBody>
          <a:bodyPr>
            <a:normAutofit/>
          </a:bodyPr>
          <a:lstStyle/>
          <a:p>
            <a:pPr eaLnBrk="1" hangingPunct="1"/>
            <a:r>
              <a:rPr lang="en-US" sz="6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Let Us All Begin Our Worship Together </a:t>
            </a:r>
          </a:p>
          <a:p>
            <a:pPr eaLnBrk="1" hangingPunct="1"/>
            <a:endParaRPr lang="en-US" sz="1600" b="1" dirty="0">
              <a:latin typeface="Times New Roman" pitchFamily="18" charset="0"/>
              <a:cs typeface="Times New Roman" pitchFamily="18" charset="0"/>
            </a:endParaRPr>
          </a:p>
          <a:p>
            <a:pPr eaLnBrk="1" hangingPunct="1"/>
            <a:endParaRPr lang="en-US" sz="1600" b="1" dirty="0">
              <a:latin typeface="Times New Roman" pitchFamily="18" charset="0"/>
              <a:cs typeface="Times New Roman" pitchFamily="18" charset="0"/>
            </a:endParaRPr>
          </a:p>
          <a:p>
            <a:pPr eaLnBrk="1" hangingPunct="1"/>
            <a:endParaRPr lang="en-US" b="1" dirty="0">
              <a:latin typeface="Times New Roman" pitchFamily="18" charset="0"/>
              <a:cs typeface="Times New Roman" pitchFamily="18" charset="0"/>
            </a:endParaRPr>
          </a:p>
          <a:p>
            <a:pPr eaLnBrk="1" hangingPunct="1"/>
            <a:r>
              <a:rPr lang="en-US" sz="4400" i="1" dirty="0">
                <a:solidFill>
                  <a:schemeClr val="accent1">
                    <a:lumMod val="50000"/>
                  </a:schemeClr>
                </a:solidFill>
                <a:latin typeface="Times New Roman" pitchFamily="18" charset="0"/>
                <a:cs typeface="Times New Roman" pitchFamily="18" charset="0"/>
              </a:rPr>
              <a:t>“Oh magnify Jehovah with me, And let us exalt his name together.”</a:t>
            </a:r>
          </a:p>
          <a:p>
            <a:pPr eaLnBrk="1" hangingPunct="1"/>
            <a:endParaRPr lang="en-US" dirty="0">
              <a:solidFill>
                <a:srgbClr val="740016"/>
              </a:solidFill>
            </a:endParaRPr>
          </a:p>
        </p:txBody>
      </p:sp>
      <p:pic>
        <p:nvPicPr>
          <p:cNvPr id="11" name="Picture 2">
            <a:extLst>
              <a:ext uri="{FF2B5EF4-FFF2-40B4-BE49-F238E27FC236}">
                <a16:creationId xmlns:a16="http://schemas.microsoft.com/office/drawing/2014/main" xmlns="" id="{575ED3C5-5379-4044-91E9-0975BBC0D5F8}"/>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559343">
            <a:off x="10198569" y="5059421"/>
            <a:ext cx="1436103" cy="1353312"/>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4">
            <a:extLst>
              <a:ext uri="{FF2B5EF4-FFF2-40B4-BE49-F238E27FC236}">
                <a16:creationId xmlns:a16="http://schemas.microsoft.com/office/drawing/2014/main" xmlns="" id="{F856CEBC-D2CC-4181-9E1C-B2D66255558C}"/>
              </a:ext>
            </a:extLst>
          </p:cNvPr>
          <p:cNvSpPr txBox="1">
            <a:spLocks noChangeArrowheads="1"/>
          </p:cNvSpPr>
          <p:nvPr/>
        </p:nvSpPr>
        <p:spPr>
          <a:xfrm>
            <a:off x="4267200" y="5572565"/>
            <a:ext cx="7006431" cy="1066800"/>
          </a:xfrm>
          <a:prstGeom prst="rect">
            <a:avLst/>
          </a:prstGeom>
          <a:ln w="28575">
            <a:miter lim="800000"/>
            <a:headEnd/>
            <a:tailEnd/>
          </a:ln>
        </p:spPr>
        <p:txBody>
          <a:bodyPr rtlCol="0" anchor="ctr">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en-US" altLang="en-US" sz="4800" dirty="0">
                <a:solidFill>
                  <a:srgbClr val="5F2C26"/>
                </a:solidFill>
                <a:effectLst>
                  <a:outerShdw blurRad="38100" dist="38100" dir="2700000" algn="tl">
                    <a:srgbClr val="C0C0C0"/>
                  </a:outerShdw>
                </a:effectLst>
                <a:latin typeface="Palatino Linotype" panose="02040502050505030304" pitchFamily="18" charset="0"/>
              </a:rPr>
              <a:t> </a:t>
            </a:r>
            <a:r>
              <a:rPr lang="en-US" altLang="en-US" sz="5000" dirty="0">
                <a:solidFill>
                  <a:schemeClr val="accent2">
                    <a:lumMod val="50000"/>
                  </a:schemeClr>
                </a:solidFill>
                <a:effectLst>
                  <a:outerShdw blurRad="38100" dist="38100" dir="2700000" algn="tl">
                    <a:srgbClr val="C0C0C0"/>
                  </a:outerShdw>
                </a:effectLst>
                <a:latin typeface="Palatino Linotype" panose="02040502050505030304" pitchFamily="18" charset="0"/>
              </a:rPr>
              <a:t>Psalm 34:5</a:t>
            </a:r>
          </a:p>
        </p:txBody>
      </p:sp>
    </p:spTree>
    <p:extLst>
      <p:ext uri="{BB962C8B-B14F-4D97-AF65-F5344CB8AC3E}">
        <p14:creationId xmlns:p14="http://schemas.microsoft.com/office/powerpoint/2010/main" xmlns="" val="2206276005"/>
      </p:ext>
    </p:extLst>
  </p:cSld>
  <p:clrMapOvr>
    <a:masterClrMapping/>
  </p:clrMapOvr>
  <mc:AlternateContent xmlns:mc="http://schemas.openxmlformats.org/markup-compatibility/2006">
    <mc:Choice xmlns:p14="http://schemas.microsoft.com/office/powerpoint/2010/main" xmlns="" Requires="p14">
      <p:transition spd="slow" p14:dur="1500" advTm="14000">
        <p:split orient="vert"/>
      </p:transition>
    </mc:Choice>
    <mc:Fallback>
      <p:transition spd="slow"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17">
                                            <p:txEl>
                                              <p:pRg st="4" end="4"/>
                                            </p:txEl>
                                          </p:spTgt>
                                        </p:tgtEl>
                                        <p:attrNameLst>
                                          <p:attrName>style.visibility</p:attrName>
                                        </p:attrNameLst>
                                      </p:cBhvr>
                                      <p:to>
                                        <p:strVal val="visible"/>
                                      </p:to>
                                    </p:set>
                                    <p:animEffect transition="in" filter="fade">
                                      <p:cBhvr>
                                        <p:cTn id="11" dur="2000"/>
                                        <p:tgtEl>
                                          <p:spTgt spid="17">
                                            <p:txEl>
                                              <p:pRg st="4" end="4"/>
                                            </p:txEl>
                                          </p:spTgt>
                                        </p:tgtEl>
                                      </p:cBhvr>
                                    </p:animEffect>
                                  </p:childTnLst>
                                </p:cTn>
                              </p:par>
                              <p:par>
                                <p:cTn id="12" presetID="10" presetClass="entr" presetSubtype="0" fill="hold" nodeType="withEffect">
                                  <p:stCondLst>
                                    <p:cond delay="100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2000"/>
                                        <p:tgtEl>
                                          <p:spTgt spid="11"/>
                                        </p:tgtEl>
                                      </p:cBhvr>
                                    </p:animEffect>
                                  </p:childTnLst>
                                </p:cTn>
                              </p:par>
                            </p:childTnLst>
                          </p:cTn>
                        </p:par>
                        <p:par>
                          <p:cTn id="15" fill="hold">
                            <p:stCondLst>
                              <p:cond delay="5000"/>
                            </p:stCondLst>
                            <p:childTnLst>
                              <p:par>
                                <p:cTn id="16" presetID="10" presetClass="entr" presetSubtype="0" fill="hold" grpId="0" nodeType="afterEffect">
                                  <p:stCondLst>
                                    <p:cond delay="150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2000"/>
                                        <p:tgtEl>
                                          <p:spTgt spid="8"/>
                                        </p:tgtEl>
                                      </p:cBhvr>
                                    </p:animEffect>
                                  </p:childTnLst>
                                </p:cTn>
                              </p:par>
                            </p:childTnLst>
                          </p:cTn>
                        </p:par>
                        <p:par>
                          <p:cTn id="19" fill="hold">
                            <p:stCondLst>
                              <p:cond delay="8500"/>
                            </p:stCond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xmlns="" id="{E5D0EF4F-1755-4BBB-96D0-B93234A418BB}"/>
              </a:ext>
            </a:extLst>
          </p:cNvPr>
          <p:cNvSpPr>
            <a:spLocks noChangeArrowheads="1"/>
          </p:cNvSpPr>
          <p:nvPr/>
        </p:nvSpPr>
        <p:spPr bwMode="auto">
          <a:xfrm>
            <a:off x="0" y="0"/>
            <a:ext cx="12192000" cy="6858000"/>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cSld>
  <p:clrMapOvr>
    <a:masterClrMapping/>
  </p:clrMapOvr>
  <p:transition advTm="5372000">
    <p:dissolv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3092</TotalTime>
  <Words>347</Words>
  <Application>Microsoft Office PowerPoint</Application>
  <PresentationFormat>Custom</PresentationFormat>
  <Paragraphs>39</Paragraphs>
  <Slides>8</Slides>
  <Notes>7</Notes>
  <HiddenSlides>0</HiddenSlides>
  <MMClips>0</MMClips>
  <ScaleCrop>false</ScaleCrop>
  <HeadingPairs>
    <vt:vector size="6" baseType="variant">
      <vt:variant>
        <vt:lpstr>Theme</vt:lpstr>
      </vt:variant>
      <vt:variant>
        <vt:i4>2</vt:i4>
      </vt:variant>
      <vt:variant>
        <vt:lpstr>Slide Titles</vt:lpstr>
      </vt:variant>
      <vt:variant>
        <vt:i4>8</vt:i4>
      </vt:variant>
      <vt:variant>
        <vt:lpstr>Custom Shows</vt:lpstr>
      </vt:variant>
      <vt:variant>
        <vt:i4>1</vt:i4>
      </vt:variant>
    </vt:vector>
  </HeadingPairs>
  <TitlesOfParts>
    <vt:vector size="11" baseType="lpstr">
      <vt:lpstr>Default Design</vt:lpstr>
      <vt:lpstr>1_Default Design</vt:lpstr>
      <vt:lpstr>Slide 1</vt:lpstr>
      <vt:lpstr>Slide 2</vt:lpstr>
      <vt:lpstr>Slide 3</vt:lpstr>
      <vt:lpstr>Slide 4</vt:lpstr>
      <vt:lpstr>Slide 5</vt:lpstr>
      <vt:lpstr>Slide 6</vt:lpstr>
      <vt:lpstr>Slide 7</vt:lpstr>
      <vt:lpstr>Slide 8</vt:lpstr>
      <vt:lpstr>Main Presentation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 of Worship</dc:title>
  <dc:creator>Steve Klein</dc:creator>
  <cp:lastModifiedBy>Larry Wisdom</cp:lastModifiedBy>
  <cp:revision>331</cp:revision>
  <dcterms:created xsi:type="dcterms:W3CDTF">2013-08-12T14:39:11Z</dcterms:created>
  <dcterms:modified xsi:type="dcterms:W3CDTF">2023-08-07T23:12:09Z</dcterms:modified>
</cp:coreProperties>
</file>