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</p:sldMasterIdLst>
  <p:notesMasterIdLst>
    <p:notesMasterId r:id="rId16"/>
  </p:notesMasterIdLst>
  <p:sldIdLst>
    <p:sldId id="848" r:id="rId4"/>
    <p:sldId id="849" r:id="rId5"/>
    <p:sldId id="878" r:id="rId6"/>
    <p:sldId id="879" r:id="rId7"/>
    <p:sldId id="880" r:id="rId8"/>
    <p:sldId id="881" r:id="rId9"/>
    <p:sldId id="882" r:id="rId10"/>
    <p:sldId id="883" r:id="rId11"/>
    <p:sldId id="884" r:id="rId12"/>
    <p:sldId id="885" r:id="rId13"/>
    <p:sldId id="862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E1BF0-79C5-4B2E-AC2A-0210118BDD34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6E50D-090C-416F-BA65-C813CC5943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1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90824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70121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2803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2803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07770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37027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60067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62501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42655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9951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84A873-4183-2431-54C2-348936BCF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116B3A4-12B8-F197-1F59-98ED1DC12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A0D6DC-8CE7-E944-30A0-8D70B1FD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6C2F3E-9A84-EC82-362D-44337C6B3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B3E56F-0ED0-7685-E810-FEC4D48C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487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06EE99-977D-3E80-8462-F5519663B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3F9165E-5F3A-6B04-3E94-C45AB8FE8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1B9D2-D211-7AC1-520B-BD34DBE56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088E41-CB98-ADF2-8A44-E8495DCC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9161FD-3AD0-3F00-154A-F61C51A6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28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201BF3B-79C2-4FF3-BA22-6279C97B2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5C29E8D-5BF2-C23F-3B95-768CA14F1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C9C217-517F-580F-FC05-4B2F50B3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E9119A-6533-F916-BE90-181A3856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0DA9A6-3BC3-8ECC-2328-670D04206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014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4193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2187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185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5242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5698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465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93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B747C0-ADD3-F2E6-F694-0957D2F0D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48C91C-7865-25A4-E2B6-933A85745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27796E-1BD4-20DF-5F37-CDC3C04AD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E0FC7B-9D64-9E5B-D79D-B14AAD36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7D54A8-16AD-F645-DACF-2BA243843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8938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081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899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1736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13756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28363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798003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13533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01756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11470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0340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862E9-A714-E886-0B36-4B68D354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6D2CF7-FF51-DC1D-04DF-E253B2AA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99F0E3-8BDA-83A8-B91B-7A8A33F0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4D17E2-573B-89F8-556B-B867F63F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F90FB4-C257-FEBC-A0A0-94DD2E96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6873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214665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89078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22412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2505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DD0137-639A-1B5C-8899-BAC06578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89A75A-CB71-D12C-514E-3BBA7D6D0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58943BF-649A-73FD-589E-FDCEAF2B2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72DC7E-BB95-C34E-1D79-E47072BCF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1EF665-994D-F8B2-3A71-36392934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367B79-CB22-CFAF-AA82-709E0393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391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DE3FA9-1BAF-92EC-31E0-E409E637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DD596C-554E-A0C1-2DBB-457126EAE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0327AB-9327-9A8C-A4A5-D4559505A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74DA05C-81CF-E3C3-FE9B-517975CA1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C9F2577-86DE-F7CD-A678-FFF2A26E1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FE2E90-11DF-41C3-6332-04867BF12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6DD70FC-46FD-384F-C29F-C432338E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B490220-7C5F-619A-AB50-712FD1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482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F9768-8A12-285D-C870-EAAE4FD70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B96E9EF-AFE9-0A47-42BA-863C4390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1CADC7D-3CF0-0DED-E9CB-35CC3BED3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B524F6B-4CD8-C225-B46C-4CEF6709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243BAF4-00E7-A4A1-580D-89955FC7B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48E3D9C-0FAB-E02B-A6CF-ABF28ACC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35A5ABA-554E-007C-AC82-59FEA0A5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651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2ED435-3ABA-87E3-8E58-F3A25789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E9AB9F-C3C9-4DFA-2BB0-32BB16E2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23BCE88-A176-D43B-9BE5-57BE385F9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AD2E9A-3EF2-E9D5-4A8C-5C954E9A7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98D9277-F848-7CDB-FEBF-031BFA5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478895-C405-CE94-A665-6A6B443BF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445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4C925A-2D6B-9962-4547-B01121FE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E19DE25-451E-89BA-63A2-51F798814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EB2CA2-F1D0-F8E1-C33F-A0782DEA1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7929F6-7707-EA3B-8242-CDADD2EE6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252DB1-D368-F76D-BBBC-66C2911E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D5D506-583F-786F-69AB-35E26AC4F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99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5D0A51B-C3AC-BD5E-ED5F-40D08FAA6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45AA76-FB8D-A228-03AE-3B85BA2D3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3F65B2-A0AF-0017-29E0-60017621A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129AA7-AA81-3066-ED84-16B125BB6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271FA4-4B04-F46D-21D0-6B7DEB56C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33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814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9201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4A9C07-B832-A671-9FB4-5E5C09DD230E}"/>
              </a:ext>
            </a:extLst>
          </p:cNvPr>
          <p:cNvSpPr txBox="1"/>
          <p:nvPr/>
        </p:nvSpPr>
        <p:spPr>
          <a:xfrm>
            <a:off x="658334" y="3360111"/>
            <a:ext cx="1102753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Spirit of Worship</a:t>
            </a:r>
          </a:p>
          <a:p>
            <a:pPr algn="ctr"/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73DB14C-DA04-BBEE-2A16-908B5DE6DA6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980" y="27896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CD5F2B7-7738-1CF7-0B74-5DB74697E64D}"/>
              </a:ext>
            </a:extLst>
          </p:cNvPr>
          <p:cNvSpPr/>
          <p:nvPr/>
        </p:nvSpPr>
        <p:spPr>
          <a:xfrm>
            <a:off x="3397541" y="409203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</p:txBody>
      </p:sp>
    </p:spTree>
    <p:extLst>
      <p:ext uri="{BB962C8B-B14F-4D97-AF65-F5344CB8AC3E}">
        <p14:creationId xmlns:p14="http://schemas.microsoft.com/office/powerpoint/2010/main" xmlns="" val="4243348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8000">
        <p:split orient="vert"/>
      </p:transition>
    </mc:Choice>
    <mc:Fallback>
      <p:transition spd="slow" advTm="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Holiness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30744" y="4243656"/>
            <a:ext cx="84477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“Give unto the Lord the glory due his name; Worship the Lord in the beauty of Holiness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29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0086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xmlns="" id="{47802FF2-1A20-697B-7D30-2330FACFD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5911" y="324461"/>
            <a:ext cx="1962150" cy="19621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0403270-93E2-25E4-5FE7-BE49DC3D4A5D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Lakeland Hills Boulevard Church of Christ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42294846-8345-5D55-0232-37E60CA5C38D}"/>
              </a:ext>
            </a:extLst>
          </p:cNvPr>
          <p:cNvCxnSpPr>
            <a:cxnSpLocks/>
          </p:cNvCxnSpPr>
          <p:nvPr/>
        </p:nvCxnSpPr>
        <p:spPr>
          <a:xfrm>
            <a:off x="555812" y="4518545"/>
            <a:ext cx="11065534" cy="0"/>
          </a:xfrm>
          <a:prstGeom prst="line">
            <a:avLst/>
          </a:prstGeom>
          <a:noFill/>
          <a:ln w="76200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A32AEC7-60CE-B046-1539-DAC395E901C1}"/>
              </a:ext>
            </a:extLst>
          </p:cNvPr>
          <p:cNvSpPr txBox="1"/>
          <p:nvPr/>
        </p:nvSpPr>
        <p:spPr>
          <a:xfrm>
            <a:off x="345531" y="2770689"/>
            <a:ext cx="11486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Let Us Begin Our Worship Together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35FE417-EA5A-22CA-F68E-F9FB92DF7BF7}"/>
              </a:ext>
            </a:extLst>
          </p:cNvPr>
          <p:cNvSpPr txBox="1"/>
          <p:nvPr/>
        </p:nvSpPr>
        <p:spPr>
          <a:xfrm>
            <a:off x="466165" y="4677807"/>
            <a:ext cx="1115518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600" i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“Wherefore, receiving a kingdom that cannot be shaken, let us have grace, whereby we may offer service well-pleasing to God with reverence and awe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35352550-E394-6CD4-2D0D-A7A21AC61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2378" y="5826719"/>
            <a:ext cx="3899283" cy="103128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0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</a:t>
            </a:r>
            <a:r>
              <a: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:28 </a:t>
            </a:r>
          </a:p>
        </p:txBody>
      </p:sp>
    </p:spTree>
    <p:extLst>
      <p:ext uri="{BB962C8B-B14F-4D97-AF65-F5344CB8AC3E}">
        <p14:creationId xmlns:p14="http://schemas.microsoft.com/office/powerpoint/2010/main" xmlns="" val="235192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xmlns="" id="{E5D0EF4F-1755-4BBB-96D0-B93234A4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5372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06601" y="1200914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614196" y="2340143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465417" y="2459504"/>
            <a:ext cx="112611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honor or show reverence for a divine being or supernatural power: To regard with great or extravagant respect, honor, or devotion. </a:t>
            </a:r>
            <a:endParaRPr lang="en-US" sz="40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980" y="27896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409203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Worship Defined</a:t>
            </a:r>
            <a:endParaRPr lang="en-US" sz="6000" b="1" kern="0" noProof="0" dirty="0"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D427454-D6D7-046A-5C99-2C8D6AC626A0}"/>
              </a:ext>
            </a:extLst>
          </p:cNvPr>
          <p:cNvSpPr txBox="1"/>
          <p:nvPr/>
        </p:nvSpPr>
        <p:spPr>
          <a:xfrm>
            <a:off x="465416" y="5275860"/>
            <a:ext cx="1122044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“Come, let us worship and bow down, Let us kneel before the LORD our Maker.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38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A39ED6C3-2535-A93D-118E-CF97DEA32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9344" y="5660127"/>
            <a:ext cx="3546113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2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lang="en-US" altLang="en-US" sz="42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95</a:t>
            </a:r>
            <a:r>
              <a:rPr kumimoji="0" lang="en-US" altLang="en-US" sz="42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:6</a:t>
            </a:r>
          </a:p>
        </p:txBody>
      </p:sp>
    </p:spTree>
    <p:extLst>
      <p:ext uri="{BB962C8B-B14F-4D97-AF65-F5344CB8AC3E}">
        <p14:creationId xmlns:p14="http://schemas.microsoft.com/office/powerpoint/2010/main" xmlns="" val="33278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Anticipation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947286" y="4243656"/>
            <a:ext cx="84477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“My soul thirsts for God,  for the living God. When shall  I come and appear before God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42:2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DAE124A0-5F71-2FFE-F266-AAE9556FB2AD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452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Gratitude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48674" y="4243656"/>
            <a:ext cx="84477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“Enter into His gates with thanksgiving, and into His courts with praise. Be thankful to Him and bless his name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100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27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Humility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30744" y="3955653"/>
            <a:ext cx="844771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“He has told you, O man, what is good; and what does the Lord require of you but to do justice, and to love kindness, and to walk humbly with your God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Micah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603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Awe Before God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21779" y="4243656"/>
            <a:ext cx="84477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“Let All the earth fear the Lord; Let all the inhabitants of the world stand in awe of Him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33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2344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Joy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12814" y="4145044"/>
            <a:ext cx="84477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“Praise the Lord! I will praise the Lord with my whole heart, in the assembly of the upright and in the congregation</a:t>
            </a:r>
            <a:r>
              <a:rPr lang="en-US" sz="4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111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2978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Unity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517123" y="3789116"/>
            <a:ext cx="1107166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“Finally, be ye all likeminded, compassionate, loving as brethren, tenderhearted, humble-minded, not rendering evil for evil or reviling for reviling but </a:t>
            </a:r>
            <a:r>
              <a:rPr lang="en-US" sz="3800" i="1" kern="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contraiwise</a:t>
            </a:r>
            <a:r>
              <a:rPr lang="en-US" sz="38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blessing; for hereunto were you called</a:t>
            </a:r>
            <a:r>
              <a:rPr lang="en-US" sz="38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38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7297" y="5622967"/>
            <a:ext cx="3546113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2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Peter </a:t>
            </a:r>
            <a:r>
              <a:rPr lang="en-US" altLang="en-US" sz="42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altLang="en-US" sz="42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:8-9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8104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A Spirit of Exaltation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17123" y="3602637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66602" y="4462855"/>
            <a:ext cx="844771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200" i="1" kern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“O magnify the Lord with me, and let us exalt His name together</a:t>
            </a:r>
            <a:r>
              <a:rPr lang="en-US" sz="42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4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2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69" y="4511718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34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Spirit of Worship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337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404</Words>
  <Application>Microsoft Office PowerPoint</Application>
  <PresentationFormat>Custom</PresentationFormat>
  <Paragraphs>59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1_Office Theme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Wisdom</dc:creator>
  <cp:lastModifiedBy>Larry Wisdom</cp:lastModifiedBy>
  <cp:revision>30</cp:revision>
  <dcterms:created xsi:type="dcterms:W3CDTF">2023-05-27T11:05:08Z</dcterms:created>
  <dcterms:modified xsi:type="dcterms:W3CDTF">2023-08-07T23:02:36Z</dcterms:modified>
</cp:coreProperties>
</file>