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Lst>
  <p:notesMasterIdLst>
    <p:notesMasterId r:id="rId11"/>
  </p:notesMasterIdLst>
  <p:sldIdLst>
    <p:sldId id="848" r:id="rId3"/>
    <p:sldId id="849" r:id="rId4"/>
    <p:sldId id="850" r:id="rId5"/>
    <p:sldId id="851" r:id="rId6"/>
    <p:sldId id="852" r:id="rId7"/>
    <p:sldId id="853" r:id="rId8"/>
    <p:sldId id="845" r:id="rId9"/>
    <p:sldId id="27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28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372" y="-9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1AFCA0-BD19-4459-BFCA-8435B6F47F7A}" type="datetimeFigureOut">
              <a:rPr lang="en-US" smtClean="0"/>
              <a:pPr/>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6F6A2A-C805-4ABD-BBDF-7BC815FFB765}" type="slidenum">
              <a:rPr lang="en-US" smtClean="0"/>
              <a:pPr/>
              <a:t>‹#›</a:t>
            </a:fld>
            <a:endParaRPr lang="en-US"/>
          </a:p>
        </p:txBody>
      </p:sp>
    </p:spTree>
    <p:extLst>
      <p:ext uri="{BB962C8B-B14F-4D97-AF65-F5344CB8AC3E}">
        <p14:creationId xmlns:p14="http://schemas.microsoft.com/office/powerpoint/2010/main" xmlns="" val="3297432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xmlns=""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xmlns=""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xmlns="" id="{12EE313E-4F5C-41A2-B0FC-1DF498493D81}"/>
              </a:ext>
            </a:extLst>
          </p:cNvPr>
          <p:cNvSpPr>
            <a:spLocks noGrp="1" noChangeArrowheads="1"/>
          </p:cNvSpPr>
          <p:nvPr>
            <p:ph type="body" idx="1"/>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xmlns="" val="3828039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xmlns=""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xmlns=""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xmlns="" id="{12EE313E-4F5C-41A2-B0FC-1DF498493D81}"/>
              </a:ext>
            </a:extLst>
          </p:cNvPr>
          <p:cNvSpPr>
            <a:spLocks noGrp="1" noChangeArrowheads="1"/>
          </p:cNvSpPr>
          <p:nvPr>
            <p:ph type="body" idx="1"/>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xmlns="" val="31864736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xmlns=""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xmlns=""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xmlns="" id="{12EE313E-4F5C-41A2-B0FC-1DF498493D81}"/>
              </a:ext>
            </a:extLst>
          </p:cNvPr>
          <p:cNvSpPr>
            <a:spLocks noGrp="1" noChangeArrowheads="1"/>
          </p:cNvSpPr>
          <p:nvPr>
            <p:ph type="body" idx="1"/>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xmlns="" val="23606916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xmlns=""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xmlns=""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xmlns="" id="{12EE313E-4F5C-41A2-B0FC-1DF498493D81}"/>
              </a:ext>
            </a:extLst>
          </p:cNvPr>
          <p:cNvSpPr>
            <a:spLocks noGrp="1" noChangeArrowheads="1"/>
          </p:cNvSpPr>
          <p:nvPr>
            <p:ph type="body" idx="1"/>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xmlns="" val="990347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xmlns=""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xmlns=""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xmlns="" id="{12EE313E-4F5C-41A2-B0FC-1DF498493D81}"/>
              </a:ext>
            </a:extLst>
          </p:cNvPr>
          <p:cNvSpPr>
            <a:spLocks noGrp="1" noChangeArrowheads="1"/>
          </p:cNvSpPr>
          <p:nvPr>
            <p:ph type="body" idx="1"/>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xmlns="" val="29640097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xmlns=""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xmlns=""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xmlns="" id="{12EE313E-4F5C-41A2-B0FC-1DF498493D81}"/>
              </a:ext>
            </a:extLst>
          </p:cNvPr>
          <p:cNvSpPr>
            <a:spLocks noGrp="1" noChangeArrowheads="1"/>
          </p:cNvSpPr>
          <p:nvPr>
            <p:ph type="body" idx="1"/>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xmlns="" val="20878743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xmlns=""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xmlns=""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xmlns="" id="{12EE313E-4F5C-41A2-B0FC-1DF498493D81}"/>
              </a:ext>
            </a:extLst>
          </p:cNvPr>
          <p:cNvSpPr>
            <a:spLocks noGrp="1" noChangeArrowheads="1"/>
          </p:cNvSpPr>
          <p:nvPr>
            <p:ph type="body" idx="1"/>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xmlns="" val="2846451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CCFB09-5C16-4375-CDA3-B518E8D9F6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B1558609-1B83-A5E3-A70A-7C6F9CF5C9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925C90B3-4B87-A038-A157-5FBFE12D90AD}"/>
              </a:ext>
            </a:extLst>
          </p:cNvPr>
          <p:cNvSpPr>
            <a:spLocks noGrp="1"/>
          </p:cNvSpPr>
          <p:nvPr>
            <p:ph type="dt" sz="half" idx="10"/>
          </p:nvPr>
        </p:nvSpPr>
        <p:spPr/>
        <p:txBody>
          <a:bodyPr/>
          <a:lstStyle/>
          <a:p>
            <a:fld id="{1C61A973-A9DB-491D-B388-9459E45124CC}" type="datetimeFigureOut">
              <a:rPr lang="en-US" smtClean="0"/>
              <a:pPr/>
              <a:t>8/7/2023</a:t>
            </a:fld>
            <a:endParaRPr lang="en-US"/>
          </a:p>
        </p:txBody>
      </p:sp>
      <p:sp>
        <p:nvSpPr>
          <p:cNvPr id="5" name="Footer Placeholder 4">
            <a:extLst>
              <a:ext uri="{FF2B5EF4-FFF2-40B4-BE49-F238E27FC236}">
                <a16:creationId xmlns:a16="http://schemas.microsoft.com/office/drawing/2014/main" xmlns="" id="{79D83D62-5807-9AE2-D1F9-9B9143A0E6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6245970-EE5F-401E-870D-21EDE26D830E}"/>
              </a:ext>
            </a:extLst>
          </p:cNvPr>
          <p:cNvSpPr>
            <a:spLocks noGrp="1"/>
          </p:cNvSpPr>
          <p:nvPr>
            <p:ph type="sldNum" sz="quarter" idx="12"/>
          </p:nvPr>
        </p:nvSpPr>
        <p:spPr/>
        <p:txBody>
          <a:bodyPr/>
          <a:lstStyle/>
          <a:p>
            <a:fld id="{22D3A751-EE19-4408-A12A-D329F79DBF9F}" type="slidenum">
              <a:rPr lang="en-US" smtClean="0"/>
              <a:pPr/>
              <a:t>‹#›</a:t>
            </a:fld>
            <a:endParaRPr lang="en-US"/>
          </a:p>
        </p:txBody>
      </p:sp>
    </p:spTree>
    <p:extLst>
      <p:ext uri="{BB962C8B-B14F-4D97-AF65-F5344CB8AC3E}">
        <p14:creationId xmlns:p14="http://schemas.microsoft.com/office/powerpoint/2010/main" xmlns="" val="2667524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7C0007-9CBB-1210-D2D2-FE45AB58858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E6F2C6BE-563B-3132-BA2E-B1A01C75EE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8B1F64E-A747-8BA2-7598-CB204EBBD393}"/>
              </a:ext>
            </a:extLst>
          </p:cNvPr>
          <p:cNvSpPr>
            <a:spLocks noGrp="1"/>
          </p:cNvSpPr>
          <p:nvPr>
            <p:ph type="dt" sz="half" idx="10"/>
          </p:nvPr>
        </p:nvSpPr>
        <p:spPr/>
        <p:txBody>
          <a:bodyPr/>
          <a:lstStyle/>
          <a:p>
            <a:fld id="{1C61A973-A9DB-491D-B388-9459E45124CC}" type="datetimeFigureOut">
              <a:rPr lang="en-US" smtClean="0"/>
              <a:pPr/>
              <a:t>8/7/2023</a:t>
            </a:fld>
            <a:endParaRPr lang="en-US"/>
          </a:p>
        </p:txBody>
      </p:sp>
      <p:sp>
        <p:nvSpPr>
          <p:cNvPr id="5" name="Footer Placeholder 4">
            <a:extLst>
              <a:ext uri="{FF2B5EF4-FFF2-40B4-BE49-F238E27FC236}">
                <a16:creationId xmlns:a16="http://schemas.microsoft.com/office/drawing/2014/main" xmlns="" id="{2F25F70B-1AE0-5D47-3765-AB00DD8C34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DA2F524-E35B-CE8F-B706-4FE7B0A386D0}"/>
              </a:ext>
            </a:extLst>
          </p:cNvPr>
          <p:cNvSpPr>
            <a:spLocks noGrp="1"/>
          </p:cNvSpPr>
          <p:nvPr>
            <p:ph type="sldNum" sz="quarter" idx="12"/>
          </p:nvPr>
        </p:nvSpPr>
        <p:spPr/>
        <p:txBody>
          <a:bodyPr/>
          <a:lstStyle/>
          <a:p>
            <a:fld id="{22D3A751-EE19-4408-A12A-D329F79DBF9F}" type="slidenum">
              <a:rPr lang="en-US" smtClean="0"/>
              <a:pPr/>
              <a:t>‹#›</a:t>
            </a:fld>
            <a:endParaRPr lang="en-US"/>
          </a:p>
        </p:txBody>
      </p:sp>
    </p:spTree>
    <p:extLst>
      <p:ext uri="{BB962C8B-B14F-4D97-AF65-F5344CB8AC3E}">
        <p14:creationId xmlns:p14="http://schemas.microsoft.com/office/powerpoint/2010/main" xmlns="" val="457681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7ED6B73B-466F-45ED-5768-CDDF0DF1182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6A6AEA16-7C18-7570-A445-A4D77AF7C9F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9A51D03-0ADD-FC95-7212-56BF2C096F00}"/>
              </a:ext>
            </a:extLst>
          </p:cNvPr>
          <p:cNvSpPr>
            <a:spLocks noGrp="1"/>
          </p:cNvSpPr>
          <p:nvPr>
            <p:ph type="dt" sz="half" idx="10"/>
          </p:nvPr>
        </p:nvSpPr>
        <p:spPr/>
        <p:txBody>
          <a:bodyPr/>
          <a:lstStyle/>
          <a:p>
            <a:fld id="{1C61A973-A9DB-491D-B388-9459E45124CC}" type="datetimeFigureOut">
              <a:rPr lang="en-US" smtClean="0"/>
              <a:pPr/>
              <a:t>8/7/2023</a:t>
            </a:fld>
            <a:endParaRPr lang="en-US"/>
          </a:p>
        </p:txBody>
      </p:sp>
      <p:sp>
        <p:nvSpPr>
          <p:cNvPr id="5" name="Footer Placeholder 4">
            <a:extLst>
              <a:ext uri="{FF2B5EF4-FFF2-40B4-BE49-F238E27FC236}">
                <a16:creationId xmlns:a16="http://schemas.microsoft.com/office/drawing/2014/main" xmlns="" id="{AF41C452-FC4F-BAE1-9E39-E4CBED027B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A28D281-DE9E-3FB2-6B84-CB75353AC51C}"/>
              </a:ext>
            </a:extLst>
          </p:cNvPr>
          <p:cNvSpPr>
            <a:spLocks noGrp="1"/>
          </p:cNvSpPr>
          <p:nvPr>
            <p:ph type="sldNum" sz="quarter" idx="12"/>
          </p:nvPr>
        </p:nvSpPr>
        <p:spPr/>
        <p:txBody>
          <a:bodyPr/>
          <a:lstStyle/>
          <a:p>
            <a:fld id="{22D3A751-EE19-4408-A12A-D329F79DBF9F}" type="slidenum">
              <a:rPr lang="en-US" smtClean="0"/>
              <a:pPr/>
              <a:t>‹#›</a:t>
            </a:fld>
            <a:endParaRPr lang="en-US"/>
          </a:p>
        </p:txBody>
      </p:sp>
    </p:spTree>
    <p:extLst>
      <p:ext uri="{BB962C8B-B14F-4D97-AF65-F5344CB8AC3E}">
        <p14:creationId xmlns:p14="http://schemas.microsoft.com/office/powerpoint/2010/main" xmlns="" val="5356828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xmlns="" id="{6238A19C-C854-4B97-83C0-20294E03B25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F81CB201-04E6-4832-B690-3F672BC9FE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752258AE-558D-47B3-956A-D2A62C9356B5}"/>
              </a:ext>
            </a:extLst>
          </p:cNvPr>
          <p:cNvSpPr>
            <a:spLocks noGrp="1" noChangeArrowheads="1"/>
          </p:cNvSpPr>
          <p:nvPr>
            <p:ph type="sldNum" sz="quarter" idx="12"/>
          </p:nvPr>
        </p:nvSpPr>
        <p:spPr>
          <a:ln/>
        </p:spPr>
        <p:txBody>
          <a:bodyPr/>
          <a:lstStyle>
            <a:lvl1pPr>
              <a:defRPr/>
            </a:lvl1pPr>
          </a:lstStyle>
          <a:p>
            <a:fld id="{BD27B068-FF57-4B71-86C2-02657EE0CD42}" type="slidenum">
              <a:rPr lang="en-US" altLang="en-US"/>
              <a:pPr/>
              <a:t>‹#›</a:t>
            </a:fld>
            <a:endParaRPr lang="en-US" altLang="en-US"/>
          </a:p>
        </p:txBody>
      </p:sp>
    </p:spTree>
    <p:extLst>
      <p:ext uri="{BB962C8B-B14F-4D97-AF65-F5344CB8AC3E}">
        <p14:creationId xmlns:p14="http://schemas.microsoft.com/office/powerpoint/2010/main" xmlns="" val="4213898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0089E308-A1C2-4E97-961E-D61507A48E8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31B50F7E-9503-4F2E-A6BD-4C51B7644B5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DC101539-54BF-465F-BE5F-40D47E547987}"/>
              </a:ext>
            </a:extLst>
          </p:cNvPr>
          <p:cNvSpPr>
            <a:spLocks noGrp="1" noChangeArrowheads="1"/>
          </p:cNvSpPr>
          <p:nvPr>
            <p:ph type="sldNum" sz="quarter" idx="12"/>
          </p:nvPr>
        </p:nvSpPr>
        <p:spPr>
          <a:ln/>
        </p:spPr>
        <p:txBody>
          <a:bodyPr/>
          <a:lstStyle>
            <a:lvl1pPr>
              <a:defRPr/>
            </a:lvl1pPr>
          </a:lstStyle>
          <a:p>
            <a:fld id="{A6C1CA04-1201-4FE0-98EA-45CC682C1080}" type="slidenum">
              <a:rPr lang="en-US" altLang="en-US"/>
              <a:pPr/>
              <a:t>‹#›</a:t>
            </a:fld>
            <a:endParaRPr lang="en-US" altLang="en-US"/>
          </a:p>
        </p:txBody>
      </p:sp>
    </p:spTree>
    <p:extLst>
      <p:ext uri="{BB962C8B-B14F-4D97-AF65-F5344CB8AC3E}">
        <p14:creationId xmlns:p14="http://schemas.microsoft.com/office/powerpoint/2010/main" xmlns="" val="24020072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xmlns="" id="{548EE218-72BE-483B-8E33-A3B32AD68B1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AD8E45B5-E8E1-48F2-B4CA-00668E1C52A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286F3144-3AA4-4A24-BE35-15B7926CAD5D}"/>
              </a:ext>
            </a:extLst>
          </p:cNvPr>
          <p:cNvSpPr>
            <a:spLocks noGrp="1" noChangeArrowheads="1"/>
          </p:cNvSpPr>
          <p:nvPr>
            <p:ph type="sldNum" sz="quarter" idx="12"/>
          </p:nvPr>
        </p:nvSpPr>
        <p:spPr>
          <a:ln/>
        </p:spPr>
        <p:txBody>
          <a:bodyPr/>
          <a:lstStyle>
            <a:lvl1pPr>
              <a:defRPr/>
            </a:lvl1pPr>
          </a:lstStyle>
          <a:p>
            <a:fld id="{1BB42ACA-8D7C-49E9-8C3A-EF408174E509}" type="slidenum">
              <a:rPr lang="en-US" altLang="en-US"/>
              <a:pPr/>
              <a:t>‹#›</a:t>
            </a:fld>
            <a:endParaRPr lang="en-US" altLang="en-US"/>
          </a:p>
        </p:txBody>
      </p:sp>
    </p:spTree>
    <p:extLst>
      <p:ext uri="{BB962C8B-B14F-4D97-AF65-F5344CB8AC3E}">
        <p14:creationId xmlns:p14="http://schemas.microsoft.com/office/powerpoint/2010/main" xmlns="" val="13558378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xmlns="" id="{0ED8B4E6-E298-44D3-9715-C486C03A207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xmlns="" id="{E3283D1C-FC8D-4C40-B31C-55EC27F8733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xmlns="" id="{BDD09B58-DBA0-4185-932D-A4EE63857A6B}"/>
              </a:ext>
            </a:extLst>
          </p:cNvPr>
          <p:cNvSpPr>
            <a:spLocks noGrp="1" noChangeArrowheads="1"/>
          </p:cNvSpPr>
          <p:nvPr>
            <p:ph type="sldNum" sz="quarter" idx="12"/>
          </p:nvPr>
        </p:nvSpPr>
        <p:spPr>
          <a:ln/>
        </p:spPr>
        <p:txBody>
          <a:bodyPr/>
          <a:lstStyle>
            <a:lvl1pPr>
              <a:defRPr/>
            </a:lvl1pPr>
          </a:lstStyle>
          <a:p>
            <a:fld id="{08B1D9ED-C442-4572-A9FF-0A5074348E67}" type="slidenum">
              <a:rPr lang="en-US" altLang="en-US"/>
              <a:pPr/>
              <a:t>‹#›</a:t>
            </a:fld>
            <a:endParaRPr lang="en-US" altLang="en-US"/>
          </a:p>
        </p:txBody>
      </p:sp>
    </p:spTree>
    <p:extLst>
      <p:ext uri="{BB962C8B-B14F-4D97-AF65-F5344CB8AC3E}">
        <p14:creationId xmlns:p14="http://schemas.microsoft.com/office/powerpoint/2010/main" xmlns="" val="11668654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xmlns="" id="{5FC53211-3E7E-4B85-A4DB-EEDD4A791F9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xmlns="" id="{4521A770-3098-421B-A8AF-4C010206B6D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xmlns="" id="{25372D26-E4F6-48CE-861B-5F530D56F387}"/>
              </a:ext>
            </a:extLst>
          </p:cNvPr>
          <p:cNvSpPr>
            <a:spLocks noGrp="1" noChangeArrowheads="1"/>
          </p:cNvSpPr>
          <p:nvPr>
            <p:ph type="sldNum" sz="quarter" idx="12"/>
          </p:nvPr>
        </p:nvSpPr>
        <p:spPr>
          <a:ln/>
        </p:spPr>
        <p:txBody>
          <a:bodyPr/>
          <a:lstStyle>
            <a:lvl1pPr>
              <a:defRPr/>
            </a:lvl1pPr>
          </a:lstStyle>
          <a:p>
            <a:fld id="{454ACDEC-FB8D-4618-9464-08A7522F5816}" type="slidenum">
              <a:rPr lang="en-US" altLang="en-US"/>
              <a:pPr/>
              <a:t>‹#›</a:t>
            </a:fld>
            <a:endParaRPr lang="en-US" altLang="en-US"/>
          </a:p>
        </p:txBody>
      </p:sp>
    </p:spTree>
    <p:extLst>
      <p:ext uri="{BB962C8B-B14F-4D97-AF65-F5344CB8AC3E}">
        <p14:creationId xmlns:p14="http://schemas.microsoft.com/office/powerpoint/2010/main" xmlns="" val="4512528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xmlns="" id="{888A5FF3-D7AE-4609-BAF4-1182707E91C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xmlns="" id="{93DDB369-F928-4AFE-BC43-D01F12437CA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xmlns="" id="{A4987B27-2F8E-4622-8420-AD24F9CB6CCF}"/>
              </a:ext>
            </a:extLst>
          </p:cNvPr>
          <p:cNvSpPr>
            <a:spLocks noGrp="1" noChangeArrowheads="1"/>
          </p:cNvSpPr>
          <p:nvPr>
            <p:ph type="sldNum" sz="quarter" idx="12"/>
          </p:nvPr>
        </p:nvSpPr>
        <p:spPr>
          <a:ln/>
        </p:spPr>
        <p:txBody>
          <a:bodyPr/>
          <a:lstStyle>
            <a:lvl1pPr>
              <a:defRPr/>
            </a:lvl1pPr>
          </a:lstStyle>
          <a:p>
            <a:fld id="{EFCC7C8E-5088-4386-9A94-2CB040971801}" type="slidenum">
              <a:rPr lang="en-US" altLang="en-US"/>
              <a:pPr/>
              <a:t>‹#›</a:t>
            </a:fld>
            <a:endParaRPr lang="en-US" altLang="en-US"/>
          </a:p>
        </p:txBody>
      </p:sp>
    </p:spTree>
    <p:extLst>
      <p:ext uri="{BB962C8B-B14F-4D97-AF65-F5344CB8AC3E}">
        <p14:creationId xmlns:p14="http://schemas.microsoft.com/office/powerpoint/2010/main" xmlns="" val="24097443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xmlns="" id="{20F93AE4-D29D-4926-938A-482EAC3DBDE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xmlns="" id="{42905954-9A26-4085-BA7B-DBE460BA0F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xmlns="" id="{89BD4434-DD84-4024-A42A-861ADBDA4DAE}"/>
              </a:ext>
            </a:extLst>
          </p:cNvPr>
          <p:cNvSpPr>
            <a:spLocks noGrp="1" noChangeArrowheads="1"/>
          </p:cNvSpPr>
          <p:nvPr>
            <p:ph type="sldNum" sz="quarter" idx="12"/>
          </p:nvPr>
        </p:nvSpPr>
        <p:spPr>
          <a:ln/>
        </p:spPr>
        <p:txBody>
          <a:bodyPr/>
          <a:lstStyle>
            <a:lvl1pPr>
              <a:defRPr/>
            </a:lvl1pPr>
          </a:lstStyle>
          <a:p>
            <a:fld id="{EC4C2C07-5F70-40B3-A6B3-0E56B7552235}" type="slidenum">
              <a:rPr lang="en-US" altLang="en-US"/>
              <a:pPr/>
              <a:t>‹#›</a:t>
            </a:fld>
            <a:endParaRPr lang="en-US" altLang="en-US"/>
          </a:p>
        </p:txBody>
      </p:sp>
    </p:spTree>
    <p:extLst>
      <p:ext uri="{BB962C8B-B14F-4D97-AF65-F5344CB8AC3E}">
        <p14:creationId xmlns:p14="http://schemas.microsoft.com/office/powerpoint/2010/main" xmlns="" val="21119994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xmlns="" id="{EC5AD1A4-9E15-4D30-9057-1BBEB1DEA91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xmlns="" id="{54CEBA2C-3FC7-4C6D-BCA4-0399DFF050B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xmlns="" id="{A5260355-C593-4E99-BF74-3E4C1C2DF847}"/>
              </a:ext>
            </a:extLst>
          </p:cNvPr>
          <p:cNvSpPr>
            <a:spLocks noGrp="1" noChangeArrowheads="1"/>
          </p:cNvSpPr>
          <p:nvPr>
            <p:ph type="sldNum" sz="quarter" idx="12"/>
          </p:nvPr>
        </p:nvSpPr>
        <p:spPr>
          <a:ln/>
        </p:spPr>
        <p:txBody>
          <a:bodyPr/>
          <a:lstStyle>
            <a:lvl1pPr>
              <a:defRPr/>
            </a:lvl1pPr>
          </a:lstStyle>
          <a:p>
            <a:fld id="{6D6157A8-696C-43E5-A205-252C11717BCA}" type="slidenum">
              <a:rPr lang="en-US" altLang="en-US"/>
              <a:pPr/>
              <a:t>‹#›</a:t>
            </a:fld>
            <a:endParaRPr lang="en-US" altLang="en-US"/>
          </a:p>
        </p:txBody>
      </p:sp>
    </p:spTree>
    <p:extLst>
      <p:ext uri="{BB962C8B-B14F-4D97-AF65-F5344CB8AC3E}">
        <p14:creationId xmlns:p14="http://schemas.microsoft.com/office/powerpoint/2010/main" xmlns="" val="652910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A4D71A-CE6A-25F4-8328-4761D3A13E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8571888-57F1-0175-81BF-870E9351D9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1992CA4-B474-9756-2E58-4118DF4EAD0D}"/>
              </a:ext>
            </a:extLst>
          </p:cNvPr>
          <p:cNvSpPr>
            <a:spLocks noGrp="1"/>
          </p:cNvSpPr>
          <p:nvPr>
            <p:ph type="dt" sz="half" idx="10"/>
          </p:nvPr>
        </p:nvSpPr>
        <p:spPr/>
        <p:txBody>
          <a:bodyPr/>
          <a:lstStyle/>
          <a:p>
            <a:fld id="{1C61A973-A9DB-491D-B388-9459E45124CC}" type="datetimeFigureOut">
              <a:rPr lang="en-US" smtClean="0"/>
              <a:pPr/>
              <a:t>8/7/2023</a:t>
            </a:fld>
            <a:endParaRPr lang="en-US"/>
          </a:p>
        </p:txBody>
      </p:sp>
      <p:sp>
        <p:nvSpPr>
          <p:cNvPr id="5" name="Footer Placeholder 4">
            <a:extLst>
              <a:ext uri="{FF2B5EF4-FFF2-40B4-BE49-F238E27FC236}">
                <a16:creationId xmlns:a16="http://schemas.microsoft.com/office/drawing/2014/main" xmlns="" id="{64F79411-1B3B-2819-672C-ACB4F67E17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18942FA-7831-955B-E00F-608B6DE8B51F}"/>
              </a:ext>
            </a:extLst>
          </p:cNvPr>
          <p:cNvSpPr>
            <a:spLocks noGrp="1"/>
          </p:cNvSpPr>
          <p:nvPr>
            <p:ph type="sldNum" sz="quarter" idx="12"/>
          </p:nvPr>
        </p:nvSpPr>
        <p:spPr/>
        <p:txBody>
          <a:bodyPr/>
          <a:lstStyle/>
          <a:p>
            <a:fld id="{22D3A751-EE19-4408-A12A-D329F79DBF9F}" type="slidenum">
              <a:rPr lang="en-US" smtClean="0"/>
              <a:pPr/>
              <a:t>‹#›</a:t>
            </a:fld>
            <a:endParaRPr lang="en-US"/>
          </a:p>
        </p:txBody>
      </p:sp>
    </p:spTree>
    <p:extLst>
      <p:ext uri="{BB962C8B-B14F-4D97-AF65-F5344CB8AC3E}">
        <p14:creationId xmlns:p14="http://schemas.microsoft.com/office/powerpoint/2010/main" xmlns="" val="20910758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xmlns="" id="{FE85377D-CECF-406D-92A3-866AD9121D9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xmlns="" id="{54A321EA-BA2B-46C9-8B80-6A0991CDCEC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xmlns="" id="{BF09A138-8FDF-481D-A261-31B8CB52BFAC}"/>
              </a:ext>
            </a:extLst>
          </p:cNvPr>
          <p:cNvSpPr>
            <a:spLocks noGrp="1" noChangeArrowheads="1"/>
          </p:cNvSpPr>
          <p:nvPr>
            <p:ph type="sldNum" sz="quarter" idx="12"/>
          </p:nvPr>
        </p:nvSpPr>
        <p:spPr>
          <a:ln/>
        </p:spPr>
        <p:txBody>
          <a:bodyPr/>
          <a:lstStyle>
            <a:lvl1pPr>
              <a:defRPr/>
            </a:lvl1pPr>
          </a:lstStyle>
          <a:p>
            <a:fld id="{6ED0DB7D-8A1D-4261-98DB-535A8C940232}" type="slidenum">
              <a:rPr lang="en-US" altLang="en-US"/>
              <a:pPr/>
              <a:t>‹#›</a:t>
            </a:fld>
            <a:endParaRPr lang="en-US" altLang="en-US"/>
          </a:p>
        </p:txBody>
      </p:sp>
    </p:spTree>
    <p:extLst>
      <p:ext uri="{BB962C8B-B14F-4D97-AF65-F5344CB8AC3E}">
        <p14:creationId xmlns:p14="http://schemas.microsoft.com/office/powerpoint/2010/main" xmlns="" val="11246111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5D4E0B3E-BE88-470E-BB48-C0C312A09FC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E18716FA-1CBD-41D3-9B58-397CDF20B63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172E688F-90E6-4018-9E7A-4ECF630F2FCB}"/>
              </a:ext>
            </a:extLst>
          </p:cNvPr>
          <p:cNvSpPr>
            <a:spLocks noGrp="1" noChangeArrowheads="1"/>
          </p:cNvSpPr>
          <p:nvPr>
            <p:ph type="sldNum" sz="quarter" idx="12"/>
          </p:nvPr>
        </p:nvSpPr>
        <p:spPr>
          <a:ln/>
        </p:spPr>
        <p:txBody>
          <a:bodyPr/>
          <a:lstStyle>
            <a:lvl1pPr>
              <a:defRPr/>
            </a:lvl1pPr>
          </a:lstStyle>
          <a:p>
            <a:fld id="{33DE2033-8526-470D-AF5D-62898678F3A5}" type="slidenum">
              <a:rPr lang="en-US" altLang="en-US"/>
              <a:pPr/>
              <a:t>‹#›</a:t>
            </a:fld>
            <a:endParaRPr lang="en-US" altLang="en-US"/>
          </a:p>
        </p:txBody>
      </p:sp>
    </p:spTree>
    <p:extLst>
      <p:ext uri="{BB962C8B-B14F-4D97-AF65-F5344CB8AC3E}">
        <p14:creationId xmlns:p14="http://schemas.microsoft.com/office/powerpoint/2010/main" xmlns="" val="9059149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1D6B1108-9E1E-4B76-AF3D-3C185ABF46C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5893C143-5E26-4899-ACFB-3D131EC116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A2F47C89-B90A-48FA-9D2E-D19513BAEDD3}"/>
              </a:ext>
            </a:extLst>
          </p:cNvPr>
          <p:cNvSpPr>
            <a:spLocks noGrp="1" noChangeArrowheads="1"/>
          </p:cNvSpPr>
          <p:nvPr>
            <p:ph type="sldNum" sz="quarter" idx="12"/>
          </p:nvPr>
        </p:nvSpPr>
        <p:spPr>
          <a:ln/>
        </p:spPr>
        <p:txBody>
          <a:bodyPr/>
          <a:lstStyle>
            <a:lvl1pPr>
              <a:defRPr/>
            </a:lvl1pPr>
          </a:lstStyle>
          <a:p>
            <a:fld id="{0F92A13C-0719-4D2E-8EBD-CCFDB9AEC45A}" type="slidenum">
              <a:rPr lang="en-US" altLang="en-US"/>
              <a:pPr/>
              <a:t>‹#›</a:t>
            </a:fld>
            <a:endParaRPr lang="en-US" altLang="en-US"/>
          </a:p>
        </p:txBody>
      </p:sp>
    </p:spTree>
    <p:extLst>
      <p:ext uri="{BB962C8B-B14F-4D97-AF65-F5344CB8AC3E}">
        <p14:creationId xmlns:p14="http://schemas.microsoft.com/office/powerpoint/2010/main" xmlns="" val="224574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78A90F-4449-674F-793D-E57F6218C8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946AB0C9-61AF-2334-D4B2-288D9BB590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3EC36C32-A4A6-6149-B76A-E6013294D739}"/>
              </a:ext>
            </a:extLst>
          </p:cNvPr>
          <p:cNvSpPr>
            <a:spLocks noGrp="1"/>
          </p:cNvSpPr>
          <p:nvPr>
            <p:ph type="dt" sz="half" idx="10"/>
          </p:nvPr>
        </p:nvSpPr>
        <p:spPr/>
        <p:txBody>
          <a:bodyPr/>
          <a:lstStyle/>
          <a:p>
            <a:fld id="{1C61A973-A9DB-491D-B388-9459E45124CC}" type="datetimeFigureOut">
              <a:rPr lang="en-US" smtClean="0"/>
              <a:pPr/>
              <a:t>8/7/2023</a:t>
            </a:fld>
            <a:endParaRPr lang="en-US"/>
          </a:p>
        </p:txBody>
      </p:sp>
      <p:sp>
        <p:nvSpPr>
          <p:cNvPr id="5" name="Footer Placeholder 4">
            <a:extLst>
              <a:ext uri="{FF2B5EF4-FFF2-40B4-BE49-F238E27FC236}">
                <a16:creationId xmlns:a16="http://schemas.microsoft.com/office/drawing/2014/main" xmlns="" id="{E4F003AD-7386-B7BA-3B7D-12C2673EDD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8416DB6-90D5-1858-6458-AE5958CEE8CE}"/>
              </a:ext>
            </a:extLst>
          </p:cNvPr>
          <p:cNvSpPr>
            <a:spLocks noGrp="1"/>
          </p:cNvSpPr>
          <p:nvPr>
            <p:ph type="sldNum" sz="quarter" idx="12"/>
          </p:nvPr>
        </p:nvSpPr>
        <p:spPr/>
        <p:txBody>
          <a:bodyPr/>
          <a:lstStyle/>
          <a:p>
            <a:fld id="{22D3A751-EE19-4408-A12A-D329F79DBF9F}" type="slidenum">
              <a:rPr lang="en-US" smtClean="0"/>
              <a:pPr/>
              <a:t>‹#›</a:t>
            </a:fld>
            <a:endParaRPr lang="en-US"/>
          </a:p>
        </p:txBody>
      </p:sp>
    </p:spTree>
    <p:extLst>
      <p:ext uri="{BB962C8B-B14F-4D97-AF65-F5344CB8AC3E}">
        <p14:creationId xmlns:p14="http://schemas.microsoft.com/office/powerpoint/2010/main" xmlns="" val="193262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D291EC-7414-43E3-D0DE-CDE378099D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665534EF-47D4-D09E-356A-F77A5B9866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C3A07FA3-3F79-274B-A2E1-DADC92BB24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E0C2E39F-1C0D-1CEA-DCB9-0B05977E592A}"/>
              </a:ext>
            </a:extLst>
          </p:cNvPr>
          <p:cNvSpPr>
            <a:spLocks noGrp="1"/>
          </p:cNvSpPr>
          <p:nvPr>
            <p:ph type="dt" sz="half" idx="10"/>
          </p:nvPr>
        </p:nvSpPr>
        <p:spPr/>
        <p:txBody>
          <a:bodyPr/>
          <a:lstStyle/>
          <a:p>
            <a:fld id="{1C61A973-A9DB-491D-B388-9459E45124CC}" type="datetimeFigureOut">
              <a:rPr lang="en-US" smtClean="0"/>
              <a:pPr/>
              <a:t>8/7/2023</a:t>
            </a:fld>
            <a:endParaRPr lang="en-US"/>
          </a:p>
        </p:txBody>
      </p:sp>
      <p:sp>
        <p:nvSpPr>
          <p:cNvPr id="6" name="Footer Placeholder 5">
            <a:extLst>
              <a:ext uri="{FF2B5EF4-FFF2-40B4-BE49-F238E27FC236}">
                <a16:creationId xmlns:a16="http://schemas.microsoft.com/office/drawing/2014/main" xmlns="" id="{95C36ADE-BADC-1785-1252-B4E29FEDB8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B20BF9EA-44E3-B3B8-4C0E-E99829D98668}"/>
              </a:ext>
            </a:extLst>
          </p:cNvPr>
          <p:cNvSpPr>
            <a:spLocks noGrp="1"/>
          </p:cNvSpPr>
          <p:nvPr>
            <p:ph type="sldNum" sz="quarter" idx="12"/>
          </p:nvPr>
        </p:nvSpPr>
        <p:spPr/>
        <p:txBody>
          <a:bodyPr/>
          <a:lstStyle/>
          <a:p>
            <a:fld id="{22D3A751-EE19-4408-A12A-D329F79DBF9F}" type="slidenum">
              <a:rPr lang="en-US" smtClean="0"/>
              <a:pPr/>
              <a:t>‹#›</a:t>
            </a:fld>
            <a:endParaRPr lang="en-US"/>
          </a:p>
        </p:txBody>
      </p:sp>
    </p:spTree>
    <p:extLst>
      <p:ext uri="{BB962C8B-B14F-4D97-AF65-F5344CB8AC3E}">
        <p14:creationId xmlns:p14="http://schemas.microsoft.com/office/powerpoint/2010/main" xmlns="" val="3376832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0C2AC0-BCCD-FD93-2056-9B4B2DAD4D0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1A8E55EE-5B4E-DF38-9D79-46BC14A7B4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8334BBB-9EB9-0A24-66A8-D018A86722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A98B1D98-FC74-8960-596E-D0BDB70FD7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04D2E0ED-D4D2-6A5E-8ED9-E1C605D39D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6FA37C03-800A-60DC-A01C-1395B3D4EB35}"/>
              </a:ext>
            </a:extLst>
          </p:cNvPr>
          <p:cNvSpPr>
            <a:spLocks noGrp="1"/>
          </p:cNvSpPr>
          <p:nvPr>
            <p:ph type="dt" sz="half" idx="10"/>
          </p:nvPr>
        </p:nvSpPr>
        <p:spPr/>
        <p:txBody>
          <a:bodyPr/>
          <a:lstStyle/>
          <a:p>
            <a:fld id="{1C61A973-A9DB-491D-B388-9459E45124CC}" type="datetimeFigureOut">
              <a:rPr lang="en-US" smtClean="0"/>
              <a:pPr/>
              <a:t>8/7/2023</a:t>
            </a:fld>
            <a:endParaRPr lang="en-US"/>
          </a:p>
        </p:txBody>
      </p:sp>
      <p:sp>
        <p:nvSpPr>
          <p:cNvPr id="8" name="Footer Placeholder 7">
            <a:extLst>
              <a:ext uri="{FF2B5EF4-FFF2-40B4-BE49-F238E27FC236}">
                <a16:creationId xmlns:a16="http://schemas.microsoft.com/office/drawing/2014/main" xmlns="" id="{2D2AC3AC-660B-74C1-23E4-09E1EB1B586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16B3A1D3-9E69-7CDE-E986-330B7B2E115B}"/>
              </a:ext>
            </a:extLst>
          </p:cNvPr>
          <p:cNvSpPr>
            <a:spLocks noGrp="1"/>
          </p:cNvSpPr>
          <p:nvPr>
            <p:ph type="sldNum" sz="quarter" idx="12"/>
          </p:nvPr>
        </p:nvSpPr>
        <p:spPr/>
        <p:txBody>
          <a:bodyPr/>
          <a:lstStyle/>
          <a:p>
            <a:fld id="{22D3A751-EE19-4408-A12A-D329F79DBF9F}" type="slidenum">
              <a:rPr lang="en-US" smtClean="0"/>
              <a:pPr/>
              <a:t>‹#›</a:t>
            </a:fld>
            <a:endParaRPr lang="en-US"/>
          </a:p>
        </p:txBody>
      </p:sp>
    </p:spTree>
    <p:extLst>
      <p:ext uri="{BB962C8B-B14F-4D97-AF65-F5344CB8AC3E}">
        <p14:creationId xmlns:p14="http://schemas.microsoft.com/office/powerpoint/2010/main" xmlns="" val="2381920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909645-F5B6-14AE-4E95-A4F0F7C173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33C0435A-0015-6671-30BA-BF7EFD0DB97C}"/>
              </a:ext>
            </a:extLst>
          </p:cNvPr>
          <p:cNvSpPr>
            <a:spLocks noGrp="1"/>
          </p:cNvSpPr>
          <p:nvPr>
            <p:ph type="dt" sz="half" idx="10"/>
          </p:nvPr>
        </p:nvSpPr>
        <p:spPr/>
        <p:txBody>
          <a:bodyPr/>
          <a:lstStyle/>
          <a:p>
            <a:fld id="{1C61A973-A9DB-491D-B388-9459E45124CC}" type="datetimeFigureOut">
              <a:rPr lang="en-US" smtClean="0"/>
              <a:pPr/>
              <a:t>8/7/2023</a:t>
            </a:fld>
            <a:endParaRPr lang="en-US"/>
          </a:p>
        </p:txBody>
      </p:sp>
      <p:sp>
        <p:nvSpPr>
          <p:cNvPr id="4" name="Footer Placeholder 3">
            <a:extLst>
              <a:ext uri="{FF2B5EF4-FFF2-40B4-BE49-F238E27FC236}">
                <a16:creationId xmlns:a16="http://schemas.microsoft.com/office/drawing/2014/main" xmlns="" id="{1D729E18-4D12-37E8-DF2A-395648F737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45759682-F4FA-357E-1FF6-4761536DBF1B}"/>
              </a:ext>
            </a:extLst>
          </p:cNvPr>
          <p:cNvSpPr>
            <a:spLocks noGrp="1"/>
          </p:cNvSpPr>
          <p:nvPr>
            <p:ph type="sldNum" sz="quarter" idx="12"/>
          </p:nvPr>
        </p:nvSpPr>
        <p:spPr/>
        <p:txBody>
          <a:bodyPr/>
          <a:lstStyle/>
          <a:p>
            <a:fld id="{22D3A751-EE19-4408-A12A-D329F79DBF9F}" type="slidenum">
              <a:rPr lang="en-US" smtClean="0"/>
              <a:pPr/>
              <a:t>‹#›</a:t>
            </a:fld>
            <a:endParaRPr lang="en-US"/>
          </a:p>
        </p:txBody>
      </p:sp>
    </p:spTree>
    <p:extLst>
      <p:ext uri="{BB962C8B-B14F-4D97-AF65-F5344CB8AC3E}">
        <p14:creationId xmlns:p14="http://schemas.microsoft.com/office/powerpoint/2010/main" xmlns="" val="3429108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A0B2A24B-D3E4-C9C8-BFD3-C9828845DDF9}"/>
              </a:ext>
            </a:extLst>
          </p:cNvPr>
          <p:cNvSpPr>
            <a:spLocks noGrp="1"/>
          </p:cNvSpPr>
          <p:nvPr>
            <p:ph type="dt" sz="half" idx="10"/>
          </p:nvPr>
        </p:nvSpPr>
        <p:spPr/>
        <p:txBody>
          <a:bodyPr/>
          <a:lstStyle/>
          <a:p>
            <a:fld id="{1C61A973-A9DB-491D-B388-9459E45124CC}" type="datetimeFigureOut">
              <a:rPr lang="en-US" smtClean="0"/>
              <a:pPr/>
              <a:t>8/7/2023</a:t>
            </a:fld>
            <a:endParaRPr lang="en-US"/>
          </a:p>
        </p:txBody>
      </p:sp>
      <p:sp>
        <p:nvSpPr>
          <p:cNvPr id="3" name="Footer Placeholder 2">
            <a:extLst>
              <a:ext uri="{FF2B5EF4-FFF2-40B4-BE49-F238E27FC236}">
                <a16:creationId xmlns:a16="http://schemas.microsoft.com/office/drawing/2014/main" xmlns="" id="{050CF7F7-69F8-E553-DB01-7BD9EE302D7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E0274079-A7BF-20F7-3780-307AF6B776EF}"/>
              </a:ext>
            </a:extLst>
          </p:cNvPr>
          <p:cNvSpPr>
            <a:spLocks noGrp="1"/>
          </p:cNvSpPr>
          <p:nvPr>
            <p:ph type="sldNum" sz="quarter" idx="12"/>
          </p:nvPr>
        </p:nvSpPr>
        <p:spPr/>
        <p:txBody>
          <a:bodyPr/>
          <a:lstStyle/>
          <a:p>
            <a:fld id="{22D3A751-EE19-4408-A12A-D329F79DBF9F}" type="slidenum">
              <a:rPr lang="en-US" smtClean="0"/>
              <a:pPr/>
              <a:t>‹#›</a:t>
            </a:fld>
            <a:endParaRPr lang="en-US"/>
          </a:p>
        </p:txBody>
      </p:sp>
    </p:spTree>
    <p:extLst>
      <p:ext uri="{BB962C8B-B14F-4D97-AF65-F5344CB8AC3E}">
        <p14:creationId xmlns:p14="http://schemas.microsoft.com/office/powerpoint/2010/main" xmlns="" val="1644535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8FFC99-9518-1D7A-E375-525505B0D6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1E0B4166-B742-7297-37C7-90A0EE584C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F0C9B033-3262-804D-B25F-43FF7FC5BC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382C889A-9A3E-1D5A-93DA-0ED85E1BC955}"/>
              </a:ext>
            </a:extLst>
          </p:cNvPr>
          <p:cNvSpPr>
            <a:spLocks noGrp="1"/>
          </p:cNvSpPr>
          <p:nvPr>
            <p:ph type="dt" sz="half" idx="10"/>
          </p:nvPr>
        </p:nvSpPr>
        <p:spPr/>
        <p:txBody>
          <a:bodyPr/>
          <a:lstStyle/>
          <a:p>
            <a:fld id="{1C61A973-A9DB-491D-B388-9459E45124CC}" type="datetimeFigureOut">
              <a:rPr lang="en-US" smtClean="0"/>
              <a:pPr/>
              <a:t>8/7/2023</a:t>
            </a:fld>
            <a:endParaRPr lang="en-US"/>
          </a:p>
        </p:txBody>
      </p:sp>
      <p:sp>
        <p:nvSpPr>
          <p:cNvPr id="6" name="Footer Placeholder 5">
            <a:extLst>
              <a:ext uri="{FF2B5EF4-FFF2-40B4-BE49-F238E27FC236}">
                <a16:creationId xmlns:a16="http://schemas.microsoft.com/office/drawing/2014/main" xmlns="" id="{44FCBE36-E915-7921-71F3-4ED4C7BB42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E2706D4D-518B-30A4-D65E-0FA29CE30CD3}"/>
              </a:ext>
            </a:extLst>
          </p:cNvPr>
          <p:cNvSpPr>
            <a:spLocks noGrp="1"/>
          </p:cNvSpPr>
          <p:nvPr>
            <p:ph type="sldNum" sz="quarter" idx="12"/>
          </p:nvPr>
        </p:nvSpPr>
        <p:spPr/>
        <p:txBody>
          <a:bodyPr/>
          <a:lstStyle/>
          <a:p>
            <a:fld id="{22D3A751-EE19-4408-A12A-D329F79DBF9F}" type="slidenum">
              <a:rPr lang="en-US" smtClean="0"/>
              <a:pPr/>
              <a:t>‹#›</a:t>
            </a:fld>
            <a:endParaRPr lang="en-US"/>
          </a:p>
        </p:txBody>
      </p:sp>
    </p:spTree>
    <p:extLst>
      <p:ext uri="{BB962C8B-B14F-4D97-AF65-F5344CB8AC3E}">
        <p14:creationId xmlns:p14="http://schemas.microsoft.com/office/powerpoint/2010/main" xmlns="" val="407018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70C917D-522C-ADE9-7E7E-1E82B5E134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5EAEA0A1-21D3-FBF7-0834-382F1DE263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E462C469-A428-86D0-5742-4C4BF67051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9203490-36C7-E5C9-087F-9B2236DC7EE1}"/>
              </a:ext>
            </a:extLst>
          </p:cNvPr>
          <p:cNvSpPr>
            <a:spLocks noGrp="1"/>
          </p:cNvSpPr>
          <p:nvPr>
            <p:ph type="dt" sz="half" idx="10"/>
          </p:nvPr>
        </p:nvSpPr>
        <p:spPr/>
        <p:txBody>
          <a:bodyPr/>
          <a:lstStyle/>
          <a:p>
            <a:fld id="{1C61A973-A9DB-491D-B388-9459E45124CC}" type="datetimeFigureOut">
              <a:rPr lang="en-US" smtClean="0"/>
              <a:pPr/>
              <a:t>8/7/2023</a:t>
            </a:fld>
            <a:endParaRPr lang="en-US"/>
          </a:p>
        </p:txBody>
      </p:sp>
      <p:sp>
        <p:nvSpPr>
          <p:cNvPr id="6" name="Footer Placeholder 5">
            <a:extLst>
              <a:ext uri="{FF2B5EF4-FFF2-40B4-BE49-F238E27FC236}">
                <a16:creationId xmlns:a16="http://schemas.microsoft.com/office/drawing/2014/main" xmlns="" id="{771E1A96-37D8-BCEA-9B36-AFF32D3B3F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3FCD540-494E-F71F-4676-465E703FC4FC}"/>
              </a:ext>
            </a:extLst>
          </p:cNvPr>
          <p:cNvSpPr>
            <a:spLocks noGrp="1"/>
          </p:cNvSpPr>
          <p:nvPr>
            <p:ph type="sldNum" sz="quarter" idx="12"/>
          </p:nvPr>
        </p:nvSpPr>
        <p:spPr/>
        <p:txBody>
          <a:bodyPr/>
          <a:lstStyle/>
          <a:p>
            <a:fld id="{22D3A751-EE19-4408-A12A-D329F79DBF9F}" type="slidenum">
              <a:rPr lang="en-US" smtClean="0"/>
              <a:pPr/>
              <a:t>‹#›</a:t>
            </a:fld>
            <a:endParaRPr lang="en-US"/>
          </a:p>
        </p:txBody>
      </p:sp>
    </p:spTree>
    <p:extLst>
      <p:ext uri="{BB962C8B-B14F-4D97-AF65-F5344CB8AC3E}">
        <p14:creationId xmlns:p14="http://schemas.microsoft.com/office/powerpoint/2010/main" xmlns="" val="288263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BD6A357B-222F-6483-91A0-2F104A8DD5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85B0E5AB-7F06-3C7B-A57C-03C4487159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1D035949-A5A9-8563-1466-E0CA8F1634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61A973-A9DB-491D-B388-9459E45124CC}" type="datetimeFigureOut">
              <a:rPr lang="en-US" smtClean="0"/>
              <a:pPr/>
              <a:t>8/7/2023</a:t>
            </a:fld>
            <a:endParaRPr lang="en-US"/>
          </a:p>
        </p:txBody>
      </p:sp>
      <p:sp>
        <p:nvSpPr>
          <p:cNvPr id="5" name="Footer Placeholder 4">
            <a:extLst>
              <a:ext uri="{FF2B5EF4-FFF2-40B4-BE49-F238E27FC236}">
                <a16:creationId xmlns:a16="http://schemas.microsoft.com/office/drawing/2014/main" xmlns="" id="{359519AD-304E-E13E-B495-EB118E3A52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C9B3AA6C-2EE2-FE41-1D11-D056BEF0E5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D3A751-EE19-4408-A12A-D329F79DBF9F}" type="slidenum">
              <a:rPr lang="en-US" smtClean="0"/>
              <a:pPr/>
              <a:t>‹#›</a:t>
            </a:fld>
            <a:endParaRPr lang="en-US"/>
          </a:p>
        </p:txBody>
      </p:sp>
    </p:spTree>
    <p:extLst>
      <p:ext uri="{BB962C8B-B14F-4D97-AF65-F5344CB8AC3E}">
        <p14:creationId xmlns:p14="http://schemas.microsoft.com/office/powerpoint/2010/main" xmlns="" val="35940365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xmlns="" id="{ADB0FB07-46AE-461B-8AC3-B24DB770694D}"/>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4">
            <a:extLst>
              <a:ext uri="{FF2B5EF4-FFF2-40B4-BE49-F238E27FC236}">
                <a16:creationId xmlns:a16="http://schemas.microsoft.com/office/drawing/2014/main" xmlns="" id="{A01A5A32-9B3A-41EE-84E6-ADDDE94563C2}"/>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endParaRPr lang="en-US"/>
          </a:p>
        </p:txBody>
      </p:sp>
      <p:sp>
        <p:nvSpPr>
          <p:cNvPr id="1029" name="Rectangle 5">
            <a:extLst>
              <a:ext uri="{FF2B5EF4-FFF2-40B4-BE49-F238E27FC236}">
                <a16:creationId xmlns:a16="http://schemas.microsoft.com/office/drawing/2014/main" xmlns="" id="{D6E6723E-0665-4F16-910A-9174CF22F627}"/>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endParaRPr lang="en-US"/>
          </a:p>
        </p:txBody>
      </p:sp>
      <p:sp>
        <p:nvSpPr>
          <p:cNvPr id="1030" name="Rectangle 6">
            <a:extLst>
              <a:ext uri="{FF2B5EF4-FFF2-40B4-BE49-F238E27FC236}">
                <a16:creationId xmlns:a16="http://schemas.microsoft.com/office/drawing/2014/main" xmlns="" id="{667C8589-BF83-46F0-8C23-2BDB4DA66D0D}"/>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39E4142-C8F2-4936-8AE9-1E6DFF3402FA}" type="slidenum">
              <a:rPr lang="en-US" altLang="en-US"/>
              <a:pPr/>
              <a:t>‹#›</a:t>
            </a:fld>
            <a:endParaRPr lang="en-US" altLang="en-US"/>
          </a:p>
        </p:txBody>
      </p:sp>
    </p:spTree>
    <p:extLst>
      <p:ext uri="{BB962C8B-B14F-4D97-AF65-F5344CB8AC3E}">
        <p14:creationId xmlns:p14="http://schemas.microsoft.com/office/powerpoint/2010/main" xmlns="" val="156589512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983339F8-B26B-4EB7-93B2-79D216DD389A}"/>
              </a:ext>
            </a:extLst>
          </p:cNvPr>
          <p:cNvSpPr/>
          <p:nvPr/>
        </p:nvSpPr>
        <p:spPr>
          <a:xfrm>
            <a:off x="261255" y="228600"/>
            <a:ext cx="11579292" cy="87544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Lakeland</a:t>
            </a:r>
            <a:r>
              <a:rPr kumimoji="0" lang="en-US" sz="4400" b="1" i="0" u="none" strike="noStrike" kern="1200" cap="none" spc="0" normalizeH="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Hills Blvd Church of Christ</a:t>
            </a:r>
            <a:endPar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xmlns="" id="{6CA4DBF9-043B-4FC5-5C2B-21628D4D80EF}"/>
              </a:ext>
            </a:extLst>
          </p:cNvPr>
          <p:cNvSpPr/>
          <p:nvPr/>
        </p:nvSpPr>
        <p:spPr>
          <a:xfrm>
            <a:off x="261256" y="1250301"/>
            <a:ext cx="11579292" cy="5281127"/>
          </a:xfrm>
          <a:prstGeom prst="rect">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xmlns="" id="{CC1C7A61-DD6D-E642-7DAD-95269E554BEE}"/>
              </a:ext>
            </a:extLst>
          </p:cNvPr>
          <p:cNvPicPr>
            <a:picLocks noChangeAspect="1"/>
          </p:cNvPicPr>
          <p:nvPr/>
        </p:nvPicPr>
        <p:blipFill>
          <a:blip r:embed="rId3" cstate="print"/>
          <a:stretch>
            <a:fillRect/>
          </a:stretch>
        </p:blipFill>
        <p:spPr>
          <a:xfrm>
            <a:off x="5772539" y="1428977"/>
            <a:ext cx="5868954" cy="3377681"/>
          </a:xfrm>
          <a:prstGeom prst="rect">
            <a:avLst/>
          </a:prstGeom>
        </p:spPr>
      </p:pic>
      <p:sp>
        <p:nvSpPr>
          <p:cNvPr id="16" name="Rectangle 2">
            <a:extLst>
              <a:ext uri="{FF2B5EF4-FFF2-40B4-BE49-F238E27FC236}">
                <a16:creationId xmlns:a16="http://schemas.microsoft.com/office/drawing/2014/main" xmlns="" id="{2C082FB6-A537-1BFF-8EBE-4B50D99FEE24}"/>
              </a:ext>
            </a:extLst>
          </p:cNvPr>
          <p:cNvSpPr txBox="1">
            <a:spLocks noChangeArrowheads="1"/>
          </p:cNvSpPr>
          <p:nvPr/>
        </p:nvSpPr>
        <p:spPr>
          <a:xfrm>
            <a:off x="351452" y="1248465"/>
            <a:ext cx="5330891" cy="3510147"/>
          </a:xfrm>
          <a:prstGeom prst="rect">
            <a:avLst/>
          </a:prstGeom>
          <a:solidFill>
            <a:srgbClr val="FFFF00">
              <a:alpha val="0"/>
            </a:srgbClr>
          </a:solidFill>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altLang="en-US" sz="5200" i="0" u="none" strike="noStrike" kern="1200" cap="none" spc="0" normalizeH="0" baseline="0" noProof="0" dirty="0">
              <a:ln>
                <a:noFill/>
              </a:ln>
              <a:effectLst>
                <a:outerShdw blurRad="38100" dist="38100" dir="2700000" algn="tl">
                  <a:srgbClr val="000000">
                    <a:alpha val="43137"/>
                  </a:srgbClr>
                </a:outerShdw>
              </a:effectLst>
              <a:uLnTx/>
              <a:uFillTx/>
              <a:latin typeface="Benguiat Bk BT" panose="02030604050306020704" pitchFamily="18" charset="0"/>
            </a:endParaRPr>
          </a:p>
        </p:txBody>
      </p:sp>
      <p:sp>
        <p:nvSpPr>
          <p:cNvPr id="7" name="TextBox 6">
            <a:extLst>
              <a:ext uri="{FF2B5EF4-FFF2-40B4-BE49-F238E27FC236}">
                <a16:creationId xmlns:a16="http://schemas.microsoft.com/office/drawing/2014/main" xmlns="" id="{A58C890A-6420-B164-770F-7514603C9F49}"/>
              </a:ext>
            </a:extLst>
          </p:cNvPr>
          <p:cNvSpPr txBox="1"/>
          <p:nvPr/>
        </p:nvSpPr>
        <p:spPr>
          <a:xfrm>
            <a:off x="429208" y="5046469"/>
            <a:ext cx="11168741" cy="1323439"/>
          </a:xfrm>
          <a:prstGeom prst="rect">
            <a:avLst/>
          </a:prstGeom>
          <a:noFill/>
        </p:spPr>
        <p:txBody>
          <a:bodyPr wrap="square" rtlCol="0">
            <a:spAutoFit/>
          </a:bodyPr>
          <a:lstStyle/>
          <a:p>
            <a:pPr algn="just"/>
            <a:r>
              <a:rPr lang="en-US" sz="4000" dirty="0">
                <a:effectLst>
                  <a:outerShdw blurRad="38100" dist="38100" dir="2700000" algn="tl">
                    <a:srgbClr val="000000">
                      <a:alpha val="43137"/>
                    </a:srgbClr>
                  </a:outerShdw>
                </a:effectLst>
              </a:rPr>
              <a:t>Revelation 5:8-14 – The Throne Scene where Jesus has ascended back to Heaven:</a:t>
            </a:r>
          </a:p>
        </p:txBody>
      </p:sp>
      <p:cxnSp>
        <p:nvCxnSpPr>
          <p:cNvPr id="11" name="Straight Connector 10">
            <a:extLst>
              <a:ext uri="{FF2B5EF4-FFF2-40B4-BE49-F238E27FC236}">
                <a16:creationId xmlns:a16="http://schemas.microsoft.com/office/drawing/2014/main" xmlns="" id="{8A465936-58B9-B992-0BBF-E2F5715EF1BC}"/>
              </a:ext>
            </a:extLst>
          </p:cNvPr>
          <p:cNvCxnSpPr>
            <a:cxnSpLocks/>
          </p:cNvCxnSpPr>
          <p:nvPr/>
        </p:nvCxnSpPr>
        <p:spPr>
          <a:xfrm>
            <a:off x="429208" y="4926563"/>
            <a:ext cx="11212285" cy="0"/>
          </a:xfrm>
          <a:prstGeom prst="line">
            <a:avLst/>
          </a:prstGeom>
          <a:ln w="762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xmlns="" id="{F012B40B-C174-A458-D1F2-FC4B745DA270}"/>
              </a:ext>
            </a:extLst>
          </p:cNvPr>
          <p:cNvSpPr/>
          <p:nvPr/>
        </p:nvSpPr>
        <p:spPr>
          <a:xfrm>
            <a:off x="2520727" y="1412623"/>
            <a:ext cx="9120766" cy="339403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xmlns="" id="{DAFB8359-B0AC-8BDB-99FF-3205546DE3DE}"/>
              </a:ext>
            </a:extLst>
          </p:cNvPr>
          <p:cNvSpPr txBox="1"/>
          <p:nvPr/>
        </p:nvSpPr>
        <p:spPr>
          <a:xfrm>
            <a:off x="2857253" y="1722448"/>
            <a:ext cx="8447714" cy="2708434"/>
          </a:xfrm>
          <a:prstGeom prst="rect">
            <a:avLst/>
          </a:prstGeom>
          <a:noFill/>
        </p:spPr>
        <p:txBody>
          <a:bodyPr wrap="square">
            <a:spAutoFit/>
          </a:bodyPr>
          <a:lstStyle/>
          <a:p>
            <a:pPr marL="0" indent="0" algn="just" eaLnBrk="1" hangingPunct="1">
              <a:buNone/>
            </a:pPr>
            <a:r>
              <a:rPr lang="en-US" sz="3400" i="1" kern="0" dirty="0">
                <a:solidFill>
                  <a:schemeClr val="bg1"/>
                </a:solidFill>
                <a:latin typeface="Times New Roman" panose="02020603050405020304" pitchFamily="18" charset="0"/>
                <a:cs typeface="Times New Roman" panose="02020603050405020304" pitchFamily="18" charset="0"/>
              </a:rPr>
              <a:t>“And when he had taken the book, the four beasts and four and twenty elders fell down before the Lamb, having every one of them harps, and golden vials full of </a:t>
            </a:r>
            <a:r>
              <a:rPr lang="en-US" sz="3400" i="1" kern="0" dirty="0" err="1">
                <a:solidFill>
                  <a:schemeClr val="bg1"/>
                </a:solidFill>
                <a:latin typeface="Times New Roman" panose="02020603050405020304" pitchFamily="18" charset="0"/>
                <a:cs typeface="Times New Roman" panose="02020603050405020304" pitchFamily="18" charset="0"/>
              </a:rPr>
              <a:t>odours</a:t>
            </a:r>
            <a:r>
              <a:rPr lang="en-US" sz="3400" i="1" kern="0" dirty="0">
                <a:solidFill>
                  <a:schemeClr val="bg1"/>
                </a:solidFill>
                <a:latin typeface="Times New Roman" panose="02020603050405020304" pitchFamily="18" charset="0"/>
                <a:cs typeface="Times New Roman" panose="02020603050405020304" pitchFamily="18" charset="0"/>
              </a:rPr>
              <a:t>, which are the prayers of saints</a:t>
            </a:r>
            <a:r>
              <a:rPr lang="en-US" sz="3400" b="0" i="1" dirty="0">
                <a:solidFill>
                  <a:schemeClr val="bg1"/>
                </a:solidFill>
                <a:effectLst/>
                <a:latin typeface="Times New Roman" panose="02020603050405020304" pitchFamily="18" charset="0"/>
                <a:cs typeface="Times New Roman" panose="02020603050405020304" pitchFamily="18" charset="0"/>
              </a:rPr>
              <a:t>.”</a:t>
            </a:r>
            <a:endParaRPr lang="en-US" sz="3400" i="1" kern="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
        <p:nvSpPr>
          <p:cNvPr id="3" name="Rectangle 2">
            <a:extLst>
              <a:ext uri="{FF2B5EF4-FFF2-40B4-BE49-F238E27FC236}">
                <a16:creationId xmlns:a16="http://schemas.microsoft.com/office/drawing/2014/main" xmlns="" id="{4B755DC6-7D7A-1792-19DA-0C2101D65696}"/>
              </a:ext>
            </a:extLst>
          </p:cNvPr>
          <p:cNvSpPr/>
          <p:nvPr/>
        </p:nvSpPr>
        <p:spPr>
          <a:xfrm>
            <a:off x="444082" y="1430972"/>
            <a:ext cx="1894542" cy="339403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2">
            <a:extLst>
              <a:ext uri="{FF2B5EF4-FFF2-40B4-BE49-F238E27FC236}">
                <a16:creationId xmlns:a16="http://schemas.microsoft.com/office/drawing/2014/main" xmlns="" id="{84E91320-2AF4-2CF4-6E38-477FAB5DB96C}"/>
              </a:ext>
            </a:extLst>
          </p:cNvPr>
          <p:cNvSpPr txBox="1">
            <a:spLocks noChangeArrowheads="1"/>
          </p:cNvSpPr>
          <p:nvPr/>
        </p:nvSpPr>
        <p:spPr bwMode="auto">
          <a:xfrm>
            <a:off x="443359" y="1879283"/>
            <a:ext cx="1894542" cy="1442416"/>
          </a:xfrm>
          <a:prstGeom prst="rect">
            <a:avLst/>
          </a:prstGeom>
          <a:noFill/>
          <a:ln w="28575">
            <a:no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Rev. </a:t>
            </a:r>
          </a:p>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5:8 </a:t>
            </a:r>
          </a:p>
        </p:txBody>
      </p:sp>
      <p:pic>
        <p:nvPicPr>
          <p:cNvPr id="14" name="Picture 13">
            <a:extLst>
              <a:ext uri="{FF2B5EF4-FFF2-40B4-BE49-F238E27FC236}">
                <a16:creationId xmlns:a16="http://schemas.microsoft.com/office/drawing/2014/main" xmlns="" id="{B6D54055-F8EC-653C-C54D-FB24BDE3A899}"/>
              </a:ext>
            </a:extLst>
          </p:cNvPr>
          <p:cNvPicPr>
            <a:picLocks noChangeAspect="1"/>
          </p:cNvPicPr>
          <p:nvPr/>
        </p:nvPicPr>
        <p:blipFill>
          <a:blip r:embed="rId4" cstate="print"/>
          <a:stretch>
            <a:fillRect/>
          </a:stretch>
        </p:blipFill>
        <p:spPr>
          <a:xfrm>
            <a:off x="559551" y="3849723"/>
            <a:ext cx="1778350" cy="973545"/>
          </a:xfrm>
          <a:prstGeom prst="rect">
            <a:avLst/>
          </a:prstGeom>
        </p:spPr>
      </p:pic>
    </p:spTree>
    <p:extLst>
      <p:ext uri="{BB962C8B-B14F-4D97-AF65-F5344CB8AC3E}">
        <p14:creationId xmlns:p14="http://schemas.microsoft.com/office/powerpoint/2010/main" xmlns="" val="332787432"/>
      </p:ext>
    </p:extLst>
  </p:cSld>
  <p:clrMapOvr>
    <a:masterClrMapping/>
  </p:clrMapOvr>
  <mc:AlternateContent xmlns:mc="http://schemas.openxmlformats.org/markup-compatibility/2006">
    <mc:Choice xmlns:p14="http://schemas.microsoft.com/office/powerpoint/2010/main" xmlns="" Requires="p14">
      <p:transition spd="slow" p14:dur="1500" advTm="14000">
        <p:split orient="vert"/>
      </p:transition>
    </mc:Choice>
    <mc:Fallback>
      <p:transition spd="slow" advTm="14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2000"/>
                                        <p:tgtEl>
                                          <p:spTgt spid="7">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1500"/>
                                  </p:stCondLst>
                                  <p:childTnLst>
                                    <p:set>
                                      <p:cBhvr>
                                        <p:cTn id="10" dur="1" fill="hold">
                                          <p:stCondLst>
                                            <p:cond delay="0"/>
                                          </p:stCondLst>
                                        </p:cTn>
                                        <p:tgtEl>
                                          <p:spTgt spid="12">
                                            <p:txEl>
                                              <p:pRg st="0" end="0"/>
                                            </p:txEl>
                                          </p:spTgt>
                                        </p:tgtEl>
                                        <p:attrNameLst>
                                          <p:attrName>style.visibility</p:attrName>
                                        </p:attrNameLst>
                                      </p:cBhvr>
                                      <p:to>
                                        <p:strVal val="visible"/>
                                      </p:to>
                                    </p:set>
                                    <p:animEffect transition="in" filter="fade">
                                      <p:cBhvr>
                                        <p:cTn id="11"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983339F8-B26B-4EB7-93B2-79D216DD389A}"/>
              </a:ext>
            </a:extLst>
          </p:cNvPr>
          <p:cNvSpPr/>
          <p:nvPr/>
        </p:nvSpPr>
        <p:spPr>
          <a:xfrm>
            <a:off x="261255" y="228600"/>
            <a:ext cx="11579292" cy="87544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Lakeland</a:t>
            </a:r>
            <a:r>
              <a:rPr kumimoji="0" lang="en-US" sz="4400" b="1" i="0" u="none" strike="noStrike" kern="1200" cap="none" spc="0" normalizeH="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Hills Blvd Church of Christ</a:t>
            </a:r>
            <a:endPar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xmlns="" id="{6CA4DBF9-043B-4FC5-5C2B-21628D4D80EF}"/>
              </a:ext>
            </a:extLst>
          </p:cNvPr>
          <p:cNvSpPr/>
          <p:nvPr/>
        </p:nvSpPr>
        <p:spPr>
          <a:xfrm>
            <a:off x="261256" y="1250301"/>
            <a:ext cx="11579292" cy="5281127"/>
          </a:xfrm>
          <a:prstGeom prst="rect">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2">
            <a:extLst>
              <a:ext uri="{FF2B5EF4-FFF2-40B4-BE49-F238E27FC236}">
                <a16:creationId xmlns:a16="http://schemas.microsoft.com/office/drawing/2014/main" xmlns="" id="{2C082FB6-A537-1BFF-8EBE-4B50D99FEE24}"/>
              </a:ext>
            </a:extLst>
          </p:cNvPr>
          <p:cNvSpPr txBox="1">
            <a:spLocks noChangeArrowheads="1"/>
          </p:cNvSpPr>
          <p:nvPr/>
        </p:nvSpPr>
        <p:spPr>
          <a:xfrm>
            <a:off x="351452" y="1248465"/>
            <a:ext cx="5330891" cy="3510147"/>
          </a:xfrm>
          <a:prstGeom prst="rect">
            <a:avLst/>
          </a:prstGeom>
          <a:solidFill>
            <a:srgbClr val="FFFF00">
              <a:alpha val="0"/>
            </a:srgbClr>
          </a:solidFill>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altLang="en-US" sz="5200" i="0" u="none" strike="noStrike" kern="1200" cap="none" spc="0" normalizeH="0" baseline="0" noProof="0" dirty="0">
              <a:ln>
                <a:noFill/>
              </a:ln>
              <a:effectLst>
                <a:outerShdw blurRad="38100" dist="38100" dir="2700000" algn="tl">
                  <a:srgbClr val="000000">
                    <a:alpha val="43137"/>
                  </a:srgbClr>
                </a:outerShdw>
              </a:effectLst>
              <a:uLnTx/>
              <a:uFillTx/>
              <a:latin typeface="Benguiat Bk BT" panose="02030604050306020704" pitchFamily="18" charset="0"/>
            </a:endParaRPr>
          </a:p>
        </p:txBody>
      </p:sp>
      <p:sp>
        <p:nvSpPr>
          <p:cNvPr id="7" name="TextBox 6">
            <a:extLst>
              <a:ext uri="{FF2B5EF4-FFF2-40B4-BE49-F238E27FC236}">
                <a16:creationId xmlns:a16="http://schemas.microsoft.com/office/drawing/2014/main" xmlns="" id="{A58C890A-6420-B164-770F-7514603C9F49}"/>
              </a:ext>
            </a:extLst>
          </p:cNvPr>
          <p:cNvSpPr txBox="1"/>
          <p:nvPr/>
        </p:nvSpPr>
        <p:spPr>
          <a:xfrm>
            <a:off x="429208" y="5046469"/>
            <a:ext cx="11168741" cy="1323439"/>
          </a:xfrm>
          <a:prstGeom prst="rect">
            <a:avLst/>
          </a:prstGeom>
          <a:noFill/>
        </p:spPr>
        <p:txBody>
          <a:bodyPr wrap="square" rtlCol="0">
            <a:spAutoFit/>
          </a:bodyPr>
          <a:lstStyle/>
          <a:p>
            <a:pPr algn="just"/>
            <a:r>
              <a:rPr lang="en-US" sz="4000" dirty="0">
                <a:effectLst>
                  <a:outerShdw blurRad="38100" dist="38100" dir="2700000" algn="tl">
                    <a:srgbClr val="000000">
                      <a:alpha val="43137"/>
                    </a:srgbClr>
                  </a:outerShdw>
                </a:effectLst>
              </a:rPr>
              <a:t>Revelation 5:8-14 – The Throne Scene where Jesus has ascended back to Heaven:</a:t>
            </a:r>
          </a:p>
        </p:txBody>
      </p:sp>
      <p:cxnSp>
        <p:nvCxnSpPr>
          <p:cNvPr id="11" name="Straight Connector 10">
            <a:extLst>
              <a:ext uri="{FF2B5EF4-FFF2-40B4-BE49-F238E27FC236}">
                <a16:creationId xmlns:a16="http://schemas.microsoft.com/office/drawing/2014/main" xmlns="" id="{8A465936-58B9-B992-0BBF-E2F5715EF1BC}"/>
              </a:ext>
            </a:extLst>
          </p:cNvPr>
          <p:cNvCxnSpPr>
            <a:cxnSpLocks/>
          </p:cNvCxnSpPr>
          <p:nvPr/>
        </p:nvCxnSpPr>
        <p:spPr>
          <a:xfrm>
            <a:off x="429208" y="4926563"/>
            <a:ext cx="11212285" cy="0"/>
          </a:xfrm>
          <a:prstGeom prst="line">
            <a:avLst/>
          </a:prstGeom>
          <a:ln w="762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xmlns="" id="{F012B40B-C174-A458-D1F2-FC4B745DA270}"/>
              </a:ext>
            </a:extLst>
          </p:cNvPr>
          <p:cNvSpPr/>
          <p:nvPr/>
        </p:nvSpPr>
        <p:spPr>
          <a:xfrm>
            <a:off x="2520727" y="1412623"/>
            <a:ext cx="9120766" cy="339403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xmlns="" id="{DAFB8359-B0AC-8BDB-99FF-3205546DE3DE}"/>
              </a:ext>
            </a:extLst>
          </p:cNvPr>
          <p:cNvSpPr txBox="1"/>
          <p:nvPr/>
        </p:nvSpPr>
        <p:spPr>
          <a:xfrm>
            <a:off x="2857253" y="1722448"/>
            <a:ext cx="8447714" cy="2708434"/>
          </a:xfrm>
          <a:prstGeom prst="rect">
            <a:avLst/>
          </a:prstGeom>
          <a:noFill/>
        </p:spPr>
        <p:txBody>
          <a:bodyPr wrap="square">
            <a:spAutoFit/>
          </a:bodyPr>
          <a:lstStyle/>
          <a:p>
            <a:pPr algn="just"/>
            <a:r>
              <a:rPr lang="en-US" sz="3400" i="1" kern="0" dirty="0">
                <a:solidFill>
                  <a:schemeClr val="bg1"/>
                </a:solidFill>
                <a:latin typeface="Times New Roman" panose="02020603050405020304" pitchFamily="18" charset="0"/>
                <a:cs typeface="Times New Roman" panose="02020603050405020304" pitchFamily="18" charset="0"/>
              </a:rPr>
              <a:t>“And they sung a new song, saying, Thou art worthy to take the book, and to open the seals thereof: for thou </a:t>
            </a:r>
            <a:r>
              <a:rPr lang="en-US" sz="3400" i="1" kern="0" dirty="0" err="1">
                <a:solidFill>
                  <a:schemeClr val="bg1"/>
                </a:solidFill>
                <a:latin typeface="Times New Roman" panose="02020603050405020304" pitchFamily="18" charset="0"/>
                <a:cs typeface="Times New Roman" panose="02020603050405020304" pitchFamily="18" charset="0"/>
              </a:rPr>
              <a:t>wast</a:t>
            </a:r>
            <a:r>
              <a:rPr lang="en-US" sz="3400" i="1" kern="0" dirty="0">
                <a:solidFill>
                  <a:schemeClr val="bg1"/>
                </a:solidFill>
                <a:latin typeface="Times New Roman" panose="02020603050405020304" pitchFamily="18" charset="0"/>
                <a:cs typeface="Times New Roman" panose="02020603050405020304" pitchFamily="18" charset="0"/>
              </a:rPr>
              <a:t> slain, and hast redeemed us to God by thy blood out of every kindred, and tongue, and people, and nation;</a:t>
            </a:r>
            <a:r>
              <a:rPr lang="en-US" sz="3400" b="0" i="1" dirty="0">
                <a:solidFill>
                  <a:schemeClr val="bg1"/>
                </a:solidFill>
                <a:effectLst/>
                <a:latin typeface="Times New Roman" panose="02020603050405020304" pitchFamily="18" charset="0"/>
                <a:cs typeface="Times New Roman" panose="02020603050405020304" pitchFamily="18" charset="0"/>
              </a:rPr>
              <a:t>”</a:t>
            </a:r>
            <a:endParaRPr lang="en-US" sz="3400" i="1" kern="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
        <p:nvSpPr>
          <p:cNvPr id="3" name="Rectangle 2">
            <a:extLst>
              <a:ext uri="{FF2B5EF4-FFF2-40B4-BE49-F238E27FC236}">
                <a16:creationId xmlns:a16="http://schemas.microsoft.com/office/drawing/2014/main" xmlns="" id="{4B755DC6-7D7A-1792-19DA-0C2101D65696}"/>
              </a:ext>
            </a:extLst>
          </p:cNvPr>
          <p:cNvSpPr/>
          <p:nvPr/>
        </p:nvSpPr>
        <p:spPr>
          <a:xfrm>
            <a:off x="444082" y="1430972"/>
            <a:ext cx="1894542" cy="339403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2">
            <a:extLst>
              <a:ext uri="{FF2B5EF4-FFF2-40B4-BE49-F238E27FC236}">
                <a16:creationId xmlns:a16="http://schemas.microsoft.com/office/drawing/2014/main" xmlns="" id="{84E91320-2AF4-2CF4-6E38-477FAB5DB96C}"/>
              </a:ext>
            </a:extLst>
          </p:cNvPr>
          <p:cNvSpPr txBox="1">
            <a:spLocks noChangeArrowheads="1"/>
          </p:cNvSpPr>
          <p:nvPr/>
        </p:nvSpPr>
        <p:spPr bwMode="auto">
          <a:xfrm>
            <a:off x="443359" y="1879283"/>
            <a:ext cx="1894542" cy="1442416"/>
          </a:xfrm>
          <a:prstGeom prst="rect">
            <a:avLst/>
          </a:prstGeom>
          <a:noFill/>
          <a:ln w="28575">
            <a:no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Rev. </a:t>
            </a:r>
          </a:p>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5:9 </a:t>
            </a:r>
          </a:p>
        </p:txBody>
      </p:sp>
      <p:pic>
        <p:nvPicPr>
          <p:cNvPr id="14" name="Picture 13">
            <a:extLst>
              <a:ext uri="{FF2B5EF4-FFF2-40B4-BE49-F238E27FC236}">
                <a16:creationId xmlns:a16="http://schemas.microsoft.com/office/drawing/2014/main" xmlns="" id="{B6D54055-F8EC-653C-C54D-FB24BDE3A899}"/>
              </a:ext>
            </a:extLst>
          </p:cNvPr>
          <p:cNvPicPr>
            <a:picLocks noChangeAspect="1"/>
          </p:cNvPicPr>
          <p:nvPr/>
        </p:nvPicPr>
        <p:blipFill>
          <a:blip r:embed="rId3" cstate="print"/>
          <a:stretch>
            <a:fillRect/>
          </a:stretch>
        </p:blipFill>
        <p:spPr>
          <a:xfrm>
            <a:off x="559551" y="3849723"/>
            <a:ext cx="1778350" cy="973545"/>
          </a:xfrm>
          <a:prstGeom prst="rect">
            <a:avLst/>
          </a:prstGeom>
        </p:spPr>
      </p:pic>
    </p:spTree>
    <p:extLst>
      <p:ext uri="{BB962C8B-B14F-4D97-AF65-F5344CB8AC3E}">
        <p14:creationId xmlns:p14="http://schemas.microsoft.com/office/powerpoint/2010/main" xmlns="" val="2738145129"/>
      </p:ext>
    </p:extLst>
  </p:cSld>
  <p:clrMapOvr>
    <a:masterClrMapping/>
  </p:clrMapOvr>
  <mc:AlternateContent xmlns:mc="http://schemas.openxmlformats.org/markup-compatibility/2006">
    <mc:Choice xmlns:p14="http://schemas.microsoft.com/office/powerpoint/2010/main" xmlns="" Requires="p14">
      <p:transition spd="slow" p14:dur="1500" advTm="14000">
        <p:split orient="vert"/>
      </p:transition>
    </mc:Choice>
    <mc:Fallback>
      <p:transition spd="slow" advTm="14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150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barn(inVertical)">
                                      <p:cBhvr>
                                        <p:cTn id="7"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983339F8-B26B-4EB7-93B2-79D216DD389A}"/>
              </a:ext>
            </a:extLst>
          </p:cNvPr>
          <p:cNvSpPr/>
          <p:nvPr/>
        </p:nvSpPr>
        <p:spPr>
          <a:xfrm>
            <a:off x="261255" y="228600"/>
            <a:ext cx="11579292" cy="87544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Lakeland</a:t>
            </a:r>
            <a:r>
              <a:rPr kumimoji="0" lang="en-US" sz="4400" b="1" i="0" u="none" strike="noStrike" kern="1200" cap="none" spc="0" normalizeH="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Hills Blvd Church of Christ</a:t>
            </a:r>
            <a:endPar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xmlns="" id="{6CA4DBF9-043B-4FC5-5C2B-21628D4D80EF}"/>
              </a:ext>
            </a:extLst>
          </p:cNvPr>
          <p:cNvSpPr/>
          <p:nvPr/>
        </p:nvSpPr>
        <p:spPr>
          <a:xfrm>
            <a:off x="261256" y="1250301"/>
            <a:ext cx="11579292" cy="5281127"/>
          </a:xfrm>
          <a:prstGeom prst="rect">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2">
            <a:extLst>
              <a:ext uri="{FF2B5EF4-FFF2-40B4-BE49-F238E27FC236}">
                <a16:creationId xmlns:a16="http://schemas.microsoft.com/office/drawing/2014/main" xmlns="" id="{2C082FB6-A537-1BFF-8EBE-4B50D99FEE24}"/>
              </a:ext>
            </a:extLst>
          </p:cNvPr>
          <p:cNvSpPr txBox="1">
            <a:spLocks noChangeArrowheads="1"/>
          </p:cNvSpPr>
          <p:nvPr/>
        </p:nvSpPr>
        <p:spPr>
          <a:xfrm>
            <a:off x="351452" y="1248465"/>
            <a:ext cx="5330891" cy="3510147"/>
          </a:xfrm>
          <a:prstGeom prst="rect">
            <a:avLst/>
          </a:prstGeom>
          <a:solidFill>
            <a:srgbClr val="FFFF00">
              <a:alpha val="0"/>
            </a:srgbClr>
          </a:solidFill>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altLang="en-US" sz="5200" i="0" u="none" strike="noStrike" kern="1200" cap="none" spc="0" normalizeH="0" baseline="0" noProof="0" dirty="0">
              <a:ln>
                <a:noFill/>
              </a:ln>
              <a:effectLst>
                <a:outerShdw blurRad="38100" dist="38100" dir="2700000" algn="tl">
                  <a:srgbClr val="000000">
                    <a:alpha val="43137"/>
                  </a:srgbClr>
                </a:outerShdw>
              </a:effectLst>
              <a:uLnTx/>
              <a:uFillTx/>
              <a:latin typeface="Benguiat Bk BT" panose="02030604050306020704" pitchFamily="18" charset="0"/>
            </a:endParaRPr>
          </a:p>
        </p:txBody>
      </p:sp>
      <p:sp>
        <p:nvSpPr>
          <p:cNvPr id="7" name="TextBox 6">
            <a:extLst>
              <a:ext uri="{FF2B5EF4-FFF2-40B4-BE49-F238E27FC236}">
                <a16:creationId xmlns:a16="http://schemas.microsoft.com/office/drawing/2014/main" xmlns="" id="{A58C890A-6420-B164-770F-7514603C9F49}"/>
              </a:ext>
            </a:extLst>
          </p:cNvPr>
          <p:cNvSpPr txBox="1"/>
          <p:nvPr/>
        </p:nvSpPr>
        <p:spPr>
          <a:xfrm>
            <a:off x="429208" y="5046469"/>
            <a:ext cx="11168741" cy="1323439"/>
          </a:xfrm>
          <a:prstGeom prst="rect">
            <a:avLst/>
          </a:prstGeom>
          <a:noFill/>
        </p:spPr>
        <p:txBody>
          <a:bodyPr wrap="square" rtlCol="0">
            <a:spAutoFit/>
          </a:bodyPr>
          <a:lstStyle/>
          <a:p>
            <a:pPr algn="just"/>
            <a:r>
              <a:rPr lang="en-US" sz="4000" dirty="0">
                <a:effectLst>
                  <a:outerShdw blurRad="38100" dist="38100" dir="2700000" algn="tl">
                    <a:srgbClr val="000000">
                      <a:alpha val="43137"/>
                    </a:srgbClr>
                  </a:outerShdw>
                </a:effectLst>
              </a:rPr>
              <a:t>Revelation 5:8-14 – The Throne Scene where Jesus has ascended back to Heaven:</a:t>
            </a:r>
          </a:p>
        </p:txBody>
      </p:sp>
      <p:cxnSp>
        <p:nvCxnSpPr>
          <p:cNvPr id="11" name="Straight Connector 10">
            <a:extLst>
              <a:ext uri="{FF2B5EF4-FFF2-40B4-BE49-F238E27FC236}">
                <a16:creationId xmlns:a16="http://schemas.microsoft.com/office/drawing/2014/main" xmlns="" id="{8A465936-58B9-B992-0BBF-E2F5715EF1BC}"/>
              </a:ext>
            </a:extLst>
          </p:cNvPr>
          <p:cNvCxnSpPr>
            <a:cxnSpLocks/>
          </p:cNvCxnSpPr>
          <p:nvPr/>
        </p:nvCxnSpPr>
        <p:spPr>
          <a:xfrm>
            <a:off x="429208" y="4926563"/>
            <a:ext cx="11212285" cy="0"/>
          </a:xfrm>
          <a:prstGeom prst="line">
            <a:avLst/>
          </a:prstGeom>
          <a:ln w="762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xmlns="" id="{F012B40B-C174-A458-D1F2-FC4B745DA270}"/>
              </a:ext>
            </a:extLst>
          </p:cNvPr>
          <p:cNvSpPr/>
          <p:nvPr/>
        </p:nvSpPr>
        <p:spPr>
          <a:xfrm>
            <a:off x="2520727" y="1412623"/>
            <a:ext cx="9120766" cy="339403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xmlns="" id="{DAFB8359-B0AC-8BDB-99FF-3205546DE3DE}"/>
              </a:ext>
            </a:extLst>
          </p:cNvPr>
          <p:cNvSpPr txBox="1"/>
          <p:nvPr/>
        </p:nvSpPr>
        <p:spPr>
          <a:xfrm>
            <a:off x="2686923" y="1507295"/>
            <a:ext cx="8680324" cy="3154710"/>
          </a:xfrm>
          <a:prstGeom prst="rect">
            <a:avLst/>
          </a:prstGeom>
          <a:noFill/>
        </p:spPr>
        <p:txBody>
          <a:bodyPr wrap="square">
            <a:spAutoFit/>
          </a:bodyPr>
          <a:lstStyle/>
          <a:p>
            <a:pPr algn="just"/>
            <a:r>
              <a:rPr lang="en-US" sz="3300" i="1" kern="0" dirty="0">
                <a:solidFill>
                  <a:schemeClr val="bg1"/>
                </a:solidFill>
                <a:latin typeface="Times New Roman" panose="02020603050405020304" pitchFamily="18" charset="0"/>
                <a:cs typeface="Times New Roman" panose="02020603050405020304" pitchFamily="18" charset="0"/>
              </a:rPr>
              <a:t>“And hast made us unto our God kings and priests: and we shall reign on the earth. And I beheld, and I heard the voice of many angels round about the throne and the beasts and the elders: and the number of them was ten thousand times ten thousand, and thousands of thousands.</a:t>
            </a:r>
            <a:r>
              <a:rPr lang="en-US" sz="3400" b="0" i="1" dirty="0">
                <a:solidFill>
                  <a:schemeClr val="bg1"/>
                </a:solidFill>
                <a:effectLst/>
                <a:latin typeface="Times New Roman" panose="02020603050405020304" pitchFamily="18" charset="0"/>
                <a:cs typeface="Times New Roman" panose="02020603050405020304" pitchFamily="18" charset="0"/>
              </a:rPr>
              <a:t>”</a:t>
            </a:r>
            <a:endParaRPr lang="en-US" sz="3400" i="1" kern="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
        <p:nvSpPr>
          <p:cNvPr id="3" name="Rectangle 2">
            <a:extLst>
              <a:ext uri="{FF2B5EF4-FFF2-40B4-BE49-F238E27FC236}">
                <a16:creationId xmlns:a16="http://schemas.microsoft.com/office/drawing/2014/main" xmlns="" id="{4B755DC6-7D7A-1792-19DA-0C2101D65696}"/>
              </a:ext>
            </a:extLst>
          </p:cNvPr>
          <p:cNvSpPr/>
          <p:nvPr/>
        </p:nvSpPr>
        <p:spPr>
          <a:xfrm>
            <a:off x="444082" y="1430972"/>
            <a:ext cx="1894542" cy="339403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2">
            <a:extLst>
              <a:ext uri="{FF2B5EF4-FFF2-40B4-BE49-F238E27FC236}">
                <a16:creationId xmlns:a16="http://schemas.microsoft.com/office/drawing/2014/main" xmlns="" id="{84E91320-2AF4-2CF4-6E38-477FAB5DB96C}"/>
              </a:ext>
            </a:extLst>
          </p:cNvPr>
          <p:cNvSpPr txBox="1">
            <a:spLocks noChangeArrowheads="1"/>
          </p:cNvSpPr>
          <p:nvPr/>
        </p:nvSpPr>
        <p:spPr bwMode="auto">
          <a:xfrm>
            <a:off x="443359" y="1879283"/>
            <a:ext cx="1894542" cy="1442416"/>
          </a:xfrm>
          <a:prstGeom prst="rect">
            <a:avLst/>
          </a:prstGeom>
          <a:noFill/>
          <a:ln w="28575">
            <a:no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2500"/>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Rev. </a:t>
            </a:r>
          </a:p>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5:10-11 </a:t>
            </a:r>
          </a:p>
        </p:txBody>
      </p:sp>
      <p:pic>
        <p:nvPicPr>
          <p:cNvPr id="14" name="Picture 13">
            <a:extLst>
              <a:ext uri="{FF2B5EF4-FFF2-40B4-BE49-F238E27FC236}">
                <a16:creationId xmlns:a16="http://schemas.microsoft.com/office/drawing/2014/main" xmlns="" id="{B6D54055-F8EC-653C-C54D-FB24BDE3A899}"/>
              </a:ext>
            </a:extLst>
          </p:cNvPr>
          <p:cNvPicPr>
            <a:picLocks noChangeAspect="1"/>
          </p:cNvPicPr>
          <p:nvPr/>
        </p:nvPicPr>
        <p:blipFill>
          <a:blip r:embed="rId3" cstate="print"/>
          <a:stretch>
            <a:fillRect/>
          </a:stretch>
        </p:blipFill>
        <p:spPr>
          <a:xfrm>
            <a:off x="559551" y="3849723"/>
            <a:ext cx="1778350" cy="973545"/>
          </a:xfrm>
          <a:prstGeom prst="rect">
            <a:avLst/>
          </a:prstGeom>
        </p:spPr>
      </p:pic>
    </p:spTree>
    <p:extLst>
      <p:ext uri="{BB962C8B-B14F-4D97-AF65-F5344CB8AC3E}">
        <p14:creationId xmlns:p14="http://schemas.microsoft.com/office/powerpoint/2010/main" xmlns="" val="1451105309"/>
      </p:ext>
    </p:extLst>
  </p:cSld>
  <p:clrMapOvr>
    <a:masterClrMapping/>
  </p:clrMapOvr>
  <mc:AlternateContent xmlns:mc="http://schemas.openxmlformats.org/markup-compatibility/2006">
    <mc:Choice xmlns:p14="http://schemas.microsoft.com/office/powerpoint/2010/main" xmlns="" Requires="p14">
      <p:transition spd="slow" p14:dur="1500" advTm="15000">
        <p:split orient="vert"/>
      </p:transition>
    </mc:Choice>
    <mc:Fallback>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150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barn(inVertical)">
                                      <p:cBhvr>
                                        <p:cTn id="7"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983339F8-B26B-4EB7-93B2-79D216DD389A}"/>
              </a:ext>
            </a:extLst>
          </p:cNvPr>
          <p:cNvSpPr/>
          <p:nvPr/>
        </p:nvSpPr>
        <p:spPr>
          <a:xfrm>
            <a:off x="261255" y="228600"/>
            <a:ext cx="11579292" cy="87544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Lakeland</a:t>
            </a:r>
            <a:r>
              <a:rPr kumimoji="0" lang="en-US" sz="4400" b="1" i="0" u="none" strike="noStrike" kern="1200" cap="none" spc="0" normalizeH="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Hills Blvd Church of Christ</a:t>
            </a:r>
            <a:endPar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xmlns="" id="{6CA4DBF9-043B-4FC5-5C2B-21628D4D80EF}"/>
              </a:ext>
            </a:extLst>
          </p:cNvPr>
          <p:cNvSpPr/>
          <p:nvPr/>
        </p:nvSpPr>
        <p:spPr>
          <a:xfrm>
            <a:off x="261256" y="1250301"/>
            <a:ext cx="11579292" cy="5281127"/>
          </a:xfrm>
          <a:prstGeom prst="rect">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2">
            <a:extLst>
              <a:ext uri="{FF2B5EF4-FFF2-40B4-BE49-F238E27FC236}">
                <a16:creationId xmlns:a16="http://schemas.microsoft.com/office/drawing/2014/main" xmlns="" id="{2C082FB6-A537-1BFF-8EBE-4B50D99FEE24}"/>
              </a:ext>
            </a:extLst>
          </p:cNvPr>
          <p:cNvSpPr txBox="1">
            <a:spLocks noChangeArrowheads="1"/>
          </p:cNvSpPr>
          <p:nvPr/>
        </p:nvSpPr>
        <p:spPr>
          <a:xfrm>
            <a:off x="351452" y="1248465"/>
            <a:ext cx="5330891" cy="3510147"/>
          </a:xfrm>
          <a:prstGeom prst="rect">
            <a:avLst/>
          </a:prstGeom>
          <a:solidFill>
            <a:srgbClr val="FFFF00">
              <a:alpha val="0"/>
            </a:srgbClr>
          </a:solidFill>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altLang="en-US" sz="5200" i="0" u="none" strike="noStrike" kern="1200" cap="none" spc="0" normalizeH="0" baseline="0" noProof="0" dirty="0">
              <a:ln>
                <a:noFill/>
              </a:ln>
              <a:effectLst>
                <a:outerShdw blurRad="38100" dist="38100" dir="2700000" algn="tl">
                  <a:srgbClr val="000000">
                    <a:alpha val="43137"/>
                  </a:srgbClr>
                </a:outerShdw>
              </a:effectLst>
              <a:uLnTx/>
              <a:uFillTx/>
              <a:latin typeface="Benguiat Bk BT" panose="02030604050306020704" pitchFamily="18" charset="0"/>
            </a:endParaRPr>
          </a:p>
        </p:txBody>
      </p:sp>
      <p:sp>
        <p:nvSpPr>
          <p:cNvPr id="7" name="TextBox 6">
            <a:extLst>
              <a:ext uri="{FF2B5EF4-FFF2-40B4-BE49-F238E27FC236}">
                <a16:creationId xmlns:a16="http://schemas.microsoft.com/office/drawing/2014/main" xmlns="" id="{A58C890A-6420-B164-770F-7514603C9F49}"/>
              </a:ext>
            </a:extLst>
          </p:cNvPr>
          <p:cNvSpPr txBox="1"/>
          <p:nvPr/>
        </p:nvSpPr>
        <p:spPr>
          <a:xfrm>
            <a:off x="429208" y="5046469"/>
            <a:ext cx="11168741" cy="1323439"/>
          </a:xfrm>
          <a:prstGeom prst="rect">
            <a:avLst/>
          </a:prstGeom>
          <a:noFill/>
        </p:spPr>
        <p:txBody>
          <a:bodyPr wrap="square" rtlCol="0">
            <a:spAutoFit/>
          </a:bodyPr>
          <a:lstStyle/>
          <a:p>
            <a:pPr algn="just"/>
            <a:r>
              <a:rPr lang="en-US" sz="4000" dirty="0">
                <a:effectLst>
                  <a:outerShdw blurRad="38100" dist="38100" dir="2700000" algn="tl">
                    <a:srgbClr val="000000">
                      <a:alpha val="43137"/>
                    </a:srgbClr>
                  </a:outerShdw>
                </a:effectLst>
              </a:rPr>
              <a:t>Revelation 5:8-14 – The Throne Scene where Jesus has ascended back to Heaven:</a:t>
            </a:r>
          </a:p>
        </p:txBody>
      </p:sp>
      <p:cxnSp>
        <p:nvCxnSpPr>
          <p:cNvPr id="11" name="Straight Connector 10">
            <a:extLst>
              <a:ext uri="{FF2B5EF4-FFF2-40B4-BE49-F238E27FC236}">
                <a16:creationId xmlns:a16="http://schemas.microsoft.com/office/drawing/2014/main" xmlns="" id="{8A465936-58B9-B992-0BBF-E2F5715EF1BC}"/>
              </a:ext>
            </a:extLst>
          </p:cNvPr>
          <p:cNvCxnSpPr>
            <a:cxnSpLocks/>
          </p:cNvCxnSpPr>
          <p:nvPr/>
        </p:nvCxnSpPr>
        <p:spPr>
          <a:xfrm>
            <a:off x="429208" y="4926563"/>
            <a:ext cx="11212285" cy="0"/>
          </a:xfrm>
          <a:prstGeom prst="line">
            <a:avLst/>
          </a:prstGeom>
          <a:ln w="762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xmlns="" id="{F012B40B-C174-A458-D1F2-FC4B745DA270}"/>
              </a:ext>
            </a:extLst>
          </p:cNvPr>
          <p:cNvSpPr/>
          <p:nvPr/>
        </p:nvSpPr>
        <p:spPr>
          <a:xfrm>
            <a:off x="2520727" y="1412623"/>
            <a:ext cx="9120766" cy="339403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xmlns="" id="{DAFB8359-B0AC-8BDB-99FF-3205546DE3DE}"/>
              </a:ext>
            </a:extLst>
          </p:cNvPr>
          <p:cNvSpPr txBox="1"/>
          <p:nvPr/>
        </p:nvSpPr>
        <p:spPr>
          <a:xfrm>
            <a:off x="2857253" y="1879283"/>
            <a:ext cx="8447714" cy="2308324"/>
          </a:xfrm>
          <a:prstGeom prst="rect">
            <a:avLst/>
          </a:prstGeom>
          <a:noFill/>
        </p:spPr>
        <p:txBody>
          <a:bodyPr wrap="square">
            <a:spAutoFit/>
          </a:bodyPr>
          <a:lstStyle/>
          <a:p>
            <a:pPr algn="just"/>
            <a:r>
              <a:rPr lang="en-US" sz="3600" i="1" kern="0" dirty="0">
                <a:solidFill>
                  <a:schemeClr val="bg1"/>
                </a:solidFill>
                <a:latin typeface="Times New Roman" panose="02020603050405020304" pitchFamily="18" charset="0"/>
                <a:cs typeface="Times New Roman" panose="02020603050405020304" pitchFamily="18" charset="0"/>
              </a:rPr>
              <a:t>“Saying with a loud voice, Worthy is the Lamb that was slain to receive power, and riches, and wisdom, and strength, and </a:t>
            </a:r>
            <a:r>
              <a:rPr lang="en-US" sz="3600" i="1" kern="0" dirty="0" err="1">
                <a:solidFill>
                  <a:schemeClr val="bg1"/>
                </a:solidFill>
                <a:latin typeface="Times New Roman" panose="02020603050405020304" pitchFamily="18" charset="0"/>
                <a:cs typeface="Times New Roman" panose="02020603050405020304" pitchFamily="18" charset="0"/>
              </a:rPr>
              <a:t>honour</a:t>
            </a:r>
            <a:r>
              <a:rPr lang="en-US" sz="3600" i="1" kern="0" dirty="0">
                <a:solidFill>
                  <a:schemeClr val="bg1"/>
                </a:solidFill>
                <a:latin typeface="Times New Roman" panose="02020603050405020304" pitchFamily="18" charset="0"/>
                <a:cs typeface="Times New Roman" panose="02020603050405020304" pitchFamily="18" charset="0"/>
              </a:rPr>
              <a:t>, and glory, and blessing.</a:t>
            </a:r>
            <a:r>
              <a:rPr lang="en-US" sz="3600" b="0" i="1" dirty="0">
                <a:solidFill>
                  <a:schemeClr val="bg1"/>
                </a:solidFill>
                <a:effectLst/>
                <a:latin typeface="Times New Roman" panose="02020603050405020304" pitchFamily="18" charset="0"/>
                <a:cs typeface="Times New Roman" panose="02020603050405020304" pitchFamily="18" charset="0"/>
              </a:rPr>
              <a:t>”</a:t>
            </a:r>
            <a:endParaRPr lang="en-US" sz="3600" i="1" kern="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
        <p:nvSpPr>
          <p:cNvPr id="3" name="Rectangle 2">
            <a:extLst>
              <a:ext uri="{FF2B5EF4-FFF2-40B4-BE49-F238E27FC236}">
                <a16:creationId xmlns:a16="http://schemas.microsoft.com/office/drawing/2014/main" xmlns="" id="{4B755DC6-7D7A-1792-19DA-0C2101D65696}"/>
              </a:ext>
            </a:extLst>
          </p:cNvPr>
          <p:cNvSpPr/>
          <p:nvPr/>
        </p:nvSpPr>
        <p:spPr>
          <a:xfrm>
            <a:off x="444082" y="1430972"/>
            <a:ext cx="1894542" cy="339403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2">
            <a:extLst>
              <a:ext uri="{FF2B5EF4-FFF2-40B4-BE49-F238E27FC236}">
                <a16:creationId xmlns:a16="http://schemas.microsoft.com/office/drawing/2014/main" xmlns="" id="{84E91320-2AF4-2CF4-6E38-477FAB5DB96C}"/>
              </a:ext>
            </a:extLst>
          </p:cNvPr>
          <p:cNvSpPr txBox="1">
            <a:spLocks noChangeArrowheads="1"/>
          </p:cNvSpPr>
          <p:nvPr/>
        </p:nvSpPr>
        <p:spPr bwMode="auto">
          <a:xfrm>
            <a:off x="443359" y="1879283"/>
            <a:ext cx="1894542" cy="1442416"/>
          </a:xfrm>
          <a:prstGeom prst="rect">
            <a:avLst/>
          </a:prstGeom>
          <a:noFill/>
          <a:ln w="28575">
            <a:no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Rev. </a:t>
            </a:r>
          </a:p>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5:12 </a:t>
            </a:r>
          </a:p>
        </p:txBody>
      </p:sp>
      <p:pic>
        <p:nvPicPr>
          <p:cNvPr id="14" name="Picture 13">
            <a:extLst>
              <a:ext uri="{FF2B5EF4-FFF2-40B4-BE49-F238E27FC236}">
                <a16:creationId xmlns:a16="http://schemas.microsoft.com/office/drawing/2014/main" xmlns="" id="{B6D54055-F8EC-653C-C54D-FB24BDE3A899}"/>
              </a:ext>
            </a:extLst>
          </p:cNvPr>
          <p:cNvPicPr>
            <a:picLocks noChangeAspect="1"/>
          </p:cNvPicPr>
          <p:nvPr/>
        </p:nvPicPr>
        <p:blipFill>
          <a:blip r:embed="rId3" cstate="print"/>
          <a:stretch>
            <a:fillRect/>
          </a:stretch>
        </p:blipFill>
        <p:spPr>
          <a:xfrm>
            <a:off x="559551" y="3849723"/>
            <a:ext cx="1778350" cy="973545"/>
          </a:xfrm>
          <a:prstGeom prst="rect">
            <a:avLst/>
          </a:prstGeom>
        </p:spPr>
      </p:pic>
    </p:spTree>
    <p:extLst>
      <p:ext uri="{BB962C8B-B14F-4D97-AF65-F5344CB8AC3E}">
        <p14:creationId xmlns:p14="http://schemas.microsoft.com/office/powerpoint/2010/main" xmlns="" val="1226302291"/>
      </p:ext>
    </p:extLst>
  </p:cSld>
  <p:clrMapOvr>
    <a:masterClrMapping/>
  </p:clrMapOvr>
  <mc:AlternateContent xmlns:mc="http://schemas.openxmlformats.org/markup-compatibility/2006">
    <mc:Choice xmlns:p14="http://schemas.microsoft.com/office/powerpoint/2010/main" xmlns="" Requires="p14">
      <p:transition spd="slow" p14:dur="1500" advTm="12000">
        <p:split orient="vert"/>
      </p:transition>
    </mc:Choice>
    <mc:Fallback>
      <p:transition spd="slow" advTm="12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150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barn(inVertical)">
                                      <p:cBhvr>
                                        <p:cTn id="7"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983339F8-B26B-4EB7-93B2-79D216DD389A}"/>
              </a:ext>
            </a:extLst>
          </p:cNvPr>
          <p:cNvSpPr/>
          <p:nvPr/>
        </p:nvSpPr>
        <p:spPr>
          <a:xfrm>
            <a:off x="261255" y="228600"/>
            <a:ext cx="11579292" cy="87544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Lakeland</a:t>
            </a:r>
            <a:r>
              <a:rPr kumimoji="0" lang="en-US" sz="4400" b="1" i="0" u="none" strike="noStrike" kern="1200" cap="none" spc="0" normalizeH="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Hills Blvd Church of Christ</a:t>
            </a:r>
            <a:endPar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xmlns="" id="{6CA4DBF9-043B-4FC5-5C2B-21628D4D80EF}"/>
              </a:ext>
            </a:extLst>
          </p:cNvPr>
          <p:cNvSpPr/>
          <p:nvPr/>
        </p:nvSpPr>
        <p:spPr>
          <a:xfrm>
            <a:off x="261256" y="1250301"/>
            <a:ext cx="11579292" cy="5281127"/>
          </a:xfrm>
          <a:prstGeom prst="rect">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2">
            <a:extLst>
              <a:ext uri="{FF2B5EF4-FFF2-40B4-BE49-F238E27FC236}">
                <a16:creationId xmlns:a16="http://schemas.microsoft.com/office/drawing/2014/main" xmlns="" id="{2C082FB6-A537-1BFF-8EBE-4B50D99FEE24}"/>
              </a:ext>
            </a:extLst>
          </p:cNvPr>
          <p:cNvSpPr txBox="1">
            <a:spLocks noChangeArrowheads="1"/>
          </p:cNvSpPr>
          <p:nvPr/>
        </p:nvSpPr>
        <p:spPr>
          <a:xfrm>
            <a:off x="351452" y="1248465"/>
            <a:ext cx="5330891" cy="3510147"/>
          </a:xfrm>
          <a:prstGeom prst="rect">
            <a:avLst/>
          </a:prstGeom>
          <a:solidFill>
            <a:srgbClr val="FFFF00">
              <a:alpha val="0"/>
            </a:srgbClr>
          </a:solidFill>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altLang="en-US" sz="5200" i="0" u="none" strike="noStrike" kern="1200" cap="none" spc="0" normalizeH="0" baseline="0" noProof="0" dirty="0">
              <a:ln>
                <a:noFill/>
              </a:ln>
              <a:effectLst>
                <a:outerShdw blurRad="38100" dist="38100" dir="2700000" algn="tl">
                  <a:srgbClr val="000000">
                    <a:alpha val="43137"/>
                  </a:srgbClr>
                </a:outerShdw>
              </a:effectLst>
              <a:uLnTx/>
              <a:uFillTx/>
              <a:latin typeface="Benguiat Bk BT" panose="02030604050306020704" pitchFamily="18" charset="0"/>
            </a:endParaRPr>
          </a:p>
        </p:txBody>
      </p:sp>
      <p:sp>
        <p:nvSpPr>
          <p:cNvPr id="7" name="TextBox 6">
            <a:extLst>
              <a:ext uri="{FF2B5EF4-FFF2-40B4-BE49-F238E27FC236}">
                <a16:creationId xmlns:a16="http://schemas.microsoft.com/office/drawing/2014/main" xmlns="" id="{A58C890A-6420-B164-770F-7514603C9F49}"/>
              </a:ext>
            </a:extLst>
          </p:cNvPr>
          <p:cNvSpPr txBox="1"/>
          <p:nvPr/>
        </p:nvSpPr>
        <p:spPr>
          <a:xfrm>
            <a:off x="429208" y="5046469"/>
            <a:ext cx="11168741" cy="1323439"/>
          </a:xfrm>
          <a:prstGeom prst="rect">
            <a:avLst/>
          </a:prstGeom>
          <a:noFill/>
        </p:spPr>
        <p:txBody>
          <a:bodyPr wrap="square" rtlCol="0">
            <a:spAutoFit/>
          </a:bodyPr>
          <a:lstStyle/>
          <a:p>
            <a:pPr algn="just"/>
            <a:r>
              <a:rPr lang="en-US" sz="4000" dirty="0">
                <a:effectLst>
                  <a:outerShdw blurRad="38100" dist="38100" dir="2700000" algn="tl">
                    <a:srgbClr val="000000">
                      <a:alpha val="43137"/>
                    </a:srgbClr>
                  </a:outerShdw>
                </a:effectLst>
              </a:rPr>
              <a:t>Revelation 5:8-14 – The Throne Scene where Jesus has ascended back to Heaven:</a:t>
            </a:r>
          </a:p>
        </p:txBody>
      </p:sp>
      <p:cxnSp>
        <p:nvCxnSpPr>
          <p:cNvPr id="11" name="Straight Connector 10">
            <a:extLst>
              <a:ext uri="{FF2B5EF4-FFF2-40B4-BE49-F238E27FC236}">
                <a16:creationId xmlns:a16="http://schemas.microsoft.com/office/drawing/2014/main" xmlns="" id="{8A465936-58B9-B992-0BBF-E2F5715EF1BC}"/>
              </a:ext>
            </a:extLst>
          </p:cNvPr>
          <p:cNvCxnSpPr>
            <a:cxnSpLocks/>
          </p:cNvCxnSpPr>
          <p:nvPr/>
        </p:nvCxnSpPr>
        <p:spPr>
          <a:xfrm>
            <a:off x="429208" y="4926563"/>
            <a:ext cx="11212285" cy="0"/>
          </a:xfrm>
          <a:prstGeom prst="line">
            <a:avLst/>
          </a:prstGeom>
          <a:ln w="762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xmlns="" id="{F012B40B-C174-A458-D1F2-FC4B745DA270}"/>
              </a:ext>
            </a:extLst>
          </p:cNvPr>
          <p:cNvSpPr/>
          <p:nvPr/>
        </p:nvSpPr>
        <p:spPr>
          <a:xfrm>
            <a:off x="2520727" y="1412623"/>
            <a:ext cx="9120766" cy="339403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xmlns="" id="{DAFB8359-B0AC-8BDB-99FF-3205546DE3DE}"/>
              </a:ext>
            </a:extLst>
          </p:cNvPr>
          <p:cNvSpPr txBox="1"/>
          <p:nvPr/>
        </p:nvSpPr>
        <p:spPr>
          <a:xfrm>
            <a:off x="2740710" y="1436631"/>
            <a:ext cx="8689289" cy="3416320"/>
          </a:xfrm>
          <a:prstGeom prst="rect">
            <a:avLst/>
          </a:prstGeom>
          <a:noFill/>
        </p:spPr>
        <p:txBody>
          <a:bodyPr wrap="square">
            <a:spAutoFit/>
          </a:bodyPr>
          <a:lstStyle/>
          <a:p>
            <a:pPr algn="just"/>
            <a:r>
              <a:rPr lang="en-US" sz="3500" i="1" kern="0" dirty="0">
                <a:solidFill>
                  <a:schemeClr val="bg1"/>
                </a:solidFill>
                <a:latin typeface="Times New Roman" panose="02020603050405020304" pitchFamily="18" charset="0"/>
                <a:cs typeface="Times New Roman" panose="02020603050405020304" pitchFamily="18" charset="0"/>
              </a:rPr>
              <a:t>“And every creature which is in heaven, and on the earth, and under the earth, and such as are in the sea, and all that are in them, heard I saying, Blessing, and </a:t>
            </a:r>
            <a:r>
              <a:rPr lang="en-US" sz="3500" i="1" kern="0" dirty="0" err="1">
                <a:solidFill>
                  <a:schemeClr val="bg1"/>
                </a:solidFill>
                <a:latin typeface="Times New Roman" panose="02020603050405020304" pitchFamily="18" charset="0"/>
                <a:cs typeface="Times New Roman" panose="02020603050405020304" pitchFamily="18" charset="0"/>
              </a:rPr>
              <a:t>honour</a:t>
            </a:r>
            <a:r>
              <a:rPr lang="en-US" sz="3500" i="1" kern="0" dirty="0">
                <a:solidFill>
                  <a:schemeClr val="bg1"/>
                </a:solidFill>
                <a:latin typeface="Times New Roman" panose="02020603050405020304" pitchFamily="18" charset="0"/>
                <a:cs typeface="Times New Roman" panose="02020603050405020304" pitchFamily="18" charset="0"/>
              </a:rPr>
              <a:t>, and glory, and power, be unto him that </a:t>
            </a:r>
            <a:r>
              <a:rPr lang="en-US" sz="3500" i="1" kern="0" dirty="0" err="1">
                <a:solidFill>
                  <a:schemeClr val="bg1"/>
                </a:solidFill>
                <a:latin typeface="Times New Roman" panose="02020603050405020304" pitchFamily="18" charset="0"/>
                <a:cs typeface="Times New Roman" panose="02020603050405020304" pitchFamily="18" charset="0"/>
              </a:rPr>
              <a:t>sitteth</a:t>
            </a:r>
            <a:r>
              <a:rPr lang="en-US" sz="3500" i="1" kern="0" dirty="0">
                <a:solidFill>
                  <a:schemeClr val="bg1"/>
                </a:solidFill>
                <a:latin typeface="Times New Roman" panose="02020603050405020304" pitchFamily="18" charset="0"/>
                <a:cs typeface="Times New Roman" panose="02020603050405020304" pitchFamily="18" charset="0"/>
              </a:rPr>
              <a:t> upon the throne, and unto the Lamb for ever and ever.</a:t>
            </a:r>
            <a:r>
              <a:rPr lang="en-US" sz="3500" b="0" i="1" dirty="0">
                <a:solidFill>
                  <a:schemeClr val="bg1"/>
                </a:solidFill>
                <a:effectLst/>
                <a:latin typeface="Times New Roman" panose="02020603050405020304" pitchFamily="18" charset="0"/>
                <a:cs typeface="Times New Roman" panose="02020603050405020304" pitchFamily="18" charset="0"/>
              </a:rPr>
              <a:t>”</a:t>
            </a:r>
            <a:endParaRPr lang="en-US" sz="3500" i="1" kern="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
        <p:nvSpPr>
          <p:cNvPr id="3" name="Rectangle 2">
            <a:extLst>
              <a:ext uri="{FF2B5EF4-FFF2-40B4-BE49-F238E27FC236}">
                <a16:creationId xmlns:a16="http://schemas.microsoft.com/office/drawing/2014/main" xmlns="" id="{4B755DC6-7D7A-1792-19DA-0C2101D65696}"/>
              </a:ext>
            </a:extLst>
          </p:cNvPr>
          <p:cNvSpPr/>
          <p:nvPr/>
        </p:nvSpPr>
        <p:spPr>
          <a:xfrm>
            <a:off x="444082" y="1430972"/>
            <a:ext cx="1894542" cy="339403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2">
            <a:extLst>
              <a:ext uri="{FF2B5EF4-FFF2-40B4-BE49-F238E27FC236}">
                <a16:creationId xmlns:a16="http://schemas.microsoft.com/office/drawing/2014/main" xmlns="" id="{84E91320-2AF4-2CF4-6E38-477FAB5DB96C}"/>
              </a:ext>
            </a:extLst>
          </p:cNvPr>
          <p:cNvSpPr txBox="1">
            <a:spLocks noChangeArrowheads="1"/>
          </p:cNvSpPr>
          <p:nvPr/>
        </p:nvSpPr>
        <p:spPr bwMode="auto">
          <a:xfrm>
            <a:off x="443359" y="1879283"/>
            <a:ext cx="1894542" cy="1442416"/>
          </a:xfrm>
          <a:prstGeom prst="rect">
            <a:avLst/>
          </a:prstGeom>
          <a:noFill/>
          <a:ln w="28575">
            <a:no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Rev. </a:t>
            </a:r>
          </a:p>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5:13 </a:t>
            </a:r>
          </a:p>
        </p:txBody>
      </p:sp>
      <p:pic>
        <p:nvPicPr>
          <p:cNvPr id="14" name="Picture 13">
            <a:extLst>
              <a:ext uri="{FF2B5EF4-FFF2-40B4-BE49-F238E27FC236}">
                <a16:creationId xmlns:a16="http://schemas.microsoft.com/office/drawing/2014/main" xmlns="" id="{B6D54055-F8EC-653C-C54D-FB24BDE3A899}"/>
              </a:ext>
            </a:extLst>
          </p:cNvPr>
          <p:cNvPicPr>
            <a:picLocks noChangeAspect="1"/>
          </p:cNvPicPr>
          <p:nvPr/>
        </p:nvPicPr>
        <p:blipFill>
          <a:blip r:embed="rId3" cstate="print"/>
          <a:stretch>
            <a:fillRect/>
          </a:stretch>
        </p:blipFill>
        <p:spPr>
          <a:xfrm>
            <a:off x="559551" y="3849723"/>
            <a:ext cx="1778350" cy="973545"/>
          </a:xfrm>
          <a:prstGeom prst="rect">
            <a:avLst/>
          </a:prstGeom>
        </p:spPr>
      </p:pic>
    </p:spTree>
    <p:extLst>
      <p:ext uri="{BB962C8B-B14F-4D97-AF65-F5344CB8AC3E}">
        <p14:creationId xmlns:p14="http://schemas.microsoft.com/office/powerpoint/2010/main" xmlns="" val="2581013891"/>
      </p:ext>
    </p:extLst>
  </p:cSld>
  <p:clrMapOvr>
    <a:masterClrMapping/>
  </p:clrMapOvr>
  <mc:AlternateContent xmlns:mc="http://schemas.openxmlformats.org/markup-compatibility/2006">
    <mc:Choice xmlns:p14="http://schemas.microsoft.com/office/powerpoint/2010/main" xmlns="" Requires="p14">
      <p:transition spd="slow" p14:dur="1500" advTm="15000">
        <p:split orient="vert"/>
      </p:transition>
    </mc:Choice>
    <mc:Fallback>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150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barn(inVertical)">
                                      <p:cBhvr>
                                        <p:cTn id="7"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983339F8-B26B-4EB7-93B2-79D216DD389A}"/>
              </a:ext>
            </a:extLst>
          </p:cNvPr>
          <p:cNvSpPr/>
          <p:nvPr/>
        </p:nvSpPr>
        <p:spPr>
          <a:xfrm>
            <a:off x="261255" y="228600"/>
            <a:ext cx="11579292" cy="87544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Lakeland</a:t>
            </a:r>
            <a:r>
              <a:rPr kumimoji="0" lang="en-US" sz="4400" b="1" i="0" u="none" strike="noStrike" kern="1200" cap="none" spc="0" normalizeH="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Hills Blvd Church of Christ</a:t>
            </a:r>
            <a:endPar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xmlns="" id="{6CA4DBF9-043B-4FC5-5C2B-21628D4D80EF}"/>
              </a:ext>
            </a:extLst>
          </p:cNvPr>
          <p:cNvSpPr/>
          <p:nvPr/>
        </p:nvSpPr>
        <p:spPr>
          <a:xfrm>
            <a:off x="261256" y="1250301"/>
            <a:ext cx="11579292" cy="5281127"/>
          </a:xfrm>
          <a:prstGeom prst="rect">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2">
            <a:extLst>
              <a:ext uri="{FF2B5EF4-FFF2-40B4-BE49-F238E27FC236}">
                <a16:creationId xmlns:a16="http://schemas.microsoft.com/office/drawing/2014/main" xmlns="" id="{2C082FB6-A537-1BFF-8EBE-4B50D99FEE24}"/>
              </a:ext>
            </a:extLst>
          </p:cNvPr>
          <p:cNvSpPr txBox="1">
            <a:spLocks noChangeArrowheads="1"/>
          </p:cNvSpPr>
          <p:nvPr/>
        </p:nvSpPr>
        <p:spPr>
          <a:xfrm>
            <a:off x="351452" y="1248465"/>
            <a:ext cx="5330891" cy="3510147"/>
          </a:xfrm>
          <a:prstGeom prst="rect">
            <a:avLst/>
          </a:prstGeom>
          <a:solidFill>
            <a:srgbClr val="FFFF00">
              <a:alpha val="0"/>
            </a:srgbClr>
          </a:solidFill>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altLang="en-US" sz="5200" i="0" u="none" strike="noStrike" kern="1200" cap="none" spc="0" normalizeH="0" baseline="0" noProof="0" dirty="0">
              <a:ln>
                <a:noFill/>
              </a:ln>
              <a:effectLst>
                <a:outerShdw blurRad="38100" dist="38100" dir="2700000" algn="tl">
                  <a:srgbClr val="000000">
                    <a:alpha val="43137"/>
                  </a:srgbClr>
                </a:outerShdw>
              </a:effectLst>
              <a:uLnTx/>
              <a:uFillTx/>
              <a:latin typeface="Benguiat Bk BT" panose="02030604050306020704" pitchFamily="18" charset="0"/>
            </a:endParaRPr>
          </a:p>
        </p:txBody>
      </p:sp>
      <p:sp>
        <p:nvSpPr>
          <p:cNvPr id="7" name="TextBox 6">
            <a:extLst>
              <a:ext uri="{FF2B5EF4-FFF2-40B4-BE49-F238E27FC236}">
                <a16:creationId xmlns:a16="http://schemas.microsoft.com/office/drawing/2014/main" xmlns="" id="{A58C890A-6420-B164-770F-7514603C9F49}"/>
              </a:ext>
            </a:extLst>
          </p:cNvPr>
          <p:cNvSpPr txBox="1"/>
          <p:nvPr/>
        </p:nvSpPr>
        <p:spPr>
          <a:xfrm>
            <a:off x="429208" y="5046469"/>
            <a:ext cx="11168741" cy="1323439"/>
          </a:xfrm>
          <a:prstGeom prst="rect">
            <a:avLst/>
          </a:prstGeom>
          <a:noFill/>
        </p:spPr>
        <p:txBody>
          <a:bodyPr wrap="square" rtlCol="0">
            <a:spAutoFit/>
          </a:bodyPr>
          <a:lstStyle/>
          <a:p>
            <a:pPr algn="just"/>
            <a:r>
              <a:rPr lang="en-US" sz="4000" dirty="0">
                <a:effectLst>
                  <a:outerShdw blurRad="38100" dist="38100" dir="2700000" algn="tl">
                    <a:srgbClr val="000000">
                      <a:alpha val="43137"/>
                    </a:srgbClr>
                  </a:outerShdw>
                </a:effectLst>
              </a:rPr>
              <a:t>Revelation 5:8-14 – The Throne Scene where Jesus has ascended back to Heaven:</a:t>
            </a:r>
          </a:p>
        </p:txBody>
      </p:sp>
      <p:cxnSp>
        <p:nvCxnSpPr>
          <p:cNvPr id="11" name="Straight Connector 10">
            <a:extLst>
              <a:ext uri="{FF2B5EF4-FFF2-40B4-BE49-F238E27FC236}">
                <a16:creationId xmlns:a16="http://schemas.microsoft.com/office/drawing/2014/main" xmlns="" id="{8A465936-58B9-B992-0BBF-E2F5715EF1BC}"/>
              </a:ext>
            </a:extLst>
          </p:cNvPr>
          <p:cNvCxnSpPr>
            <a:cxnSpLocks/>
          </p:cNvCxnSpPr>
          <p:nvPr/>
        </p:nvCxnSpPr>
        <p:spPr>
          <a:xfrm>
            <a:off x="429208" y="4926563"/>
            <a:ext cx="11212285" cy="0"/>
          </a:xfrm>
          <a:prstGeom prst="line">
            <a:avLst/>
          </a:prstGeom>
          <a:ln w="762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xmlns="" id="{F012B40B-C174-A458-D1F2-FC4B745DA270}"/>
              </a:ext>
            </a:extLst>
          </p:cNvPr>
          <p:cNvSpPr/>
          <p:nvPr/>
        </p:nvSpPr>
        <p:spPr>
          <a:xfrm>
            <a:off x="2520727" y="1412623"/>
            <a:ext cx="9120766" cy="339403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xmlns="" id="{DAFB8359-B0AC-8BDB-99FF-3205546DE3DE}"/>
              </a:ext>
            </a:extLst>
          </p:cNvPr>
          <p:cNvSpPr txBox="1"/>
          <p:nvPr/>
        </p:nvSpPr>
        <p:spPr>
          <a:xfrm>
            <a:off x="2744218" y="1882030"/>
            <a:ext cx="8689289" cy="2431435"/>
          </a:xfrm>
          <a:prstGeom prst="rect">
            <a:avLst/>
          </a:prstGeom>
          <a:noFill/>
        </p:spPr>
        <p:txBody>
          <a:bodyPr wrap="square">
            <a:spAutoFit/>
          </a:bodyPr>
          <a:lstStyle/>
          <a:p>
            <a:pPr algn="just"/>
            <a:r>
              <a:rPr lang="en-US" sz="3800" i="1" kern="0" dirty="0">
                <a:solidFill>
                  <a:schemeClr val="bg1"/>
                </a:solidFill>
                <a:latin typeface="Times New Roman" panose="02020603050405020304" pitchFamily="18" charset="0"/>
                <a:cs typeface="Times New Roman" panose="02020603050405020304" pitchFamily="18" charset="0"/>
              </a:rPr>
              <a:t>“And the four beasts said, Amen. And the four and twenty elders fell down and worshipped him that </a:t>
            </a:r>
            <a:r>
              <a:rPr lang="en-US" sz="3800" i="1" kern="0" dirty="0" err="1">
                <a:solidFill>
                  <a:schemeClr val="bg1"/>
                </a:solidFill>
                <a:latin typeface="Times New Roman" panose="02020603050405020304" pitchFamily="18" charset="0"/>
                <a:cs typeface="Times New Roman" panose="02020603050405020304" pitchFamily="18" charset="0"/>
              </a:rPr>
              <a:t>liveth</a:t>
            </a:r>
            <a:r>
              <a:rPr lang="en-US" sz="3800" i="1" kern="0" dirty="0">
                <a:solidFill>
                  <a:schemeClr val="bg1"/>
                </a:solidFill>
                <a:latin typeface="Times New Roman" panose="02020603050405020304" pitchFamily="18" charset="0"/>
                <a:cs typeface="Times New Roman" panose="02020603050405020304" pitchFamily="18" charset="0"/>
              </a:rPr>
              <a:t> for ever and ever.</a:t>
            </a:r>
            <a:r>
              <a:rPr lang="en-US" sz="3800" b="0" i="1" dirty="0">
                <a:solidFill>
                  <a:schemeClr val="bg1"/>
                </a:solidFill>
                <a:effectLst/>
                <a:latin typeface="Times New Roman" panose="02020603050405020304" pitchFamily="18" charset="0"/>
                <a:cs typeface="Times New Roman" panose="02020603050405020304" pitchFamily="18" charset="0"/>
              </a:rPr>
              <a:t>”</a:t>
            </a:r>
            <a:endParaRPr lang="en-US" sz="3800" i="1" kern="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
        <p:nvSpPr>
          <p:cNvPr id="3" name="Rectangle 2">
            <a:extLst>
              <a:ext uri="{FF2B5EF4-FFF2-40B4-BE49-F238E27FC236}">
                <a16:creationId xmlns:a16="http://schemas.microsoft.com/office/drawing/2014/main" xmlns="" id="{4B755DC6-7D7A-1792-19DA-0C2101D65696}"/>
              </a:ext>
            </a:extLst>
          </p:cNvPr>
          <p:cNvSpPr/>
          <p:nvPr/>
        </p:nvSpPr>
        <p:spPr>
          <a:xfrm>
            <a:off x="444082" y="1430972"/>
            <a:ext cx="1894542" cy="339403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2">
            <a:extLst>
              <a:ext uri="{FF2B5EF4-FFF2-40B4-BE49-F238E27FC236}">
                <a16:creationId xmlns:a16="http://schemas.microsoft.com/office/drawing/2014/main" xmlns="" id="{84E91320-2AF4-2CF4-6E38-477FAB5DB96C}"/>
              </a:ext>
            </a:extLst>
          </p:cNvPr>
          <p:cNvSpPr txBox="1">
            <a:spLocks noChangeArrowheads="1"/>
          </p:cNvSpPr>
          <p:nvPr/>
        </p:nvSpPr>
        <p:spPr bwMode="auto">
          <a:xfrm>
            <a:off x="443359" y="1879283"/>
            <a:ext cx="1894542" cy="1442416"/>
          </a:xfrm>
          <a:prstGeom prst="rect">
            <a:avLst/>
          </a:prstGeom>
          <a:noFill/>
          <a:ln w="28575">
            <a:no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Rev. </a:t>
            </a:r>
          </a:p>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5:14 </a:t>
            </a:r>
          </a:p>
        </p:txBody>
      </p:sp>
      <p:pic>
        <p:nvPicPr>
          <p:cNvPr id="14" name="Picture 13">
            <a:extLst>
              <a:ext uri="{FF2B5EF4-FFF2-40B4-BE49-F238E27FC236}">
                <a16:creationId xmlns:a16="http://schemas.microsoft.com/office/drawing/2014/main" xmlns="" id="{B6D54055-F8EC-653C-C54D-FB24BDE3A899}"/>
              </a:ext>
            </a:extLst>
          </p:cNvPr>
          <p:cNvPicPr>
            <a:picLocks noChangeAspect="1"/>
          </p:cNvPicPr>
          <p:nvPr/>
        </p:nvPicPr>
        <p:blipFill>
          <a:blip r:embed="rId3" cstate="print"/>
          <a:stretch>
            <a:fillRect/>
          </a:stretch>
        </p:blipFill>
        <p:spPr>
          <a:xfrm>
            <a:off x="559551" y="3849723"/>
            <a:ext cx="1778350" cy="973545"/>
          </a:xfrm>
          <a:prstGeom prst="rect">
            <a:avLst/>
          </a:prstGeom>
        </p:spPr>
      </p:pic>
    </p:spTree>
    <p:extLst>
      <p:ext uri="{BB962C8B-B14F-4D97-AF65-F5344CB8AC3E}">
        <p14:creationId xmlns:p14="http://schemas.microsoft.com/office/powerpoint/2010/main" xmlns="" val="2902438787"/>
      </p:ext>
    </p:extLst>
  </p:cSld>
  <p:clrMapOvr>
    <a:masterClrMapping/>
  </p:clrMapOvr>
  <mc:AlternateContent xmlns:mc="http://schemas.openxmlformats.org/markup-compatibility/2006">
    <mc:Choice xmlns:p14="http://schemas.microsoft.com/office/powerpoint/2010/main" xmlns="" Requires="p14">
      <p:transition spd="slow" p14:dur="1500" advTm="12000">
        <p:split orient="vert"/>
      </p:transition>
    </mc:Choice>
    <mc:Fallback>
      <p:transition spd="slow" advTm="12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150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barn(inVertical)">
                                      <p:cBhvr>
                                        <p:cTn id="7"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983339F8-B26B-4EB7-93B2-79D216DD389A}"/>
              </a:ext>
            </a:extLst>
          </p:cNvPr>
          <p:cNvSpPr/>
          <p:nvPr/>
        </p:nvSpPr>
        <p:spPr>
          <a:xfrm>
            <a:off x="261255" y="228600"/>
            <a:ext cx="11579292" cy="87544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Lakeland</a:t>
            </a:r>
            <a:r>
              <a:rPr kumimoji="0" lang="en-US" sz="4400" b="1" i="0" u="none" strike="noStrike" kern="1200" cap="none" spc="0" normalizeH="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Hills Blvd Church of Christ</a:t>
            </a:r>
            <a:endPar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xmlns="" id="{6CA4DBF9-043B-4FC5-5C2B-21628D4D80EF}"/>
              </a:ext>
            </a:extLst>
          </p:cNvPr>
          <p:cNvSpPr/>
          <p:nvPr/>
        </p:nvSpPr>
        <p:spPr>
          <a:xfrm>
            <a:off x="261256" y="1250301"/>
            <a:ext cx="11579292" cy="5281127"/>
          </a:xfrm>
          <a:prstGeom prst="rect">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xmlns="" id="{CC1C7A61-DD6D-E642-7DAD-95269E554BEE}"/>
              </a:ext>
            </a:extLst>
          </p:cNvPr>
          <p:cNvPicPr>
            <a:picLocks noChangeAspect="1"/>
          </p:cNvPicPr>
          <p:nvPr/>
        </p:nvPicPr>
        <p:blipFill>
          <a:blip r:embed="rId3" cstate="print"/>
          <a:stretch>
            <a:fillRect/>
          </a:stretch>
        </p:blipFill>
        <p:spPr>
          <a:xfrm>
            <a:off x="5772539" y="1428977"/>
            <a:ext cx="5868954" cy="3377681"/>
          </a:xfrm>
          <a:prstGeom prst="rect">
            <a:avLst/>
          </a:prstGeom>
        </p:spPr>
      </p:pic>
      <p:sp>
        <p:nvSpPr>
          <p:cNvPr id="16" name="Rectangle 2">
            <a:extLst>
              <a:ext uri="{FF2B5EF4-FFF2-40B4-BE49-F238E27FC236}">
                <a16:creationId xmlns:a16="http://schemas.microsoft.com/office/drawing/2014/main" xmlns="" id="{2C082FB6-A537-1BFF-8EBE-4B50D99FEE24}"/>
              </a:ext>
            </a:extLst>
          </p:cNvPr>
          <p:cNvSpPr txBox="1">
            <a:spLocks noChangeArrowheads="1"/>
          </p:cNvSpPr>
          <p:nvPr/>
        </p:nvSpPr>
        <p:spPr>
          <a:xfrm>
            <a:off x="351452" y="1248465"/>
            <a:ext cx="5330891" cy="3510147"/>
          </a:xfrm>
          <a:prstGeom prst="rect">
            <a:avLst/>
          </a:prstGeom>
          <a:solidFill>
            <a:srgbClr val="FFFF00">
              <a:alpha val="0"/>
            </a:srgbClr>
          </a:solidFill>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altLang="en-US" sz="5200" dirty="0">
                <a:effectLst>
                  <a:outerShdw blurRad="38100" dist="38100" dir="2700000" algn="tl">
                    <a:srgbClr val="000000">
                      <a:alpha val="43137"/>
                    </a:srgbClr>
                  </a:outerShdw>
                </a:effectLst>
                <a:latin typeface="Benguiat Bk BT" panose="02030604050306020704" pitchFamily="18" charset="0"/>
              </a:rPr>
              <a:t>Welcome to Our</a:t>
            </a:r>
            <a:endParaRPr kumimoji="0" lang="en-US" altLang="en-US" sz="5200" i="0" u="none" strike="noStrike" kern="1200" cap="none" spc="0" normalizeH="0" baseline="0" noProof="0" dirty="0">
              <a:ln>
                <a:noFill/>
              </a:ln>
              <a:effectLst>
                <a:outerShdw blurRad="38100" dist="38100" dir="2700000" algn="tl">
                  <a:srgbClr val="000000">
                    <a:alpha val="43137"/>
                  </a:srgbClr>
                </a:outerShdw>
              </a:effectLst>
              <a:uLnTx/>
              <a:uFillTx/>
              <a:latin typeface="Benguiat Bk BT" panose="02030604050306020704" pitchFamily="18" charset="0"/>
            </a:endParaRP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altLang="en-US" sz="5200" i="0" u="none" strike="noStrike" kern="1200" cap="none" spc="0" normalizeH="0" baseline="0" noProof="0" dirty="0">
                <a:ln>
                  <a:noFill/>
                </a:ln>
                <a:effectLst>
                  <a:outerShdw blurRad="38100" dist="38100" dir="2700000" algn="tl">
                    <a:srgbClr val="000000">
                      <a:alpha val="43137"/>
                    </a:srgbClr>
                  </a:outerShdw>
                </a:effectLst>
                <a:uLnTx/>
                <a:uFillTx/>
                <a:latin typeface="Benguiat Bk BT" panose="02030604050306020704" pitchFamily="18" charset="0"/>
                <a:ea typeface="+mj-ea"/>
                <a:cs typeface="+mj-cs"/>
              </a:rPr>
              <a:t>Sunday </a:t>
            </a:r>
            <a:r>
              <a:rPr lang="en-US" altLang="en-US" sz="5200" dirty="0">
                <a:effectLst>
                  <a:outerShdw blurRad="38100" dist="38100" dir="2700000" algn="tl">
                    <a:srgbClr val="000000">
                      <a:alpha val="43137"/>
                    </a:srgbClr>
                  </a:outerShdw>
                </a:effectLst>
                <a:latin typeface="Benguiat Bk BT" panose="02030604050306020704" pitchFamily="18" charset="0"/>
              </a:rPr>
              <a:t>AM</a:t>
            </a:r>
            <a:r>
              <a:rPr kumimoji="0" lang="en-US" altLang="en-US" sz="5200" i="0" u="none" strike="noStrike" kern="1200" cap="none" spc="0" normalizeH="0" baseline="0" noProof="0" dirty="0">
                <a:ln>
                  <a:noFill/>
                </a:ln>
                <a:effectLst>
                  <a:outerShdw blurRad="38100" dist="38100" dir="2700000" algn="tl">
                    <a:srgbClr val="000000">
                      <a:alpha val="43137"/>
                    </a:srgbClr>
                  </a:outerShdw>
                </a:effectLst>
                <a:uLnTx/>
                <a:uFillTx/>
                <a:latin typeface="Benguiat Bk BT" panose="02030604050306020704" pitchFamily="18" charset="0"/>
                <a:ea typeface="+mj-ea"/>
                <a:cs typeface="+mj-cs"/>
              </a:rPr>
              <a:t> Worship Service</a:t>
            </a:r>
          </a:p>
        </p:txBody>
      </p:sp>
      <p:sp>
        <p:nvSpPr>
          <p:cNvPr id="7" name="TextBox 6">
            <a:extLst>
              <a:ext uri="{FF2B5EF4-FFF2-40B4-BE49-F238E27FC236}">
                <a16:creationId xmlns:a16="http://schemas.microsoft.com/office/drawing/2014/main" xmlns="" id="{A58C890A-6420-B164-770F-7514603C9F49}"/>
              </a:ext>
            </a:extLst>
          </p:cNvPr>
          <p:cNvSpPr txBox="1"/>
          <p:nvPr/>
        </p:nvSpPr>
        <p:spPr>
          <a:xfrm>
            <a:off x="409769" y="5025030"/>
            <a:ext cx="11251162" cy="1446550"/>
          </a:xfrm>
          <a:prstGeom prst="rect">
            <a:avLst/>
          </a:prstGeom>
          <a:noFill/>
        </p:spPr>
        <p:txBody>
          <a:bodyPr wrap="square" rtlCol="0">
            <a:spAutoFit/>
          </a:bodyPr>
          <a:lstStyle/>
          <a:p>
            <a:pPr algn="ctr"/>
            <a:r>
              <a:rPr lang="en-US" sz="4400" dirty="0">
                <a:effectLst>
                  <a:outerShdw blurRad="38100" dist="38100" dir="2700000" algn="tl">
                    <a:srgbClr val="000000">
                      <a:alpha val="43137"/>
                    </a:srgbClr>
                  </a:outerShdw>
                </a:effectLst>
              </a:rPr>
              <a:t>As We have Gathered Together, Let Us Prepare Our Minds to Worship Jehovah Our God.</a:t>
            </a:r>
          </a:p>
        </p:txBody>
      </p:sp>
      <p:cxnSp>
        <p:nvCxnSpPr>
          <p:cNvPr id="10" name="Straight Connector 9">
            <a:extLst>
              <a:ext uri="{FF2B5EF4-FFF2-40B4-BE49-F238E27FC236}">
                <a16:creationId xmlns:a16="http://schemas.microsoft.com/office/drawing/2014/main" xmlns="" id="{87281FEE-B8A9-272F-124F-41FB0CF7C334}"/>
              </a:ext>
            </a:extLst>
          </p:cNvPr>
          <p:cNvCxnSpPr>
            <a:cxnSpLocks/>
          </p:cNvCxnSpPr>
          <p:nvPr/>
        </p:nvCxnSpPr>
        <p:spPr>
          <a:xfrm>
            <a:off x="429208" y="4926563"/>
            <a:ext cx="11212285" cy="0"/>
          </a:xfrm>
          <a:prstGeom prst="line">
            <a:avLst/>
          </a:prstGeom>
          <a:ln w="762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xmlns="" id="{DDD56C5E-7B2A-163E-593B-E25289A2D399}"/>
              </a:ext>
            </a:extLst>
          </p:cNvPr>
          <p:cNvSpPr/>
          <p:nvPr/>
        </p:nvSpPr>
        <p:spPr>
          <a:xfrm>
            <a:off x="5772539" y="1428976"/>
            <a:ext cx="5868954" cy="3377681"/>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xmlns="" id="{EB097604-7C3A-4E71-4FA0-F0E588128DD3}"/>
              </a:ext>
            </a:extLst>
          </p:cNvPr>
          <p:cNvSpPr txBox="1"/>
          <p:nvPr/>
        </p:nvSpPr>
        <p:spPr>
          <a:xfrm>
            <a:off x="5772539" y="1551973"/>
            <a:ext cx="5683624" cy="2308324"/>
          </a:xfrm>
          <a:prstGeom prst="rect">
            <a:avLst/>
          </a:prstGeom>
          <a:noFill/>
        </p:spPr>
        <p:txBody>
          <a:bodyPr wrap="square">
            <a:spAutoFit/>
          </a:bodyPr>
          <a:lstStyle/>
          <a:p>
            <a:pPr marL="0" indent="0" algn="just" eaLnBrk="1" hangingPunct="1">
              <a:buNone/>
            </a:pPr>
            <a:r>
              <a:rPr lang="en-US" sz="3600" i="1" kern="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t>
            </a:r>
            <a:r>
              <a:rPr lang="en-US" sz="3600" i="1" kern="0" dirty="0">
                <a:solidFill>
                  <a:schemeClr val="bg1"/>
                </a:solidFill>
                <a:latin typeface="Times New Roman" panose="02020603050405020304" pitchFamily="18" charset="0"/>
                <a:cs typeface="Times New Roman" panose="02020603050405020304" pitchFamily="18" charset="0"/>
              </a:rPr>
              <a:t>…</a:t>
            </a:r>
            <a:r>
              <a:rPr lang="en-US" sz="3600" b="0" i="1" dirty="0">
                <a:solidFill>
                  <a:schemeClr val="bg1"/>
                </a:solidFill>
                <a:effectLst/>
                <a:latin typeface="Times New Roman" panose="02020603050405020304" pitchFamily="18" charset="0"/>
                <a:cs typeface="Times New Roman" panose="02020603050405020304" pitchFamily="18" charset="0"/>
              </a:rPr>
              <a:t>let us continually offer up a sacrifice of praise to God, that is, the fruit of lips that acknowledge his name.”</a:t>
            </a:r>
            <a:endParaRPr lang="en-US" sz="3600" i="1" kern="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
        <p:nvSpPr>
          <p:cNvPr id="12" name="Rectangle 2">
            <a:extLst>
              <a:ext uri="{FF2B5EF4-FFF2-40B4-BE49-F238E27FC236}">
                <a16:creationId xmlns:a16="http://schemas.microsoft.com/office/drawing/2014/main" xmlns="" id="{9ECC4FDA-4F4C-F301-983D-7DF0B6F63252}"/>
              </a:ext>
            </a:extLst>
          </p:cNvPr>
          <p:cNvSpPr txBox="1">
            <a:spLocks noChangeArrowheads="1"/>
          </p:cNvSpPr>
          <p:nvPr/>
        </p:nvSpPr>
        <p:spPr bwMode="auto">
          <a:xfrm>
            <a:off x="5355290" y="4069978"/>
            <a:ext cx="3725957" cy="688634"/>
          </a:xfrm>
          <a:prstGeom prst="rect">
            <a:avLst/>
          </a:prstGeom>
          <a:noFill/>
          <a:ln w="28575">
            <a:no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2500" lnSpcReduction="10000"/>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Heb. 13:15 </a:t>
            </a:r>
          </a:p>
        </p:txBody>
      </p:sp>
      <p:pic>
        <p:nvPicPr>
          <p:cNvPr id="13" name="Picture 12">
            <a:extLst>
              <a:ext uri="{FF2B5EF4-FFF2-40B4-BE49-F238E27FC236}">
                <a16:creationId xmlns:a16="http://schemas.microsoft.com/office/drawing/2014/main" xmlns="" id="{6D94B791-99B3-9F18-C331-7B477403741D}"/>
              </a:ext>
            </a:extLst>
          </p:cNvPr>
          <p:cNvPicPr>
            <a:picLocks noChangeAspect="1"/>
          </p:cNvPicPr>
          <p:nvPr/>
        </p:nvPicPr>
        <p:blipFill>
          <a:blip r:embed="rId4" cstate="print"/>
          <a:stretch>
            <a:fillRect/>
          </a:stretch>
        </p:blipFill>
        <p:spPr>
          <a:xfrm>
            <a:off x="9889642" y="3807130"/>
            <a:ext cx="1751851" cy="1008219"/>
          </a:xfrm>
          <a:prstGeom prst="rect">
            <a:avLst/>
          </a:prstGeom>
        </p:spPr>
      </p:pic>
    </p:spTree>
    <p:extLst>
      <p:ext uri="{BB962C8B-B14F-4D97-AF65-F5344CB8AC3E}">
        <p14:creationId xmlns:p14="http://schemas.microsoft.com/office/powerpoint/2010/main" xmlns="" val="965538941"/>
      </p:ext>
    </p:extLst>
  </p:cSld>
  <p:clrMapOvr>
    <a:masterClrMapping/>
  </p:clrMapOvr>
  <mc:AlternateContent xmlns:mc="http://schemas.openxmlformats.org/markup-compatibility/2006">
    <mc:Choice xmlns:p14="http://schemas.microsoft.com/office/powerpoint/2010/main" xmlns="" Requires="p14">
      <p:transition spd="slow" p14:dur="1500" advTm="12000">
        <p:split orient="vert"/>
      </p:transition>
    </mc:Choice>
    <mc:Fallback>
      <p:transition spd="slow" advTm="12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2000"/>
                                        <p:tgtEl>
                                          <p:spTgt spid="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1">
                                            <p:txEl>
                                              <p:pRg st="0" end="0"/>
                                            </p:txEl>
                                          </p:spTgt>
                                        </p:tgtEl>
                                        <p:attrNameLst>
                                          <p:attrName>style.visibility</p:attrName>
                                        </p:attrNameLst>
                                      </p:cBhvr>
                                      <p:to>
                                        <p:strVal val="visible"/>
                                      </p:to>
                                    </p:set>
                                    <p:animEffect transition="in" filter="fade">
                                      <p:cBhvr>
                                        <p:cTn id="10" dur="2000"/>
                                        <p:tgtEl>
                                          <p:spTgt spid="11">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2">
                                            <p:txEl>
                                              <p:pRg st="0" end="0"/>
                                            </p:txEl>
                                          </p:spTgt>
                                        </p:tgtEl>
                                        <p:attrNameLst>
                                          <p:attrName>style.visibility</p:attrName>
                                        </p:attrNameLst>
                                      </p:cBhvr>
                                      <p:to>
                                        <p:strVal val="visible"/>
                                      </p:to>
                                    </p:set>
                                    <p:animEffect transition="in" filter="fade">
                                      <p:cBhvr>
                                        <p:cTn id="13"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a:extLst>
              <a:ext uri="{FF2B5EF4-FFF2-40B4-BE49-F238E27FC236}">
                <a16:creationId xmlns:a16="http://schemas.microsoft.com/office/drawing/2014/main" xmlns="" id="{E5D0EF4F-1755-4BBB-96D0-B93234A418BB}"/>
              </a:ext>
            </a:extLst>
          </p:cNvPr>
          <p:cNvSpPr>
            <a:spLocks noChangeArrowheads="1"/>
          </p:cNvSpPr>
          <p:nvPr/>
        </p:nvSpPr>
        <p:spPr bwMode="auto">
          <a:xfrm>
            <a:off x="0" y="0"/>
            <a:ext cx="12192000" cy="6858000"/>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cSld>
  <p:clrMapOvr>
    <a:masterClrMapping/>
  </p:clrMapOvr>
  <p:transition advTm="5372000">
    <p:dissolv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TotalTime>
  <Words>490</Words>
  <Application>Microsoft Office PowerPoint</Application>
  <PresentationFormat>Custom</PresentationFormat>
  <Paragraphs>43</Paragraphs>
  <Slides>8</Slides>
  <Notes>7</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Office Theme</vt:lpstr>
      <vt:lpstr>Default Design</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Larry Wisdom</dc:creator>
  <cp:lastModifiedBy>Larry Wisdom</cp:lastModifiedBy>
  <cp:revision>19</cp:revision>
  <dcterms:created xsi:type="dcterms:W3CDTF">2022-05-21T11:34:46Z</dcterms:created>
  <dcterms:modified xsi:type="dcterms:W3CDTF">2023-08-07T23:06:29Z</dcterms:modified>
</cp:coreProperties>
</file>