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413" r:id="rId3"/>
    <p:sldId id="611" r:id="rId4"/>
    <p:sldId id="1070" r:id="rId5"/>
    <p:sldId id="1073" r:id="rId6"/>
    <p:sldId id="1075" r:id="rId7"/>
    <p:sldId id="107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AE3D15-8DA1-4A0B-9C0F-2E8738B4861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D7DED-BA25-4D4F-8C0C-3B033C93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193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10A97D5-CDB1-4D80-ABD5-6E3307352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673C6-181B-2FE6-A924-B1ED81D03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9FF656B1-E94A-65AD-EAC6-FA36F2C8801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223601AB-4D8E-C8DE-8A03-7E892499E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0EC0908A-98C5-D8C9-E24E-9F85ED39DC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10A97D5-CDB1-4D80-ABD5-6E3307352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83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9EE74A-D152-6471-6331-B78F20891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B71315F0-0C4A-D651-337D-1CB6E935C0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F5C95A9E-556A-6CA2-2878-349154CB2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645D4DF3-C347-6751-B822-0FBF872B21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10A97D5-CDB1-4D80-ABD5-6E3307352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370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F62EEE-2359-027E-2136-A136B26CB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D7FE0905-7E06-E723-6139-86DA649206A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F09A21CF-24E2-B51D-E4E7-3C315BE2E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C6232D67-9440-61A4-73EC-88D07DDF7E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10A97D5-CDB1-4D80-ABD5-6E3307352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697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34B03-71E1-2DF4-613D-FE1AEB8211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9AAAAFC9-52E8-9570-CAF3-CE871C4333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D89293FF-0156-31F3-5355-F3B0BE7FB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E45B4633-3643-FB41-AC0E-AB01AD870F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10A97D5-CDB1-4D80-ABD5-6E3307352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708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39179D-3233-753A-2AE8-737C40702D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D28546-7BE5-42E1-A729-1721272F19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63FE85-9079-F09D-47DA-7CD0D9FD06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FCEC17-1F25-4F4D-AF70-63A0763B0D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5529085"/>
      </p:ext>
    </p:extLst>
  </p:cSld>
  <p:clrMapOvr>
    <a:masterClrMapping/>
  </p:clrMapOvr>
  <p:transition spd="med" advTm="1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4B482C-383B-0772-61CF-5176F2999B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DF3154-4E1D-9985-1353-F05F718F6F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20EB04-C729-F5EA-8048-588AE41FF8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9A14F8-D6C6-4388-A0E7-8557010D34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3348077"/>
      </p:ext>
    </p:extLst>
  </p:cSld>
  <p:clrMapOvr>
    <a:masterClrMapping/>
  </p:clrMapOvr>
  <p:transition spd="med" advTm="1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329531-006C-5B15-4EFF-DCA65E6E16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FC3902-72E7-AEBF-8A0B-483D60B082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CF3F2D-7837-BF13-4C7D-56074C00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C1CB87-7C79-4CBC-9E93-4163D2BAD0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4815686"/>
      </p:ext>
    </p:extLst>
  </p:cSld>
  <p:clrMapOvr>
    <a:masterClrMapping/>
  </p:clrMapOvr>
  <p:transition spd="med" advTm="12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38A19C-C854-4B97-83C0-20294E03B2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1CB201-04E6-4832-B690-3F672BC9FE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2258AE-558D-47B3-956A-D2A62C9356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7B068-FF57-4B71-86C2-02657EE0CD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370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89E308-A1C2-4E97-961E-D61507A48E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B50F7E-9503-4F2E-A6BD-4C51B7644B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101539-54BF-465F-BE5F-40D47E5479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C1CA04-1201-4FE0-98EA-45CC682C10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6670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8EE218-72BE-483B-8E33-A3B32AD68B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8E45B5-E8E1-48F2-B4CA-00668E1C5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6F3144-3AA4-4A24-BE35-15B7926CAD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42ACA-8D7C-49E9-8C3A-EF408174E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4823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D8B4E6-E298-44D3-9715-C486C03A20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283D1C-FC8D-4C40-B31C-55EC27F873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D09B58-DBA0-4185-932D-A4EE63857A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B1D9ED-C442-4572-A9FF-0A5074348E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5117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FC53211-3E7E-4B85-A4DB-EEDD4A791F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521A770-3098-421B-A8AF-4C010206B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5372D26-E4F6-48CE-861B-5F530D56F3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4ACDEC-FB8D-4618-9464-08A7522F58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44799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8A5FF3-D7AE-4609-BAF4-1182707E91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DDB369-F928-4AFE-BC43-D01F12437C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987B27-2F8E-4622-8420-AD24F9CB6C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C7C8E-5088-4386-9A94-2CB040971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52170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0F93AE4-D29D-4926-938A-482EAC3DBD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2905954-9A26-4085-BA7B-DBE460BA0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9BD4434-DD84-4024-A42A-861ADBDA4D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4C2C07-5F70-40B3-A6B3-0E56B75522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5955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5AD1A4-9E15-4D30-9057-1BBEB1DEA9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CEBA2C-3FC7-4C6D-BCA4-0399DFF050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60355-C593-4E99-BF74-3E4C1C2DF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6157A8-696C-43E5-A205-252C11717B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62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CACE13-123B-C65B-33C9-AB15E55B12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730567-E3C2-F231-13AA-A4FE75AD93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3C91D2-4ABF-D2C8-2603-C2BB5AFDF4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E0C0BF-8126-46CD-9D5E-3423D7A542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4791881"/>
      </p:ext>
    </p:extLst>
  </p:cSld>
  <p:clrMapOvr>
    <a:masterClrMapping/>
  </p:clrMapOvr>
  <p:transition spd="med" advTm="1200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85377D-CECF-406D-92A3-866AD9121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A321EA-BA2B-46C9-8B80-6A0991CDCE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09A138-8FDF-481D-A261-31B8CB52BF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D0DB7D-8A1D-4261-98DB-535A8C9402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3006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4E0B3E-BE88-470E-BB48-C0C312A09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8716FA-1CBD-41D3-9B58-397CDF20B6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2E688F-90E6-4018-9E7A-4ECF630F2F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E2033-8526-470D-AF5D-62898678F3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06747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6B1108-9E1E-4B76-AF3D-3C185ABF46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3C143-5E26-4899-ACFB-3D131EC116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F47C89-B90A-48FA-9D2E-D19513BAED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92A13C-0719-4D2E-8EBD-CCFDB9AEC4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0140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432ABC-EF98-A30E-ACB9-077C9E3C71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7B67E1-7333-0E50-AF66-B55AF9E021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30E31D-442F-BA6B-6A0E-B31545E6F8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068D76-7151-42AB-9D3A-0C9A3FC310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9748084"/>
      </p:ext>
    </p:extLst>
  </p:cSld>
  <p:clrMapOvr>
    <a:masterClrMapping/>
  </p:clrMapOvr>
  <p:transition spd="med" advTm="1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FE0C5E-BB22-871D-4268-D303D906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AA92A0-7FB1-ABB2-AA55-E465FC107B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893754-2D21-E232-CD84-CB826AF716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22EC87-BE91-48AA-AE3C-B3D6CB0C30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5171557"/>
      </p:ext>
    </p:extLst>
  </p:cSld>
  <p:clrMapOvr>
    <a:masterClrMapping/>
  </p:clrMapOvr>
  <p:transition spd="med" advTm="1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6A0279-F4AE-CADF-3D1A-D467866511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79D3542-C0BC-4C10-EC8E-C0FF6EE3A0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E0CB1D1-CE67-8F3E-C9A9-52F881B81A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FD569-A5D7-4965-9671-B0C812FBEE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1034217"/>
      </p:ext>
    </p:extLst>
  </p:cSld>
  <p:clrMapOvr>
    <a:masterClrMapping/>
  </p:clrMapOvr>
  <p:transition spd="med" advTm="1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0A946BB-8825-A55D-78BB-CCCAAFB369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B3032B9-A726-3FD6-53EA-B3357D75BC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57FAF9C-D6C0-2102-3578-435A12D2AB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846FC0-A4C1-48DC-B4D1-6FF19587F1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14912"/>
      </p:ext>
    </p:extLst>
  </p:cSld>
  <p:clrMapOvr>
    <a:masterClrMapping/>
  </p:clrMapOvr>
  <p:transition spd="med" advTm="1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F6922E4-B4FF-A899-C9D2-65BE46D01B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1712616-D5FA-6643-0038-D330E58BB5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E418593-5D98-9AE3-24D0-95FE4556F1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569A31-4C18-4E5A-8147-5DDB31DD75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2308019"/>
      </p:ext>
    </p:extLst>
  </p:cSld>
  <p:clrMapOvr>
    <a:masterClrMapping/>
  </p:clrMapOvr>
  <p:transition spd="med" advTm="1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56CE4B-4401-B280-6273-6CF0A251A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E970DD-806B-E47C-41A8-3E6BB1AFDA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13B2CB-E50D-4E2B-863B-B9E912E972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78848-11AE-48FD-BA6E-8A31B22201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619131"/>
      </p:ext>
    </p:extLst>
  </p:cSld>
  <p:clrMapOvr>
    <a:masterClrMapping/>
  </p:clrMapOvr>
  <p:transition spd="med" advTm="1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CE1EE3-B964-E1A8-0A67-7490142696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A4814C-6102-3A0F-58CD-A79D6B5089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0C99BE-B562-5C81-45E2-E544E06B57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994E77-6072-479E-96A9-06B948441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6063966"/>
      </p:ext>
    </p:extLst>
  </p:cSld>
  <p:clrMapOvr>
    <a:masterClrMapping/>
  </p:clrMapOvr>
  <p:transition spd="med" advTm="1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339D382-83AA-A98B-A81A-E8E8DF345A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446BE2D-3D74-3744-CAAF-E4096A48B3B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B6DA1DA-4925-2AB2-BBB3-920167612D1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C84ECC8-E8D6-3FF0-B34A-0D5ACCCEA0B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68978D8-54E3-4153-B1DB-C76413C05E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6785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 advTm="1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DB0FB07-46AE-461B-8AC3-B24DB7706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01A5A32-9B3A-41EE-84E6-ADDDE94563C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6E6723E-0665-4F16-910A-9174CF22F62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67C8589-BF83-46F0-8C23-2BDB4DA66D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39E4142-C8F2-4936-8AE9-1E6DFF3402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3894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accent4">
                <a:lumMod val="67000"/>
              </a:schemeClr>
            </a:gs>
            <a:gs pos="71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>
            <a:extLst>
              <a:ext uri="{FF2B5EF4-FFF2-40B4-BE49-F238E27FC236}">
                <a16:creationId xmlns:a16="http://schemas.microsoft.com/office/drawing/2014/main" id="{23A1C102-649F-1490-7C3F-9B88E6C25F0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66800" y="1219200"/>
            <a:ext cx="10287000" cy="4190999"/>
          </a:xfrm>
        </p:spPr>
        <p:txBody>
          <a:bodyPr/>
          <a:lstStyle/>
          <a:p>
            <a:pPr eaLnBrk="1" hangingPunct="1">
              <a:defRPr/>
            </a:pPr>
            <a:r>
              <a:rPr lang="en-US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Five Points on What Christ is to Me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A1C74C0-7D7E-F0BD-1A05-9B34147C72B9}"/>
              </a:ext>
            </a:extLst>
          </p:cNvPr>
          <p:cNvSpPr/>
          <p:nvPr/>
        </p:nvSpPr>
        <p:spPr>
          <a:xfrm>
            <a:off x="304800" y="228600"/>
            <a:ext cx="11582400" cy="64008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00">
        <p:split orient="vert"/>
      </p:transition>
    </mc:Choice>
    <mc:Fallback xmlns=""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7000"/>
              </a:schemeClr>
            </a:gs>
            <a:gs pos="71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3" name="Text Box 41"/>
          <p:cNvSpPr txBox="1">
            <a:spLocks noChangeArrowheads="1"/>
          </p:cNvSpPr>
          <p:nvPr/>
        </p:nvSpPr>
        <p:spPr bwMode="auto">
          <a:xfrm>
            <a:off x="762000" y="304801"/>
            <a:ext cx="10744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Five Points of What Christ is to Me</a:t>
            </a:r>
          </a:p>
        </p:txBody>
      </p:sp>
      <p:sp>
        <p:nvSpPr>
          <p:cNvPr id="8" name="Rectangle 7"/>
          <p:cNvSpPr/>
          <p:nvPr/>
        </p:nvSpPr>
        <p:spPr>
          <a:xfrm>
            <a:off x="521226" y="3360002"/>
            <a:ext cx="1097280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“I have been crucified with Christ; </a:t>
            </a:r>
            <a:r>
              <a:rPr kumimoji="0" lang="en-US" sz="3800" b="0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and it is no longer I that live, but Christ </a:t>
            </a:r>
            <a:r>
              <a:rPr kumimoji="0" lang="en-US" sz="3800" b="0" i="1" u="sng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liveth</a:t>
            </a:r>
            <a:r>
              <a:rPr kumimoji="0" lang="en-US" sz="3800" b="0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in me</a:t>
            </a: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and that life which I now live in the flesh I live in faith, the faith which is in the Son of God, who loved me, and gave himself up for me</a:t>
            </a:r>
            <a:r>
              <a:rPr kumimoji="0" 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53029" y="1615728"/>
            <a:ext cx="11506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736600" marR="0" lvl="0" indent="-7366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</a:t>
            </a: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Christ is the Purpose of My Life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29377" y="5936160"/>
            <a:ext cx="19768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FFD44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rush Script MT" panose="03060802040406070304" pitchFamily="66" charset="0"/>
                <a:ea typeface="+mn-ea"/>
                <a:cs typeface="Times New Roman" pitchFamily="18" charset="0"/>
              </a:rPr>
              <a:t>Gal.2:20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97664E4-E757-4101-85BC-47F2C6B04FC7}"/>
              </a:ext>
            </a:extLst>
          </p:cNvPr>
          <p:cNvCxnSpPr>
            <a:cxnSpLocks/>
          </p:cNvCxnSpPr>
          <p:nvPr/>
        </p:nvCxnSpPr>
        <p:spPr>
          <a:xfrm>
            <a:off x="762000" y="1135798"/>
            <a:ext cx="10668000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7CA29-8EA2-4F74-BCBE-A507DA216192}"/>
              </a:ext>
            </a:extLst>
          </p:cNvPr>
          <p:cNvSpPr/>
          <p:nvPr/>
        </p:nvSpPr>
        <p:spPr>
          <a:xfrm>
            <a:off x="304800" y="228600"/>
            <a:ext cx="11582400" cy="64008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7000"/>
              </a:schemeClr>
            </a:gs>
            <a:gs pos="71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2A929E-0AC1-4426-A8FF-34733C6D9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7657901-2C77-DFC8-8630-54BF8A566F11}"/>
              </a:ext>
            </a:extLst>
          </p:cNvPr>
          <p:cNvSpPr/>
          <p:nvPr/>
        </p:nvSpPr>
        <p:spPr>
          <a:xfrm>
            <a:off x="593436" y="3657600"/>
            <a:ext cx="108966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“For hereunto were ye called: because </a:t>
            </a:r>
            <a:r>
              <a:rPr kumimoji="0" lang="en-US" sz="3800" b="0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Christ also suffered for you, leaving you an example, that ye should follow his steps</a:t>
            </a: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 who did no sin, neither was guile found in his mouth...”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FA696C-BEAF-FB74-076C-133B99D0D49B}"/>
              </a:ext>
            </a:extLst>
          </p:cNvPr>
          <p:cNvSpPr txBox="1"/>
          <p:nvPr/>
        </p:nvSpPr>
        <p:spPr>
          <a:xfrm>
            <a:off x="8229600" y="5853032"/>
            <a:ext cx="335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FFD44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rush Script MT" panose="03060802040406070304" pitchFamily="66" charset="0"/>
                <a:ea typeface="+mn-ea"/>
                <a:cs typeface="Times New Roman" pitchFamily="18" charset="0"/>
              </a:rPr>
              <a:t> 1 Pet.2:21-23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AB8ED79-E851-002F-A49B-B47B8B2C7B08}"/>
              </a:ext>
            </a:extLst>
          </p:cNvPr>
          <p:cNvCxnSpPr>
            <a:cxnSpLocks/>
          </p:cNvCxnSpPr>
          <p:nvPr/>
        </p:nvCxnSpPr>
        <p:spPr>
          <a:xfrm>
            <a:off x="762000" y="1135798"/>
            <a:ext cx="10668000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4DB1E06-84B8-A549-D063-A58D57A2F25D}"/>
              </a:ext>
            </a:extLst>
          </p:cNvPr>
          <p:cNvSpPr/>
          <p:nvPr/>
        </p:nvSpPr>
        <p:spPr>
          <a:xfrm>
            <a:off x="304800" y="228600"/>
            <a:ext cx="11582400" cy="64008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" name="Text Box 41">
            <a:extLst>
              <a:ext uri="{FF2B5EF4-FFF2-40B4-BE49-F238E27FC236}">
                <a16:creationId xmlns:a16="http://schemas.microsoft.com/office/drawing/2014/main" id="{55915BE9-9EAB-631F-E64B-B4887498A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04801"/>
            <a:ext cx="10744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Five Points of What Christ is to Me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5F23D6AB-EA17-0EF7-88D9-CCE350166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029" y="1615728"/>
            <a:ext cx="11506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736600" marR="0" lvl="0" indent="-7366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</a:t>
            </a: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Christ is the Pattern of My Life </a:t>
            </a:r>
          </a:p>
        </p:txBody>
      </p:sp>
    </p:spTree>
    <p:extLst>
      <p:ext uri="{BB962C8B-B14F-4D97-AF65-F5344CB8AC3E}">
        <p14:creationId xmlns:p14="http://schemas.microsoft.com/office/powerpoint/2010/main" val="1645363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1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7000"/>
              </a:schemeClr>
            </a:gs>
            <a:gs pos="71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70AA53-0786-56D4-40FD-673452DD7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3" name="Text Box 41">
            <a:extLst>
              <a:ext uri="{FF2B5EF4-FFF2-40B4-BE49-F238E27FC236}">
                <a16:creationId xmlns:a16="http://schemas.microsoft.com/office/drawing/2014/main" id="{6EF3D92E-746C-30D3-DA53-CDF19D852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04801"/>
            <a:ext cx="10744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Five Points of What Christ is to Me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2F46C3-842C-095E-3EF2-C54561838E9A}"/>
              </a:ext>
            </a:extLst>
          </p:cNvPr>
          <p:cNvSpPr/>
          <p:nvPr/>
        </p:nvSpPr>
        <p:spPr>
          <a:xfrm>
            <a:off x="533400" y="3392055"/>
            <a:ext cx="1089660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“Now unto him that is able to do exceeding abundantly above all that we ask or think, </a:t>
            </a:r>
            <a:r>
              <a:rPr kumimoji="0" lang="en-US" sz="3800" b="0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according to the power that worketh in us</a:t>
            </a: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 unto him be the glory in the church and in Christ Jesus unto all generations for ever and ever. Amen.”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840D5E-BCC4-2825-2350-B188BC03E365}"/>
              </a:ext>
            </a:extLst>
          </p:cNvPr>
          <p:cNvSpPr txBox="1"/>
          <p:nvPr/>
        </p:nvSpPr>
        <p:spPr>
          <a:xfrm>
            <a:off x="9093959" y="5883050"/>
            <a:ext cx="24884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FFD44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rush Script MT" panose="03060802040406070304" pitchFamily="66" charset="0"/>
                <a:ea typeface="+mn-ea"/>
                <a:cs typeface="Times New Roman" pitchFamily="18" charset="0"/>
              </a:rPr>
              <a:t> Eph.3:20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58E6F68-0A20-6340-0D91-F5707A13A959}"/>
              </a:ext>
            </a:extLst>
          </p:cNvPr>
          <p:cNvCxnSpPr>
            <a:cxnSpLocks/>
          </p:cNvCxnSpPr>
          <p:nvPr/>
        </p:nvCxnSpPr>
        <p:spPr>
          <a:xfrm>
            <a:off x="762000" y="1135798"/>
            <a:ext cx="10668000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D819B28C-182E-6795-F207-636CA7D6B140}"/>
              </a:ext>
            </a:extLst>
          </p:cNvPr>
          <p:cNvSpPr/>
          <p:nvPr/>
        </p:nvSpPr>
        <p:spPr>
          <a:xfrm>
            <a:off x="304800" y="228600"/>
            <a:ext cx="11582400" cy="64008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A86A35EB-8169-D5DC-7FF5-06AD4664A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740069"/>
            <a:ext cx="11506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736600" marR="0" lvl="0" indent="-7366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</a:t>
            </a: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Christ is the Power of My Life </a:t>
            </a:r>
          </a:p>
        </p:txBody>
      </p:sp>
    </p:spTree>
    <p:extLst>
      <p:ext uri="{BB962C8B-B14F-4D97-AF65-F5344CB8AC3E}">
        <p14:creationId xmlns:p14="http://schemas.microsoft.com/office/powerpoint/2010/main" val="3575770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1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7000"/>
              </a:schemeClr>
            </a:gs>
            <a:gs pos="71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38D5DA-AF0D-A4BC-C55A-9D98ED361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3" name="Text Box 41">
            <a:extLst>
              <a:ext uri="{FF2B5EF4-FFF2-40B4-BE49-F238E27FC236}">
                <a16:creationId xmlns:a16="http://schemas.microsoft.com/office/drawing/2014/main" id="{999DC3A7-907E-A25E-7AA9-3367605D1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04801"/>
            <a:ext cx="10744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Five Points of What Christ is to Me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086411-79FA-FF2C-DEF1-A206830CA3F3}"/>
              </a:ext>
            </a:extLst>
          </p:cNvPr>
          <p:cNvSpPr/>
          <p:nvPr/>
        </p:nvSpPr>
        <p:spPr>
          <a:xfrm>
            <a:off x="519545" y="3733800"/>
            <a:ext cx="108966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“I am crucified with Christ: nevertheless I live; yet not I, but Christ </a:t>
            </a:r>
            <a:r>
              <a:rPr kumimoji="0" lang="en-US" sz="3800" b="0" i="1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liveth</a:t>
            </a: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in me: and </a:t>
            </a:r>
            <a:r>
              <a:rPr kumimoji="0" lang="en-US" sz="3800" b="0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life which I now live in the flesh I live by the faith of the Son of God, who loved me, and gave himself for me</a:t>
            </a: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.”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3DA4D7-CB96-9234-ECBE-8A2640C74CBA}"/>
              </a:ext>
            </a:extLst>
          </p:cNvPr>
          <p:cNvSpPr txBox="1"/>
          <p:nvPr/>
        </p:nvSpPr>
        <p:spPr>
          <a:xfrm>
            <a:off x="9372599" y="5883050"/>
            <a:ext cx="22098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FFD44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rush Script MT" panose="03060802040406070304" pitchFamily="66" charset="0"/>
                <a:ea typeface="+mn-ea"/>
                <a:cs typeface="Times New Roman" pitchFamily="18" charset="0"/>
              </a:rPr>
              <a:t> Gal.2:20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24852D9-C348-6674-F43D-22C712B868CB}"/>
              </a:ext>
            </a:extLst>
          </p:cNvPr>
          <p:cNvCxnSpPr>
            <a:cxnSpLocks/>
          </p:cNvCxnSpPr>
          <p:nvPr/>
        </p:nvCxnSpPr>
        <p:spPr>
          <a:xfrm>
            <a:off x="762000" y="1135798"/>
            <a:ext cx="10668000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E51B13D3-6DA7-6173-98ED-0FC8BED3C9AA}"/>
              </a:ext>
            </a:extLst>
          </p:cNvPr>
          <p:cNvSpPr/>
          <p:nvPr/>
        </p:nvSpPr>
        <p:spPr>
          <a:xfrm>
            <a:off x="304800" y="228600"/>
            <a:ext cx="11582400" cy="64008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FCBDF548-A182-ED3F-9157-FD5244635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028" y="1615728"/>
            <a:ext cx="1158240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736600" marR="0" lvl="0" indent="-7366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Christ is the Everything of My Life </a:t>
            </a:r>
          </a:p>
        </p:txBody>
      </p:sp>
    </p:spTree>
    <p:extLst>
      <p:ext uri="{BB962C8B-B14F-4D97-AF65-F5344CB8AC3E}">
        <p14:creationId xmlns:p14="http://schemas.microsoft.com/office/powerpoint/2010/main" val="2312030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1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7000"/>
              </a:schemeClr>
            </a:gs>
            <a:gs pos="71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C13372-2C2C-7510-0D2E-568AB5CA1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3" name="Text Box 41">
            <a:extLst>
              <a:ext uri="{FF2B5EF4-FFF2-40B4-BE49-F238E27FC236}">
                <a16:creationId xmlns:a16="http://schemas.microsoft.com/office/drawing/2014/main" id="{FEB57FD1-DDCC-6ED0-7C3E-06113F207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04801"/>
            <a:ext cx="10744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Five Points of What Christ is to Me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07CBE5-3380-6DDE-964E-64DF2073D4B2}"/>
              </a:ext>
            </a:extLst>
          </p:cNvPr>
          <p:cNvSpPr/>
          <p:nvPr/>
        </p:nvSpPr>
        <p:spPr>
          <a:xfrm>
            <a:off x="533400" y="3233087"/>
            <a:ext cx="1089660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“Brethren, I count not myself yet to have laid hold: but one thing I do, forgetting the things which are behind, and stretching forward to the things which are before. </a:t>
            </a:r>
            <a:r>
              <a:rPr kumimoji="0" lang="en-US" sz="3800" b="0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 press on toward the goal unto the prize of the high calling of God in Christ Jesus</a:t>
            </a: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.”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8A0837-4EEC-65DB-6B37-32AC996264F2}"/>
              </a:ext>
            </a:extLst>
          </p:cNvPr>
          <p:cNvSpPr txBox="1"/>
          <p:nvPr/>
        </p:nvSpPr>
        <p:spPr>
          <a:xfrm>
            <a:off x="8458201" y="5883050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FFD44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rush Script MT" panose="03060802040406070304" pitchFamily="66" charset="0"/>
                <a:ea typeface="+mn-ea"/>
                <a:cs typeface="Times New Roman" pitchFamily="18" charset="0"/>
              </a:rPr>
              <a:t> Phil.3:13-14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9027BB4-5721-7BBA-65AE-619D85FF4609}"/>
              </a:ext>
            </a:extLst>
          </p:cNvPr>
          <p:cNvCxnSpPr>
            <a:cxnSpLocks/>
          </p:cNvCxnSpPr>
          <p:nvPr/>
        </p:nvCxnSpPr>
        <p:spPr>
          <a:xfrm>
            <a:off x="762000" y="1135798"/>
            <a:ext cx="10668000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A97B1A83-89D7-2DF8-6567-0D13A4C7605C}"/>
              </a:ext>
            </a:extLst>
          </p:cNvPr>
          <p:cNvSpPr/>
          <p:nvPr/>
        </p:nvSpPr>
        <p:spPr>
          <a:xfrm>
            <a:off x="304800" y="228600"/>
            <a:ext cx="11582400" cy="64008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C8A1D63D-1124-BFF0-0337-C2DF67C88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029" y="1615728"/>
            <a:ext cx="11506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736600" marR="0" lvl="0" indent="-7366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</a:t>
            </a: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Christ is the Goal of My Life </a:t>
            </a:r>
          </a:p>
        </p:txBody>
      </p:sp>
    </p:spTree>
    <p:extLst>
      <p:ext uri="{BB962C8B-B14F-4D97-AF65-F5344CB8AC3E}">
        <p14:creationId xmlns:p14="http://schemas.microsoft.com/office/powerpoint/2010/main" val="111470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1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</Words>
  <Application>Microsoft Office PowerPoint</Application>
  <PresentationFormat>Widescreen</PresentationFormat>
  <Paragraphs>26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Brush Script MT</vt:lpstr>
      <vt:lpstr>Calibri</vt:lpstr>
      <vt:lpstr>Times New Roman</vt:lpstr>
      <vt:lpstr>3_Default Design</vt:lpstr>
      <vt:lpstr>Default Design</vt:lpstr>
      <vt:lpstr>Five Points on What Christ is to Me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Larry Wisdom</dc:creator>
  <cp:lastModifiedBy>Larry Wisdom</cp:lastModifiedBy>
  <cp:revision>1</cp:revision>
  <dcterms:created xsi:type="dcterms:W3CDTF">2026-02-07T23:00:52Z</dcterms:created>
  <dcterms:modified xsi:type="dcterms:W3CDTF">2026-02-07T23:01:18Z</dcterms:modified>
</cp:coreProperties>
</file>