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831" r:id="rId4"/>
    <p:sldId id="837" r:id="rId5"/>
    <p:sldId id="844" r:id="rId6"/>
    <p:sldId id="845" r:id="rId7"/>
    <p:sldId id="847" r:id="rId8"/>
    <p:sldId id="846" r:id="rId9"/>
    <p:sldId id="848" r:id="rId10"/>
    <p:sldId id="842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0E7F9-158E-4F6F-A6FC-00D7CF102EB5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792808-4AE6-4EF9-A714-486001067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38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390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92808-4AE6-4EF9-A714-4860010673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890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EF609-B79D-7B6B-A59F-F3B264609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F0F872-4A0B-0E3F-298F-BBDD9766F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E596D4-33ED-A914-CBEC-4305F46B4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110CBA-756D-D148-0D63-3FCB4BD46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92808-4AE6-4EF9-A714-4860010673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96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44CA3-6A85-070B-D0AF-DD49161EB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383EEF-E10C-1B01-9F70-700DDB9C02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530B57-3DF4-F399-ABE3-B5B896AAC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BE946-9A59-065A-0809-E0568425F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92808-4AE6-4EF9-A714-4860010673C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399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DFD7B9-5348-4BB4-14CA-7F8E07282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E77D7B-58AC-A7D4-29B0-680460989A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EF8275-0C61-E036-FB4C-352C4519D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8566F4-8650-61F3-CF9B-2AF5A8B195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92808-4AE6-4EF9-A714-4860010673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56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13D48-85E4-22EC-7AE5-63C79792E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7492C5-3A3F-2934-8A7C-100F4E72C9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CEB9B2-6B33-1BB9-236E-D7879E3177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ACAB69-FA9D-6162-DDF1-97F0A326FE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792808-4AE6-4EF9-A714-4860010673C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7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66D1-89ED-1F50-092D-37CC3AB8C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4820B-C4C1-2D9F-503E-377FF533A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927309-F5F2-9533-7DD9-7961A9916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B014A-9F56-3895-B5F2-DAEE98B3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29965-D3D2-6106-0956-C4364C794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7B8D6-C8CE-48D7-156F-CC252EDAF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976F96-CDC6-D2E9-A416-D54962569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7A9C-34AF-1FD2-E7D2-24BDBD14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51C08-828D-790F-01DC-5705886D0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D8BB2-CC92-39F6-B93B-9445B67D1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00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54844-19E7-1FD1-B8E0-0C5543569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5573E3-F703-CF4B-B23A-24879613D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7DC44-A7B4-F2DA-A093-0AF8BB04C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E6FBE-1F95-F7BB-58E4-BE282CE8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27451-2A9F-9A5A-86BE-764E7F87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532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74D74-E9E3-465F-9F89-0CC05FA5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1D79-DE30-4A4B-A430-5FDA08D5F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1AC47-E209-491B-9BBB-7C85AD00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B4A38-4E82-4D54-99F8-02DF516760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740379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538CB-3810-4A62-9709-DF42C54FE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2F25C-89E4-4EDC-BC0E-C6ACF007B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700D4-92D2-4D8D-A2B2-A9B8E9D7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386BD-109C-48A6-BB09-3716CF5EC3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34803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B02B1-D52C-4DBF-8559-CA2FBDEB9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666E02-8E5D-4ACF-AE8E-0C672540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DB39-0867-4EE8-A2CA-82F7941A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C22BD-F6AB-4C44-AC62-5082FA9C52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7159285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6C12D-90A3-4FA3-B784-28BAA63D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DAA9CB-E37B-4136-BED6-BD41C2DC7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25AFC5-CA94-453C-9B2F-5C4B6489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38D93-D9DB-40B4-AFE7-B6535419F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2806898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7031F0-C9C2-4E21-BA6B-4DD796561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D961806-2CE4-4E58-9528-CDFE2FC9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24A777-0F1E-4784-B0A0-0B627056F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F9CFF-9113-4169-BBA5-8EDC71EC44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212082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840E467-122D-49D0-A3AA-581ED8CA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A9E02B-784D-41A8-B8EA-004F6F58F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AA7E5A4-0F9C-4FE5-BD8E-A80F81BDB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02DB2-C3A5-4D50-B3F1-BCBE5F63E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794489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FBD139-83A6-4467-977E-8F1E151C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AE1ED0-1DFF-4E08-9575-B9289F85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1A8F5AC-F9C1-4B65-9E30-4EA9FA78A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9C36A-5FDC-41F6-9942-4709D2A174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664748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B6B84A-2E4A-43B6-9CA4-2C614488A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48EA74-A768-4A02-934D-4CF0BBE02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98BA21F-3A27-4649-87D1-BE8EA0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ADA76-E208-4809-B279-4CE5B97B5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62755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6E07B-E06F-4209-019D-C0744A91C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6159D-8C7B-9DDF-2C89-B2B41FB56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10323-A422-2100-01E0-02CBD68D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3F3FA-32B5-6719-9061-CC662E332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B2773-B490-FB5D-96C4-FC9C270F0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81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2A0C5E-BC8D-4E2B-A1EF-E7B78D32C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1431C31-629A-4733-BD2D-70AC069EA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634B4E-15F7-4BD6-A1D7-510D5E81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AFF3C-3860-41B9-8926-35474BA94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92495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D502-5368-4370-AFAB-D0BAD53CA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ECCCD-AA98-4B89-99F6-2D3BACB6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E1C8-B773-45DF-A6F1-9FBA896AD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C6119-2384-4C50-A6A7-1B9BCF3FC6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093603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485D44-BA04-4C93-8D86-65B29DA4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825C5-524C-4BE2-A18D-5394CAF3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C8D57-D8AB-4D30-8C44-D7EB9D118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9A7-717A-4E10-88F1-D56B02E27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3937006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31270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7844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9754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7620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1531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5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50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88D67-7915-601A-362E-9650FBB4D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59791-F324-D4F8-0669-1B04FCCC7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1358C-4122-9B9F-0B4F-6797E8A5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BDF99-0E5F-16EF-AE47-EA3C3E3E9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57DD1-4D67-98D3-B6D6-232C51892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306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07920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0584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83079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10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07E3D-016F-B147-7AFD-3E9948542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288EC-E603-6DDD-6E52-AC976C5F75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18763-50A9-784F-218E-1323F4DD3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5BE1B-CA8A-1022-F8A0-F0615412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DC8D5-E82C-B10B-CE08-CEA0CF421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E8087-DB10-FDD5-72DF-14D366F3B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0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5C9F-CB08-44A8-5265-2254373B3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9CBD9C-A30C-AC60-57E3-3D25FC224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17448-4604-AF28-908F-0FC474E48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3E89A9-CDE9-C208-498C-566F8EBE53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EC6F1-5C3E-F238-A4B7-3B8993BF7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8C4B2D-9C8D-6110-E110-9523B153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B45FE4-DFBF-9A34-75C8-1328CF70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02DC5-60F3-FADE-16F3-0DF304E58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0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971CC-2E73-91F0-825F-3857C9314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4CFAA-EFF1-677E-9C36-AE6FEE781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1A00B6-97B5-E752-D6EC-273A8BCB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1A0344-AC04-1C39-45DB-62CE09325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72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6D74FF-F79D-3E36-1714-D9A12B11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A3322-3C0E-0EE5-65B4-A0B9C93CA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C20EA-DAC0-87C3-9FA0-E3CB641F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69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CB5FC-0F8E-D97F-C67B-2C5D61E61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A9D62-C060-D5F1-4F91-D4A9127D9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3A69F-D8C5-B241-E514-A032D8DC5D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61403-FA36-7A16-CEC4-10D9E572C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710C8-3291-3723-F45B-2692C111C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F962E-38CC-5576-6C0E-6334FF6B7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5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56BC0-EC49-67B8-9A77-FCB2A4D52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A4699C-926B-CF34-F0F6-77A92A5758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6A7203-F458-32F9-D7F4-192DCE421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480A9-862E-0AB0-7600-5893A894C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C697E-9C39-EE23-3F84-EAAA09725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640A5D-A414-9A73-B21C-40F48233B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DEE666-D3A2-3B0E-F00F-3AACF0E7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1C757-ABE1-E9AD-883E-E2061261F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86D9A9-6DAD-EA9C-FFF5-AFC97E720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D69B1-FD3B-4F16-8209-0ED14D92B8A6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3C312-8D76-3890-6ECB-0E8A5F26BE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224CE-301C-F9BF-ADD7-585408A43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97341-4EA3-4077-BD62-1B6C50DA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2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8B60BAB-A622-49A9-BA28-568AB9205D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607BBC0-8378-4D06-8EC5-7D5A08D89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F4047-6216-4D48-B5B4-9B249923F6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19539-EB5F-466E-97D3-633101276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4098-5216-48A8-AB9E-0D1866A87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3EDEE86-0131-4455-9522-D8E1B3EF5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23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379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0F14107-32D4-4DAA-91F8-F4B6E8BD0846}"/>
              </a:ext>
            </a:extLst>
          </p:cNvPr>
          <p:cNvSpPr txBox="1"/>
          <p:nvPr/>
        </p:nvSpPr>
        <p:spPr>
          <a:xfrm>
            <a:off x="3200401" y="6248400"/>
            <a:ext cx="571499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9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enguiat Bk BT" panose="02030604050306020704" pitchFamily="18" charset="0"/>
                <a:ea typeface="+mn-ea"/>
                <a:cs typeface="Arial" panose="020B0604020202020204" pitchFamily="34" charset="0"/>
              </a:rPr>
              <a:t>. . </a:t>
            </a:r>
            <a:r>
              <a:rPr kumimoji="0" lang="en-US" altLang="en-US" sz="900" b="1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Benguiat Bk BT" panose="02030604050306020704" pitchFamily="18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69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AAC30-66BC-94D5-893B-396828AF2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84F4BD74-69EA-DF45-CF46-F82658BA2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3">
            <a:extLst>
              <a:ext uri="{FF2B5EF4-FFF2-40B4-BE49-F238E27FC236}">
                <a16:creationId xmlns:a16="http://schemas.microsoft.com/office/drawing/2014/main" id="{7DA64802-ACBC-FB20-0E50-2D27976200E7}"/>
              </a:ext>
            </a:extLst>
          </p:cNvPr>
          <p:cNvSpPr txBox="1"/>
          <p:nvPr/>
        </p:nvSpPr>
        <p:spPr>
          <a:xfrm>
            <a:off x="414104" y="1856174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4347CB36-C729-2643-9E4C-7FDB6A0D86F3}"/>
              </a:ext>
            </a:extLst>
          </p:cNvPr>
          <p:cNvSpPr txBox="1"/>
          <p:nvPr/>
        </p:nvSpPr>
        <p:spPr>
          <a:xfrm>
            <a:off x="414104" y="2610336"/>
            <a:ext cx="11286483" cy="23908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We Allow God to Mold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Hearts and Our Minds</a:t>
            </a:r>
            <a:r>
              <a:rPr kumimoji="0" lang="en-US" sz="400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Georgia" panose="02040502050405020303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600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eorgia" panose="02040502050405020303" pitchFamily="18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659E54FF-98EA-EFF1-A8B9-9529E583BC22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1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4000">
        <p:split orient="vert"/>
      </p:transition>
    </mc:Choice>
    <mc:Fallback xmlns="">
      <p:transition spd="slow" advClick="0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136955-24D8-DB16-17DF-7523E1979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877EC49B-6B24-086E-40CC-9CF6867FF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92C1E938-37BF-AF8A-C81B-DB2FC2E74776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0BA58660-CE6A-2595-57E0-F8D0A7CA3805}"/>
              </a:ext>
            </a:extLst>
          </p:cNvPr>
          <p:cNvSpPr txBox="1"/>
          <p:nvPr/>
        </p:nvSpPr>
        <p:spPr>
          <a:xfrm>
            <a:off x="414104" y="1856174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BAE0A6F-ABDD-57E6-20CC-9C6463751B87}"/>
              </a:ext>
            </a:extLst>
          </p:cNvPr>
          <p:cNvSpPr txBox="1"/>
          <p:nvPr/>
        </p:nvSpPr>
        <p:spPr>
          <a:xfrm>
            <a:off x="42857" y="1746687"/>
            <a:ext cx="11700587" cy="23908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Find Joy</a:t>
            </a:r>
            <a:r>
              <a:rPr kumimoji="0" lang="en-US" sz="60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Seeking The Lord</a:t>
            </a:r>
            <a:endParaRPr kumimoji="0" lang="en-US" sz="6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D59A19-09C8-CE21-1BFA-D27637D953E4}"/>
              </a:ext>
            </a:extLst>
          </p:cNvPr>
          <p:cNvSpPr txBox="1"/>
          <p:nvPr/>
        </p:nvSpPr>
        <p:spPr>
          <a:xfrm>
            <a:off x="353100" y="4598859"/>
            <a:ext cx="1139034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“Let all those that seek thee rejoice and be glad in thee; And let such as love thy salvation say continually, Let God be magnified</a:t>
            </a:r>
            <a:r>
              <a:rPr lang="en-US" sz="43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kumimoji="0" lang="en-US" sz="43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kumimoji="0" lang="en-US" sz="43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70DC67D5-FE6C-71E0-3E68-1B22B559B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0775" y="5803593"/>
            <a:ext cx="3068125" cy="117103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7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70:4</a:t>
            </a:r>
          </a:p>
        </p:txBody>
      </p:sp>
    </p:spTree>
    <p:extLst>
      <p:ext uri="{BB962C8B-B14F-4D97-AF65-F5344CB8AC3E}">
        <p14:creationId xmlns:p14="http://schemas.microsoft.com/office/powerpoint/2010/main" val="152632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6000">
        <p:split orient="vert"/>
      </p:transition>
    </mc:Choice>
    <mc:Fallback xmlns="">
      <p:transition spd="slow" advClick="0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F7B08-A4B4-6CD9-FEEE-EC4F678A7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788D4A2E-483B-E77F-C3B0-D374509A7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6E8C812C-FCC5-393C-A06A-389C91728322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95F4694-7376-8FD3-EE22-A554F359344B}"/>
              </a:ext>
            </a:extLst>
          </p:cNvPr>
          <p:cNvSpPr txBox="1"/>
          <p:nvPr/>
        </p:nvSpPr>
        <p:spPr>
          <a:xfrm>
            <a:off x="414104" y="1856174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A5B909E-DDEA-2B92-2259-6F1FE2248D31}"/>
              </a:ext>
            </a:extLst>
          </p:cNvPr>
          <p:cNvSpPr txBox="1"/>
          <p:nvPr/>
        </p:nvSpPr>
        <p:spPr>
          <a:xfrm>
            <a:off x="0" y="1984427"/>
            <a:ext cx="11700587" cy="23908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Respect God</a:t>
            </a:r>
            <a:r>
              <a:rPr kumimoji="0" lang="en-US" sz="60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noProof="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Walk In His Truth</a:t>
            </a:r>
            <a:endParaRPr kumimoji="0" lang="en-US" sz="6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C640A3-3366-7FFF-25B4-43562B3FF380}"/>
              </a:ext>
            </a:extLst>
          </p:cNvPr>
          <p:cNvSpPr txBox="1"/>
          <p:nvPr/>
        </p:nvSpPr>
        <p:spPr>
          <a:xfrm>
            <a:off x="310288" y="4968190"/>
            <a:ext cx="1157142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2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Teach me your way O Lord; I will walk in your truth; Unite my heart to fear your name.</a:t>
            </a:r>
            <a:r>
              <a:rPr kumimoji="0" lang="en-US" sz="4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kumimoji="0" lang="en-US" sz="4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C71C492-1C9B-71B6-F8B3-F647A4F2E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6181" y="5815214"/>
            <a:ext cx="2825529" cy="117103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7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86:11</a:t>
            </a:r>
          </a:p>
        </p:txBody>
      </p:sp>
    </p:spTree>
    <p:extLst>
      <p:ext uri="{BB962C8B-B14F-4D97-AF65-F5344CB8AC3E}">
        <p14:creationId xmlns:p14="http://schemas.microsoft.com/office/powerpoint/2010/main" val="400680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6000">
        <p:split orient="vert"/>
      </p:transition>
    </mc:Choice>
    <mc:Fallback xmlns="">
      <p:transition spd="slow" advClick="0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0AC2A-F9F7-044C-0F27-895335070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8CD25B03-151E-4374-CD76-1551F5EAC2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FF8966CB-62A9-D9A5-8403-08AA3DAB2D78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6BD117ED-4761-2E91-FFFE-4339B17B7D02}"/>
              </a:ext>
            </a:extLst>
          </p:cNvPr>
          <p:cNvSpPr txBox="1"/>
          <p:nvPr/>
        </p:nvSpPr>
        <p:spPr>
          <a:xfrm>
            <a:off x="414104" y="1856174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36A24143-D079-6DF9-E0E5-6686C66BEA69}"/>
              </a:ext>
            </a:extLst>
          </p:cNvPr>
          <p:cNvSpPr txBox="1"/>
          <p:nvPr/>
        </p:nvSpPr>
        <p:spPr>
          <a:xfrm>
            <a:off x="0" y="1984427"/>
            <a:ext cx="11700587" cy="23908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noProof="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Our Feet Will Not Slip </a:t>
            </a:r>
            <a:r>
              <a:rPr kumimoji="0" lang="en-US" sz="60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We Walk Life’s Pathway</a:t>
            </a:r>
            <a:endParaRPr kumimoji="0" lang="en-US" sz="6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Georgia" panose="02040502050405020303" pitchFamily="18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Georgia" panose="02040502050405020303" pitchFamily="18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92814-002C-F095-80E6-E3F471E5201C}"/>
              </a:ext>
            </a:extLst>
          </p:cNvPr>
          <p:cNvSpPr txBox="1"/>
          <p:nvPr/>
        </p:nvSpPr>
        <p:spPr>
          <a:xfrm>
            <a:off x="353100" y="5104554"/>
            <a:ext cx="114858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3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3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law of his God is in his heart; None of his steps shall slide.</a:t>
            </a:r>
            <a:r>
              <a:rPr kumimoji="0" lang="en-US" sz="43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kumimoji="0" lang="en-US" sz="43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7137789C-1D4C-DA8D-CCAE-9B76E9BA0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3371" y="5803593"/>
            <a:ext cx="2825529" cy="117103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7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37:31</a:t>
            </a:r>
          </a:p>
        </p:txBody>
      </p:sp>
    </p:spTree>
    <p:extLst>
      <p:ext uri="{BB962C8B-B14F-4D97-AF65-F5344CB8AC3E}">
        <p14:creationId xmlns:p14="http://schemas.microsoft.com/office/powerpoint/2010/main" val="295735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6000">
        <p:split orient="vert"/>
      </p:transition>
    </mc:Choice>
    <mc:Fallback xmlns="">
      <p:transition spd="slow" advClick="0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17624-5348-13C6-4E90-C1AFA6B2D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759375DD-F9C9-C4CA-FF40-8758696FD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EB2F1546-E15A-75A4-FE57-57BE7DA6009B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779912D9-2647-6207-706C-C931D7F8C060}"/>
              </a:ext>
            </a:extLst>
          </p:cNvPr>
          <p:cNvSpPr txBox="1"/>
          <p:nvPr/>
        </p:nvSpPr>
        <p:spPr>
          <a:xfrm>
            <a:off x="414104" y="1856174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AF7E7856-42CB-D829-5305-1CFD111DC7E0}"/>
              </a:ext>
            </a:extLst>
          </p:cNvPr>
          <p:cNvSpPr txBox="1"/>
          <p:nvPr/>
        </p:nvSpPr>
        <p:spPr>
          <a:xfrm>
            <a:off x="0" y="1984427"/>
            <a:ext cx="11700587" cy="23908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Have Strength</a:t>
            </a:r>
            <a:r>
              <a:rPr lang="en-US" sz="6000" kern="1400" noProof="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noProof="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Keep his Commandments</a:t>
            </a:r>
            <a:endParaRPr kumimoji="0" lang="en-US" sz="6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921124-1D8E-0366-3E54-F1B8635146C3}"/>
              </a:ext>
            </a:extLst>
          </p:cNvPr>
          <p:cNvSpPr txBox="1"/>
          <p:nvPr/>
        </p:nvSpPr>
        <p:spPr>
          <a:xfrm>
            <a:off x="414104" y="5104554"/>
            <a:ext cx="1142479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3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3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will run the course of your commandments, for you shall enlarge my heart.</a:t>
            </a:r>
            <a:r>
              <a:rPr kumimoji="0" lang="en-US" sz="43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kumimoji="0" lang="en-US" sz="43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860281B-AA9F-E805-CC3C-68566F328D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1404" y="5660689"/>
            <a:ext cx="2937496" cy="131394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7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119:32</a:t>
            </a:r>
          </a:p>
        </p:txBody>
      </p:sp>
    </p:spTree>
    <p:extLst>
      <p:ext uri="{BB962C8B-B14F-4D97-AF65-F5344CB8AC3E}">
        <p14:creationId xmlns:p14="http://schemas.microsoft.com/office/powerpoint/2010/main" val="193582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6000">
        <p:split orient="vert"/>
      </p:transition>
    </mc:Choice>
    <mc:Fallback xmlns="">
      <p:transition spd="slow" advClick="0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7848F-2D3B-8C20-3340-2D1C858F6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66382F0B-CE87-234F-1DA2-2DC8DD212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98DADB68-94E1-4F99-F43A-4160BFC80C53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3">
            <a:extLst>
              <a:ext uri="{FF2B5EF4-FFF2-40B4-BE49-F238E27FC236}">
                <a16:creationId xmlns:a16="http://schemas.microsoft.com/office/drawing/2014/main" id="{34449E1E-ECE8-BF3D-F9A5-9E69E4E5A391}"/>
              </a:ext>
            </a:extLst>
          </p:cNvPr>
          <p:cNvSpPr txBox="1"/>
          <p:nvPr/>
        </p:nvSpPr>
        <p:spPr>
          <a:xfrm>
            <a:off x="414104" y="1856174"/>
            <a:ext cx="10325431" cy="182008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46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8653E3B4-AAE5-B95C-E994-72D548C28093}"/>
              </a:ext>
            </a:extLst>
          </p:cNvPr>
          <p:cNvSpPr txBox="1"/>
          <p:nvPr/>
        </p:nvSpPr>
        <p:spPr>
          <a:xfrm>
            <a:off x="0" y="1984427"/>
            <a:ext cx="11700587" cy="239087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Will Find</a:t>
            </a:r>
            <a:r>
              <a:rPr lang="en-US" sz="6000" kern="1400" noProof="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6000" b="0" i="0" u="none" strike="noStrike" kern="14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Eternal Inheritance</a:t>
            </a:r>
            <a:endParaRPr kumimoji="0" lang="en-US" sz="6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93322B-B5D7-56B5-8766-9CAA7B7F2ABF}"/>
              </a:ext>
            </a:extLst>
          </p:cNvPr>
          <p:cNvSpPr txBox="1"/>
          <p:nvPr/>
        </p:nvSpPr>
        <p:spPr>
          <a:xfrm>
            <a:off x="414104" y="5029746"/>
            <a:ext cx="1151041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4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4200" i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Your testimonies I have taken as a heritage forever, for they are the rejoicing of my heart.</a:t>
            </a:r>
            <a:r>
              <a:rPr kumimoji="0" lang="en-US" sz="4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endParaRPr kumimoji="0" lang="en-US" sz="4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076DA92B-6111-A39B-FE62-4910AF2B6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7428" y="5722327"/>
            <a:ext cx="3040133" cy="131394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7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119:111</a:t>
            </a:r>
          </a:p>
        </p:txBody>
      </p:sp>
    </p:spTree>
    <p:extLst>
      <p:ext uri="{BB962C8B-B14F-4D97-AF65-F5344CB8AC3E}">
        <p14:creationId xmlns:p14="http://schemas.microsoft.com/office/powerpoint/2010/main" val="316126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6000">
        <p:split orient="vert"/>
      </p:transition>
    </mc:Choice>
    <mc:Fallback xmlns="">
      <p:transition spd="slow" advClick="0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D0493-FB20-B7F6-09C0-BC698BA6A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Download Abstract Black and Gold Shiny Wave Background">
            <a:extLst>
              <a:ext uri="{FF2B5EF4-FFF2-40B4-BE49-F238E27FC236}">
                <a16:creationId xmlns:a16="http://schemas.microsoft.com/office/drawing/2014/main" id="{2EA47529-A41F-2DDA-E711-E2050CAC7F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3">
            <a:extLst>
              <a:ext uri="{FF2B5EF4-FFF2-40B4-BE49-F238E27FC236}">
                <a16:creationId xmlns:a16="http://schemas.microsoft.com/office/drawing/2014/main" id="{10899D77-EAEA-F3E5-4504-B18BF30F5521}"/>
              </a:ext>
            </a:extLst>
          </p:cNvPr>
          <p:cNvSpPr txBox="1"/>
          <p:nvPr/>
        </p:nvSpPr>
        <p:spPr>
          <a:xfrm>
            <a:off x="419877" y="2108718"/>
            <a:ext cx="11280711" cy="204340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defRPr/>
            </a:pPr>
            <a:r>
              <a:rPr lang="en-US" sz="5000" kern="1400" dirty="0">
                <a:solidFill>
                  <a:prstClr val="white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Let Us Humbly and Reverently Begin Our Worship to the Lord God Almighty</a:t>
            </a:r>
          </a:p>
          <a:p>
            <a:pPr lvl="0" algn="just" fontAlgn="base">
              <a:defRPr/>
            </a:pPr>
            <a:endParaRPr lang="en-US" sz="2000" kern="1400" dirty="0">
              <a:solidFill>
                <a:prstClr val="white"/>
              </a:solidFill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9F13E1F1-4706-4118-DA8F-079F249B316B}"/>
              </a:ext>
            </a:extLst>
          </p:cNvPr>
          <p:cNvSpPr txBox="1"/>
          <p:nvPr/>
        </p:nvSpPr>
        <p:spPr>
          <a:xfrm>
            <a:off x="231048" y="4671846"/>
            <a:ext cx="11768119" cy="1952889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just" fontAlgn="base">
              <a:defRPr/>
            </a:pPr>
            <a:r>
              <a:rPr lang="en-US" sz="4000" i="1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“Because your steadfast love is better than life, my lips will praise you. So I will bless you as long as I live; in your name I will lift up my hands.”</a:t>
            </a:r>
            <a:endParaRPr kumimoji="0" lang="en-US" sz="4000" b="0" i="1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8082D31D-F11A-1C6E-E850-D7769C9A5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9910" y="5865232"/>
            <a:ext cx="3291042" cy="117103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000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ush Script MT" panose="03060802040406070304" pitchFamily="66" charset="0"/>
                <a:ea typeface="Tahoma" panose="020B0604030504040204" pitchFamily="34" charset="0"/>
                <a:cs typeface="Times New Roman" panose="02020603050405020304" pitchFamily="18" charset="0"/>
              </a:rPr>
              <a:t>Psalm 63:3-4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5AF89199-1A51-B6EA-1F59-9140B2762F69}"/>
              </a:ext>
            </a:extLst>
          </p:cNvPr>
          <p:cNvSpPr txBox="1"/>
          <p:nvPr/>
        </p:nvSpPr>
        <p:spPr>
          <a:xfrm>
            <a:off x="152846" y="178271"/>
            <a:ext cx="11886307" cy="1074083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000" kern="1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ttumHmkBold" panose="000004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Thoughts to Prepare Us For Worship </a:t>
            </a:r>
            <a:endParaRPr kumimoji="0" lang="en-US" sz="5000" b="0" i="0" u="none" strike="noStrike" kern="14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OttumHmkBold" panose="000004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11113" cap="flat" cmpd="sng" algn="ctr">
                  <a:solidFill>
                    <a:srgbClr val="A6B727"/>
                  </a:solidFill>
                  <a:prstDash val="solid"/>
                  <a:round/>
                </a:ln>
                <a:solidFill>
                  <a:srgbClr val="E1EA9F"/>
                </a:solidFill>
                <a:effectLst/>
                <a:uLnTx/>
                <a:uFillTx/>
                <a:latin typeface="Candara" panose="020E0502030303020204" pitchFamily="34" charset="0"/>
                <a:ea typeface="Candara" panose="020E0502030303020204" pitchFamily="34" charset="0"/>
                <a:cs typeface="Times New Roman" panose="02020603050405020304" pitchFamily="18" charset="0"/>
              </a:rPr>
              <a:t>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Candara" panose="020E0502030303020204" pitchFamily="34" charset="0"/>
              <a:ea typeface="Candara" panose="020E0502030303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8000">
        <p:split orient="vert"/>
      </p:transition>
    </mc:Choice>
    <mc:Fallback xmlns="">
      <p:transition spd="slow" advClick="0" advTm="18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id="{E5D0EF4F-1755-4BBB-96D0-B93234A41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5372000">
        <p:dissolve/>
      </p:transition>
    </mc:Choice>
    <mc:Fallback xmlns="">
      <p:transition spd="slow" advTm="5372000">
        <p:dissolv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300</Words>
  <Application>Microsoft Office PowerPoint</Application>
  <PresentationFormat>Widescreen</PresentationFormat>
  <Paragraphs>59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Arial</vt:lpstr>
      <vt:lpstr>Benguiat Bk BT</vt:lpstr>
      <vt:lpstr>Brush Script MT</vt:lpstr>
      <vt:lpstr>Calibri</vt:lpstr>
      <vt:lpstr>Calibri Light</vt:lpstr>
      <vt:lpstr>Candara</vt:lpstr>
      <vt:lpstr>Georgia</vt:lpstr>
      <vt:lpstr>OttumHmkBold</vt:lpstr>
      <vt:lpstr>Times New Roman</vt:lpstr>
      <vt:lpstr>Office Theme</vt:lpstr>
      <vt:lpstr>1_Default Design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Wisdom</dc:creator>
  <cp:lastModifiedBy>Larry Wisdom</cp:lastModifiedBy>
  <cp:revision>23</cp:revision>
  <dcterms:created xsi:type="dcterms:W3CDTF">2026-03-12T18:52:05Z</dcterms:created>
  <dcterms:modified xsi:type="dcterms:W3CDTF">2026-03-14T20:27:00Z</dcterms:modified>
</cp:coreProperties>
</file>