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9" r:id="rId1"/>
  </p:sldMasterIdLst>
  <p:notesMasterIdLst>
    <p:notesMasterId r:id="rId10"/>
  </p:notesMasterIdLst>
  <p:sldIdLst>
    <p:sldId id="1090" r:id="rId2"/>
    <p:sldId id="1091" r:id="rId3"/>
    <p:sldId id="1146" r:id="rId4"/>
    <p:sldId id="1166" r:id="rId5"/>
    <p:sldId id="1145" r:id="rId6"/>
    <p:sldId id="1148" r:id="rId7"/>
    <p:sldId id="1165" r:id="rId8"/>
    <p:sldId id="1167" r:id="rId9"/>
  </p:sldIdLst>
  <p:sldSz cx="12192000" cy="6858000"/>
  <p:notesSz cx="7099300" cy="9385300"/>
  <p:embeddedFontLst>
    <p:embeddedFont>
      <p:font typeface="Brush Script MT" panose="03060802040406070304" pitchFamily="66" charset="0"/>
      <p:italic r:id="rId11"/>
    </p:embeddedFont>
    <p:embeddedFont>
      <p:font typeface="Georgia" panose="02040502050405020303" pitchFamily="18"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A"/>
    <a:srgbClr val="0000CC"/>
    <a:srgbClr val="0033CC"/>
    <a:srgbClr val="FFFFFF"/>
    <a:srgbClr val="9CB93E"/>
    <a:srgbClr val="6193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287" autoAdjust="0"/>
    <p:restoredTop sz="94660"/>
  </p:normalViewPr>
  <p:slideViewPr>
    <p:cSldViewPr snapToGrid="0" snapToObjects="1">
      <p:cViewPr varScale="1">
        <p:scale>
          <a:sx n="103" d="100"/>
          <a:sy n="103" d="100"/>
        </p:scale>
        <p:origin x="1068" y="114"/>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1138" y="0"/>
            <a:ext cx="3076575" cy="469900"/>
          </a:xfrm>
          <a:prstGeom prst="rect">
            <a:avLst/>
          </a:prstGeom>
        </p:spPr>
        <p:txBody>
          <a:bodyPr vert="horz" lIns="91440" tIns="45720" rIns="91440" bIns="45720" rtlCol="0"/>
          <a:lstStyle>
            <a:lvl1pPr algn="r">
              <a:defRPr sz="1200"/>
            </a:lvl1pPr>
          </a:lstStyle>
          <a:p>
            <a:fld id="{CCD5799E-A46F-472F-8E50-2836E597A588}" type="datetimeFigureOut">
              <a:rPr lang="en-US" smtClean="0"/>
              <a:t>3/1/2026</a:t>
            </a:fld>
            <a:endParaRPr lang="en-US"/>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6438"/>
            <a:ext cx="5680075" cy="3695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5400"/>
            <a:ext cx="307657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1138" y="8915400"/>
            <a:ext cx="3076575" cy="469900"/>
          </a:xfrm>
          <a:prstGeom prst="rect">
            <a:avLst/>
          </a:prstGeom>
        </p:spPr>
        <p:txBody>
          <a:bodyPr vert="horz" lIns="91440" tIns="45720" rIns="91440" bIns="45720" rtlCol="0" anchor="b"/>
          <a:lstStyle>
            <a:lvl1pPr algn="r">
              <a:defRPr sz="1200"/>
            </a:lvl1pPr>
          </a:lstStyle>
          <a:p>
            <a:fld id="{4E458F0B-6B28-44E1-8F74-90E80B7966EA}" type="slidenum">
              <a:rPr lang="en-US" smtClean="0"/>
              <a:t>‹#›</a:t>
            </a:fld>
            <a:endParaRPr lang="en-US"/>
          </a:p>
        </p:txBody>
      </p:sp>
    </p:spTree>
    <p:extLst>
      <p:ext uri="{BB962C8B-B14F-4D97-AF65-F5344CB8AC3E}">
        <p14:creationId xmlns:p14="http://schemas.microsoft.com/office/powerpoint/2010/main" val="3470864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6CE5A-EBF9-175E-07CD-2461B7A7CEDD}"/>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A3758E96-E9F4-4C88-FC15-C2216D86B98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969F4532-6F8C-178F-A45F-2253B5612C9F}"/>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9AEACFA4-D36E-5AD5-F867-1EB641B6215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424810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6B047-4C96-1966-974E-6C54E65AF638}"/>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04F69B36-99F2-ACA5-F31D-5157BACD4D1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7893AEA-6E6A-7D7D-4846-EBCA50EE757F}"/>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5F564691-4F15-DFE7-F898-9F09DBD01C3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1164051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32651-4D2B-5F2A-61FB-73CD3E080B6E}"/>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6E062106-9A08-2C19-385F-0CA5B0DD681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B8330D3D-3645-571E-5F35-CA11420E41AE}"/>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A2C12AC8-FAD1-8E6B-3350-7590FDA62BE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1120615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19EB6-087D-FCDC-0A6A-2DAFB012AADD}"/>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FC8512AF-28AF-8D8D-A75F-66205F734FB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A4D2A07F-121E-14B1-9B9E-8F66DA8B22CA}"/>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58318348-47AB-7391-6888-519693747D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490056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DEDA7-D5D3-579F-FC54-4A55EC1F50EC}"/>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7D79179F-86AB-C53D-DC90-26EBC178B3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5F657E95-5C23-D02A-FD41-984ADA9B586D}"/>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E6B652A7-948C-A990-5A63-09EB1920469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318877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1FFE9-C52C-4756-5711-77F8F9D1D94F}"/>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AB8BFE1F-F56E-6DC5-93A0-8E24336DD79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4A13A5EB-4A41-59D6-19DE-3EB5D5E2683B}"/>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04489516-EA0B-0998-502D-D2266A4F38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87086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DD1CE-DC28-6D9C-CDE9-7EDE16B5A29E}"/>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408E347A-4BFB-6EDB-1F35-FE3F25A58A9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A6029B46-86C4-CFAB-219C-7FAD0EE4F32A}"/>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482DA09F-2DEF-B8CD-5521-90043EA04C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2661319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3E412-55EF-E406-9B9C-CEE0A4F9C4BF}"/>
            </a:ext>
          </a:extLst>
        </p:cNvPr>
        <p:cNvGrpSpPr/>
        <p:nvPr/>
      </p:nvGrpSpPr>
      <p:grpSpPr>
        <a:xfrm>
          <a:off x="0" y="0"/>
          <a:ext cx="0" cy="0"/>
          <a:chOff x="0" y="0"/>
          <a:chExt cx="0" cy="0"/>
        </a:xfrm>
      </p:grpSpPr>
      <p:sp>
        <p:nvSpPr>
          <p:cNvPr id="27650" name="Rectangle 7">
            <a:extLst>
              <a:ext uri="{FF2B5EF4-FFF2-40B4-BE49-F238E27FC236}">
                <a16:creationId xmlns:a16="http://schemas.microsoft.com/office/drawing/2014/main" id="{E865D44A-E36C-D77F-BF6F-9DBEB820E6B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8E8D4550-CA92-D3D7-A4CF-6210620B2618}"/>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3D4E3D53-C9BB-B318-E7AE-CAC0B86B5C9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dirty="0"/>
          </a:p>
        </p:txBody>
      </p:sp>
    </p:spTree>
    <p:extLst>
      <p:ext uri="{BB962C8B-B14F-4D97-AF65-F5344CB8AC3E}">
        <p14:creationId xmlns:p14="http://schemas.microsoft.com/office/powerpoint/2010/main" val="415778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49D74D74-E9E3-465F-9F89-0CC05FA5183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806A1D79-DE30-4A4B-A430-5FDA08D5F4F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961AC47-E209-491B-9BBB-7C85AD0061E6}"/>
              </a:ext>
            </a:extLst>
          </p:cNvPr>
          <p:cNvSpPr>
            <a:spLocks noGrp="1"/>
          </p:cNvSpPr>
          <p:nvPr>
            <p:ph type="sldNum" sz="quarter" idx="12"/>
          </p:nvPr>
        </p:nvSpPr>
        <p:spPr/>
        <p:txBody>
          <a:bodyPr/>
          <a:lstStyle>
            <a:lvl1pPr>
              <a:defRPr/>
            </a:lvl1pPr>
          </a:lstStyle>
          <a:p>
            <a:pPr>
              <a:defRPr/>
            </a:pPr>
            <a:fld id="{585B4A38-4E82-4D54-99F8-02DF51676000}" type="slidenum">
              <a:rPr lang="en-US" altLang="en-US"/>
              <a:pPr>
                <a:defRPr/>
              </a:pPr>
              <a:t>‹#›</a:t>
            </a:fld>
            <a:endParaRPr lang="en-US" altLang="en-US"/>
          </a:p>
        </p:txBody>
      </p:sp>
    </p:spTree>
    <p:extLst>
      <p:ext uri="{BB962C8B-B14F-4D97-AF65-F5344CB8AC3E}">
        <p14:creationId xmlns:p14="http://schemas.microsoft.com/office/powerpoint/2010/main" val="3179202832"/>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B1D502-5368-4370-AFAB-D0BAD53CAB1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D4ECCCD-AA98-4B89-99F6-2D3BACB67A7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6A4E1C8-B773-45DF-A6F1-9FBA896ADBCB}"/>
              </a:ext>
            </a:extLst>
          </p:cNvPr>
          <p:cNvSpPr>
            <a:spLocks noGrp="1"/>
          </p:cNvSpPr>
          <p:nvPr>
            <p:ph type="sldNum" sz="quarter" idx="12"/>
          </p:nvPr>
        </p:nvSpPr>
        <p:spPr/>
        <p:txBody>
          <a:bodyPr/>
          <a:lstStyle>
            <a:lvl1pPr>
              <a:defRPr/>
            </a:lvl1pPr>
          </a:lstStyle>
          <a:p>
            <a:pPr>
              <a:defRPr/>
            </a:pPr>
            <a:fld id="{945C6119-2384-4C50-A6A7-1B9BCF3FC697}" type="slidenum">
              <a:rPr lang="en-US" altLang="en-US"/>
              <a:pPr>
                <a:defRPr/>
              </a:pPr>
              <a:t>‹#›</a:t>
            </a:fld>
            <a:endParaRPr lang="en-US" altLang="en-US"/>
          </a:p>
        </p:txBody>
      </p:sp>
    </p:spTree>
    <p:extLst>
      <p:ext uri="{BB962C8B-B14F-4D97-AF65-F5344CB8AC3E}">
        <p14:creationId xmlns:p14="http://schemas.microsoft.com/office/powerpoint/2010/main" val="204880901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6"/>
            <a:ext cx="7734300" cy="58118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485D44-BA04-4C93-8D86-65B29DA4587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5E825C5-524C-4BE2-A18D-5394CAF3AED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C8C8D57-D8AB-4D30-8C44-D7EB9D118336}"/>
              </a:ext>
            </a:extLst>
          </p:cNvPr>
          <p:cNvSpPr>
            <a:spLocks noGrp="1"/>
          </p:cNvSpPr>
          <p:nvPr>
            <p:ph type="sldNum" sz="quarter" idx="12"/>
          </p:nvPr>
        </p:nvSpPr>
        <p:spPr/>
        <p:txBody>
          <a:bodyPr/>
          <a:lstStyle>
            <a:lvl1pPr>
              <a:defRPr/>
            </a:lvl1pPr>
          </a:lstStyle>
          <a:p>
            <a:pPr>
              <a:defRPr/>
            </a:pPr>
            <a:fld id="{5D59D9A7-717A-4E10-88F1-D56B02E275B5}" type="slidenum">
              <a:rPr lang="en-US" altLang="en-US"/>
              <a:pPr>
                <a:defRPr/>
              </a:pPr>
              <a:t>‹#›</a:t>
            </a:fld>
            <a:endParaRPr lang="en-US" altLang="en-US"/>
          </a:p>
        </p:txBody>
      </p:sp>
    </p:spTree>
    <p:extLst>
      <p:ext uri="{BB962C8B-B14F-4D97-AF65-F5344CB8AC3E}">
        <p14:creationId xmlns:p14="http://schemas.microsoft.com/office/powerpoint/2010/main" val="127228739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13538CB-3810-4A62-9709-DF42C54FE78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872F25C-89E4-4EDC-BC0E-C6ACF007B26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55700D4-92D2-4D8D-A2B2-A9B8E9D7C29E}"/>
              </a:ext>
            </a:extLst>
          </p:cNvPr>
          <p:cNvSpPr>
            <a:spLocks noGrp="1"/>
          </p:cNvSpPr>
          <p:nvPr>
            <p:ph type="sldNum" sz="quarter" idx="12"/>
          </p:nvPr>
        </p:nvSpPr>
        <p:spPr/>
        <p:txBody>
          <a:bodyPr/>
          <a:lstStyle>
            <a:lvl1pPr>
              <a:defRPr/>
            </a:lvl1pPr>
          </a:lstStyle>
          <a:p>
            <a:pPr>
              <a:defRPr/>
            </a:pPr>
            <a:fld id="{756386BD-109C-48A6-BB09-3716CF5EC3A5}" type="slidenum">
              <a:rPr lang="en-US" altLang="en-US"/>
              <a:pPr>
                <a:defRPr/>
              </a:pPr>
              <a:t>‹#›</a:t>
            </a:fld>
            <a:endParaRPr lang="en-US" altLang="en-US"/>
          </a:p>
        </p:txBody>
      </p:sp>
    </p:spTree>
    <p:extLst>
      <p:ext uri="{BB962C8B-B14F-4D97-AF65-F5344CB8AC3E}">
        <p14:creationId xmlns:p14="http://schemas.microsoft.com/office/powerpoint/2010/main" val="2778197309"/>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6B02B1-D52C-4DBF-8559-CA2FBDEB9BC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0666E02-8E5D-4ACF-AE8E-0C672540EC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F90DB39-0867-4EE8-A2CA-82F7941AB2D7}"/>
              </a:ext>
            </a:extLst>
          </p:cNvPr>
          <p:cNvSpPr>
            <a:spLocks noGrp="1"/>
          </p:cNvSpPr>
          <p:nvPr>
            <p:ph type="sldNum" sz="quarter" idx="12"/>
          </p:nvPr>
        </p:nvSpPr>
        <p:spPr/>
        <p:txBody>
          <a:bodyPr/>
          <a:lstStyle>
            <a:lvl1pPr>
              <a:defRPr/>
            </a:lvl1pPr>
          </a:lstStyle>
          <a:p>
            <a:pPr>
              <a:defRPr/>
            </a:pPr>
            <a:fld id="{DE7C22BD-F6AB-4C44-AC62-5082FA9C52D4}" type="slidenum">
              <a:rPr lang="en-US" altLang="en-US"/>
              <a:pPr>
                <a:defRPr/>
              </a:pPr>
              <a:t>‹#›</a:t>
            </a:fld>
            <a:endParaRPr lang="en-US" altLang="en-US"/>
          </a:p>
        </p:txBody>
      </p:sp>
    </p:spTree>
    <p:extLst>
      <p:ext uri="{BB962C8B-B14F-4D97-AF65-F5344CB8AC3E}">
        <p14:creationId xmlns:p14="http://schemas.microsoft.com/office/powerpoint/2010/main" val="146178810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806C12D-90A3-4FA3-B784-28BAA63D1CE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EDAA9CB-E37B-4136-BED6-BD41C2DC7CE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125AFC5-CA94-453C-9B2F-5C4B6489AD44}"/>
              </a:ext>
            </a:extLst>
          </p:cNvPr>
          <p:cNvSpPr>
            <a:spLocks noGrp="1"/>
          </p:cNvSpPr>
          <p:nvPr>
            <p:ph type="sldNum" sz="quarter" idx="12"/>
          </p:nvPr>
        </p:nvSpPr>
        <p:spPr/>
        <p:txBody>
          <a:bodyPr/>
          <a:lstStyle>
            <a:lvl1pPr>
              <a:defRPr/>
            </a:lvl1pPr>
          </a:lstStyle>
          <a:p>
            <a:pPr>
              <a:defRPr/>
            </a:pPr>
            <a:fld id="{37638D93-D9DB-40B4-AFE7-B6535419F62B}" type="slidenum">
              <a:rPr lang="en-US" altLang="en-US"/>
              <a:pPr>
                <a:defRPr/>
              </a:pPr>
              <a:t>‹#›</a:t>
            </a:fld>
            <a:endParaRPr lang="en-US" altLang="en-US"/>
          </a:p>
        </p:txBody>
      </p:sp>
    </p:spTree>
    <p:extLst>
      <p:ext uri="{BB962C8B-B14F-4D97-AF65-F5344CB8AC3E}">
        <p14:creationId xmlns:p14="http://schemas.microsoft.com/office/powerpoint/2010/main" val="2512360309"/>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F7031F0-C9C2-4E21-BA6B-4DD796561D0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7D961806-2CE4-4E58-9528-CDFE2FC9BD0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D224A777-0F1E-4784-B0A0-0B627056F09C}"/>
              </a:ext>
            </a:extLst>
          </p:cNvPr>
          <p:cNvSpPr>
            <a:spLocks noGrp="1"/>
          </p:cNvSpPr>
          <p:nvPr>
            <p:ph type="sldNum" sz="quarter" idx="12"/>
          </p:nvPr>
        </p:nvSpPr>
        <p:spPr/>
        <p:txBody>
          <a:bodyPr/>
          <a:lstStyle>
            <a:lvl1pPr>
              <a:defRPr/>
            </a:lvl1pPr>
          </a:lstStyle>
          <a:p>
            <a:pPr>
              <a:defRPr/>
            </a:pPr>
            <a:fld id="{74CF9CFF-9113-4169-BBA5-8EDC71EC4418}" type="slidenum">
              <a:rPr lang="en-US" altLang="en-US"/>
              <a:pPr>
                <a:defRPr/>
              </a:pPr>
              <a:t>‹#›</a:t>
            </a:fld>
            <a:endParaRPr lang="en-US" altLang="en-US"/>
          </a:p>
        </p:txBody>
      </p:sp>
    </p:spTree>
    <p:extLst>
      <p:ext uri="{BB962C8B-B14F-4D97-AF65-F5344CB8AC3E}">
        <p14:creationId xmlns:p14="http://schemas.microsoft.com/office/powerpoint/2010/main" val="2525550985"/>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4840E467-122D-49D0-A3AA-581ED8CA144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B4A9E02B-784D-41A8-B8EA-004F6F58F64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CAA7E5A4-0F9C-4FE5-BD8E-A80F81BDB7C5}"/>
              </a:ext>
            </a:extLst>
          </p:cNvPr>
          <p:cNvSpPr>
            <a:spLocks noGrp="1"/>
          </p:cNvSpPr>
          <p:nvPr>
            <p:ph type="sldNum" sz="quarter" idx="12"/>
          </p:nvPr>
        </p:nvSpPr>
        <p:spPr/>
        <p:txBody>
          <a:bodyPr/>
          <a:lstStyle>
            <a:lvl1pPr>
              <a:defRPr/>
            </a:lvl1pPr>
          </a:lstStyle>
          <a:p>
            <a:pPr>
              <a:defRPr/>
            </a:pPr>
            <a:fld id="{EE302DB2-C3A5-4D50-B3F1-BCBE5F63EA5F}" type="slidenum">
              <a:rPr lang="en-US" altLang="en-US"/>
              <a:pPr>
                <a:defRPr/>
              </a:pPr>
              <a:t>‹#›</a:t>
            </a:fld>
            <a:endParaRPr lang="en-US" altLang="en-US"/>
          </a:p>
        </p:txBody>
      </p:sp>
    </p:spTree>
    <p:extLst>
      <p:ext uri="{BB962C8B-B14F-4D97-AF65-F5344CB8AC3E}">
        <p14:creationId xmlns:p14="http://schemas.microsoft.com/office/powerpoint/2010/main" val="347920632"/>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6FBD139-83A6-4467-977E-8F1E151CECD7}"/>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BAE1ED0-1DFF-4E08-9575-B9289F85B3BB}"/>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41A8F5AC-F9C1-4B65-9E30-4EA9FA78AE00}"/>
              </a:ext>
            </a:extLst>
          </p:cNvPr>
          <p:cNvSpPr>
            <a:spLocks noGrp="1"/>
          </p:cNvSpPr>
          <p:nvPr>
            <p:ph type="sldNum" sz="quarter" idx="12"/>
          </p:nvPr>
        </p:nvSpPr>
        <p:spPr/>
        <p:txBody>
          <a:bodyPr/>
          <a:lstStyle>
            <a:lvl1pPr>
              <a:defRPr/>
            </a:lvl1pPr>
          </a:lstStyle>
          <a:p>
            <a:pPr>
              <a:defRPr/>
            </a:pPr>
            <a:fld id="{3549C36A-5FDC-41F6-9942-4709D2A174FE}" type="slidenum">
              <a:rPr lang="en-US" altLang="en-US"/>
              <a:pPr>
                <a:defRPr/>
              </a:pPr>
              <a:t>‹#›</a:t>
            </a:fld>
            <a:endParaRPr lang="en-US" altLang="en-US"/>
          </a:p>
        </p:txBody>
      </p:sp>
    </p:spTree>
    <p:extLst>
      <p:ext uri="{BB962C8B-B14F-4D97-AF65-F5344CB8AC3E}">
        <p14:creationId xmlns:p14="http://schemas.microsoft.com/office/powerpoint/2010/main" val="521985066"/>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F5B6B84A-2E4A-43B6-9CA4-2C614488AD8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F48EA74-A768-4A02-934D-4CF0BBE024F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98BA21F-3A27-4649-87D1-BE8EA05E8BF9}"/>
              </a:ext>
            </a:extLst>
          </p:cNvPr>
          <p:cNvSpPr>
            <a:spLocks noGrp="1"/>
          </p:cNvSpPr>
          <p:nvPr>
            <p:ph type="sldNum" sz="quarter" idx="12"/>
          </p:nvPr>
        </p:nvSpPr>
        <p:spPr/>
        <p:txBody>
          <a:bodyPr/>
          <a:lstStyle>
            <a:lvl1pPr>
              <a:defRPr/>
            </a:lvl1pPr>
          </a:lstStyle>
          <a:p>
            <a:pPr>
              <a:defRPr/>
            </a:pPr>
            <a:fld id="{380ADA76-E208-4809-B279-4CE5B97B5E4E}" type="slidenum">
              <a:rPr lang="en-US" altLang="en-US"/>
              <a:pPr>
                <a:defRPr/>
              </a:pPr>
              <a:t>‹#›</a:t>
            </a:fld>
            <a:endParaRPr lang="en-US" altLang="en-US"/>
          </a:p>
        </p:txBody>
      </p:sp>
    </p:spTree>
    <p:extLst>
      <p:ext uri="{BB962C8B-B14F-4D97-AF65-F5344CB8AC3E}">
        <p14:creationId xmlns:p14="http://schemas.microsoft.com/office/powerpoint/2010/main" val="4034591487"/>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292A0C5E-BC8D-4E2B-A1EF-E7B78D32C4D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1431C31-629A-4733-BD2D-70AC069EA442}"/>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3634B4E-15F7-4BD6-A1D7-510D5E81998E}"/>
              </a:ext>
            </a:extLst>
          </p:cNvPr>
          <p:cNvSpPr>
            <a:spLocks noGrp="1"/>
          </p:cNvSpPr>
          <p:nvPr>
            <p:ph type="sldNum" sz="quarter" idx="12"/>
          </p:nvPr>
        </p:nvSpPr>
        <p:spPr/>
        <p:txBody>
          <a:bodyPr/>
          <a:lstStyle>
            <a:lvl1pPr>
              <a:defRPr/>
            </a:lvl1pPr>
          </a:lstStyle>
          <a:p>
            <a:pPr>
              <a:defRPr/>
            </a:pPr>
            <a:fld id="{5E7AFF3C-3860-41B9-8926-35474BA94484}" type="slidenum">
              <a:rPr lang="en-US" altLang="en-US"/>
              <a:pPr>
                <a:defRPr/>
              </a:pPr>
              <a:t>‹#›</a:t>
            </a:fld>
            <a:endParaRPr lang="en-US" altLang="en-US"/>
          </a:p>
        </p:txBody>
      </p:sp>
    </p:spTree>
    <p:extLst>
      <p:ext uri="{BB962C8B-B14F-4D97-AF65-F5344CB8AC3E}">
        <p14:creationId xmlns:p14="http://schemas.microsoft.com/office/powerpoint/2010/main" val="1596628322"/>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8B60BAB-A622-49A9-BA28-568AB9205D1A}"/>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607BBC0-8378-4D06-8EC5-7D5A08D89847}"/>
              </a:ext>
            </a:extLst>
          </p:cNvPr>
          <p:cNvSpPr>
            <a:spLocks noGrp="1" noChangeArrowheads="1"/>
          </p:cNvSpPr>
          <p:nvPr>
            <p:ph type="body" idx="1"/>
          </p:nvPr>
        </p:nvSpPr>
        <p:spPr bwMode="auto">
          <a:xfrm>
            <a:off x="838200" y="1825625"/>
            <a:ext cx="10515600" cy="4351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88F4047-6216-4D48-B5B4-9B249923F612}"/>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7A619539-EB5F-466E-97D3-633101276F8E}"/>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CA254098-5216-48A8-AB9E-0D1866A87CC7}"/>
              </a:ext>
            </a:extLst>
          </p:cNvPr>
          <p:cNvSpPr>
            <a:spLocks noGrp="1"/>
          </p:cNvSpPr>
          <p:nvPr>
            <p:ph type="sldNum" sz="quarter" idx="4"/>
          </p:nvPr>
        </p:nvSpPr>
        <p:spPr>
          <a:xfrm>
            <a:off x="8610600"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3EDEE86-0131-4455-9522-D8E1B3EF5F3F}" type="slidenum">
              <a:rPr lang="en-US" altLang="en-US"/>
              <a:pPr>
                <a:defRPr/>
              </a:pPr>
              <a:t>‹#›</a:t>
            </a:fld>
            <a:endParaRPr lang="en-US" altLang="en-US"/>
          </a:p>
        </p:txBody>
      </p:sp>
    </p:spTree>
    <p:extLst>
      <p:ext uri="{BB962C8B-B14F-4D97-AF65-F5344CB8AC3E}">
        <p14:creationId xmlns:p14="http://schemas.microsoft.com/office/powerpoint/2010/main" val="398802797"/>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ransition spd="slow">
    <p:fad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594" indent="-228594"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783" indent="-228594"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2971" indent="-228594"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160" indent="-228594"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349" indent="-228594"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48EFF3-4786-CA09-30EC-8738FB0E65E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CAEE06-4A5B-F032-44A8-5B377B1EF792}"/>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 name="Rectangle 2">
            <a:extLst>
              <a:ext uri="{FF2B5EF4-FFF2-40B4-BE49-F238E27FC236}">
                <a16:creationId xmlns:a16="http://schemas.microsoft.com/office/drawing/2014/main" id="{760C5B5B-3D86-FE04-240A-79DB13ACFA38}"/>
              </a:ext>
            </a:extLst>
          </p:cNvPr>
          <p:cNvSpPr txBox="1">
            <a:spLocks noChangeArrowheads="1"/>
          </p:cNvSpPr>
          <p:nvPr/>
        </p:nvSpPr>
        <p:spPr bwMode="auto">
          <a:xfrm>
            <a:off x="569166" y="371670"/>
            <a:ext cx="9535887"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defRPr/>
            </a:pPr>
            <a:r>
              <a:rPr lang="en-US" sz="8800" b="1" dirty="0">
                <a:solidFill>
                  <a:srgbClr val="200373"/>
                </a:solidFill>
                <a:effectLst>
                  <a:outerShdw blurRad="38100" dist="38100" dir="2700000" algn="tl">
                    <a:srgbClr val="000000">
                      <a:alpha val="43137"/>
                    </a:srgbClr>
                  </a:outerShdw>
                </a:effectLst>
                <a:latin typeface="Times New Roman" pitchFamily="18" charset="0"/>
                <a:cs typeface="Times New Roman" pitchFamily="18" charset="0"/>
              </a:rPr>
              <a:t> </a:t>
            </a:r>
            <a:r>
              <a:rPr lang="en-US" sz="9500" b="1" dirty="0">
                <a:effectLst>
                  <a:outerShdw blurRad="38100" dist="38100" dir="2700000" algn="tl">
                    <a:srgbClr val="000000">
                      <a:alpha val="43137"/>
                    </a:srgbClr>
                  </a:outerShdw>
                </a:effectLst>
                <a:latin typeface="Times New Roman" pitchFamily="18" charset="0"/>
                <a:cs typeface="Times New Roman" pitchFamily="18" charset="0"/>
              </a:rPr>
              <a:t>The Behavior of </a:t>
            </a:r>
            <a:br>
              <a:rPr lang="en-US" sz="9500" b="1" dirty="0">
                <a:effectLst>
                  <a:outerShdw blurRad="38100" dist="38100" dir="2700000" algn="tl">
                    <a:srgbClr val="000000">
                      <a:alpha val="43137"/>
                    </a:srgbClr>
                  </a:outerShdw>
                </a:effectLst>
                <a:latin typeface="Times New Roman" pitchFamily="18" charset="0"/>
                <a:cs typeface="Times New Roman" pitchFamily="18" charset="0"/>
              </a:rPr>
            </a:br>
            <a:r>
              <a:rPr lang="en-US" sz="9500" b="1" dirty="0">
                <a:effectLst>
                  <a:outerShdw blurRad="38100" dist="38100" dir="2700000" algn="tl">
                    <a:srgbClr val="000000">
                      <a:alpha val="43137"/>
                    </a:srgbClr>
                  </a:outerShdw>
                </a:effectLst>
                <a:latin typeface="Times New Roman" pitchFamily="18" charset="0"/>
                <a:cs typeface="Times New Roman" pitchFamily="18" charset="0"/>
              </a:rPr>
              <a:t> Brotherly </a:t>
            </a:r>
            <a:br>
              <a:rPr lang="en-US" sz="9500" b="1" dirty="0">
                <a:effectLst>
                  <a:outerShdw blurRad="38100" dist="38100" dir="2700000" algn="tl">
                    <a:srgbClr val="000000">
                      <a:alpha val="43137"/>
                    </a:srgbClr>
                  </a:outerShdw>
                </a:effectLst>
                <a:latin typeface="Times New Roman" pitchFamily="18" charset="0"/>
                <a:cs typeface="Times New Roman" pitchFamily="18" charset="0"/>
              </a:rPr>
            </a:br>
            <a:r>
              <a:rPr lang="en-US" sz="9500" b="1" dirty="0">
                <a:effectLst>
                  <a:outerShdw blurRad="38100" dist="38100" dir="2700000" algn="tl">
                    <a:srgbClr val="000000">
                      <a:alpha val="43137"/>
                    </a:srgbClr>
                  </a:outerShdw>
                </a:effectLst>
                <a:latin typeface="Times New Roman" pitchFamily="18" charset="0"/>
                <a:cs typeface="Times New Roman" pitchFamily="18" charset="0"/>
              </a:rPr>
              <a:t> Love</a:t>
            </a:r>
          </a:p>
        </p:txBody>
      </p:sp>
      <p:pic>
        <p:nvPicPr>
          <p:cNvPr id="3" name="Picture 4" descr="Related image">
            <a:extLst>
              <a:ext uri="{FF2B5EF4-FFF2-40B4-BE49-F238E27FC236}">
                <a16:creationId xmlns:a16="http://schemas.microsoft.com/office/drawing/2014/main" id="{1E1A4C8A-66EF-9E0E-BB1F-494DA17F3DE5}"/>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201400" y="2819400"/>
            <a:ext cx="3810000" cy="3666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0942257"/>
      </p:ext>
    </p:extLst>
  </p:cSld>
  <p:clrMapOvr>
    <a:masterClrMapping/>
  </p:clrMapOvr>
  <mc:AlternateContent xmlns:mc="http://schemas.openxmlformats.org/markup-compatibility/2006" xmlns:p14="http://schemas.microsoft.com/office/powerpoint/2010/main">
    <mc:Choice Requires="p14">
      <p:transition spd="slow" p14:dur="1500" advClick="0" advTm="12000">
        <p:split orient="vert"/>
      </p:transition>
    </mc:Choice>
    <mc:Fallback xmlns="">
      <p:transition spd="slow" advClick="0" advTm="12000">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0AB423-C3A9-5C8C-020F-31D742AC7E2A}"/>
            </a:ext>
          </a:extLst>
        </p:cNvPr>
        <p:cNvGrpSpPr/>
        <p:nvPr/>
      </p:nvGrpSpPr>
      <p:grpSpPr>
        <a:xfrm>
          <a:off x="0" y="0"/>
          <a:ext cx="0" cy="0"/>
          <a:chOff x="0" y="0"/>
          <a:chExt cx="0" cy="0"/>
        </a:xfrm>
      </p:grpSpPr>
      <p:sp>
        <p:nvSpPr>
          <p:cNvPr id="2" name="Rectangle 4">
            <a:extLst>
              <a:ext uri="{FF2B5EF4-FFF2-40B4-BE49-F238E27FC236}">
                <a16:creationId xmlns:a16="http://schemas.microsoft.com/office/drawing/2014/main" id="{85837764-476B-020D-EB71-8008C947793C}"/>
              </a:ext>
            </a:extLst>
          </p:cNvPr>
          <p:cNvSpPr txBox="1">
            <a:spLocks noChangeArrowheads="1"/>
          </p:cNvSpPr>
          <p:nvPr/>
        </p:nvSpPr>
        <p:spPr bwMode="auto">
          <a:xfrm>
            <a:off x="466530" y="352424"/>
            <a:ext cx="11335139" cy="1028507"/>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4800" dirty="0">
                <a:effectLst>
                  <a:outerShdw blurRad="38100" dist="38100" dir="2700000" algn="tl">
                    <a:srgbClr val="000000">
                      <a:alpha val="43137"/>
                    </a:srgbClr>
                  </a:outerShdw>
                </a:effectLst>
                <a:latin typeface="Georgia" panose="02040502050405020303" pitchFamily="18" charset="0"/>
                <a:cs typeface="Times New Roman" pitchFamily="18" charset="0"/>
              </a:rPr>
              <a:t>The Behavior of Brotherly Love:</a:t>
            </a:r>
          </a:p>
        </p:txBody>
      </p:sp>
      <p:sp>
        <p:nvSpPr>
          <p:cNvPr id="6" name="Rectangle 5">
            <a:extLst>
              <a:ext uri="{FF2B5EF4-FFF2-40B4-BE49-F238E27FC236}">
                <a16:creationId xmlns:a16="http://schemas.microsoft.com/office/drawing/2014/main" id="{AB8E6071-E83E-3F91-AC43-E7A40B41A3D8}"/>
              </a:ext>
            </a:extLst>
          </p:cNvPr>
          <p:cNvSpPr/>
          <p:nvPr/>
        </p:nvSpPr>
        <p:spPr>
          <a:xfrm>
            <a:off x="601823" y="4190450"/>
            <a:ext cx="10820400" cy="2185214"/>
          </a:xfrm>
          <a:prstGeom prst="rect">
            <a:avLst/>
          </a:prstGeom>
        </p:spPr>
        <p:txBody>
          <a:bodyPr wrap="square">
            <a:spAutoFit/>
          </a:bodyPr>
          <a:lstStyle/>
          <a:p>
            <a:pPr lvl="0" algn="just" fontAlgn="base">
              <a:spcBef>
                <a:spcPct val="0"/>
              </a:spcBef>
              <a:spcAft>
                <a:spcPct val="0"/>
              </a:spcAft>
            </a:pPr>
            <a:r>
              <a:rPr kumimoji="0" lang="en-US" sz="3400" i="1" u="none" strike="noStrike" kern="1200" cap="none" spc="0" normalizeH="0" baseline="0" noProof="0" dirty="0">
                <a:ln>
                  <a:noFill/>
                </a:ln>
                <a:uLnTx/>
                <a:uFillTx/>
                <a:latin typeface="Georgia" panose="02040502050405020303" pitchFamily="18" charset="0"/>
                <a:cs typeface="Times New Roman" pitchFamily="18" charset="0"/>
              </a:rPr>
              <a:t>“</a:t>
            </a:r>
            <a:r>
              <a:rPr lang="en-US" sz="3400" i="1" dirty="0">
                <a:latin typeface="Georgia" panose="02040502050405020303" pitchFamily="18" charset="0"/>
                <a:cs typeface="Times New Roman" pitchFamily="18" charset="0"/>
              </a:rPr>
              <a:t>Seeing ye have purified your souls in obeying the truth through the Spirit unto unfeigned love of the brethren, love one another with a pure  heart fervently.” </a:t>
            </a:r>
            <a:endParaRPr kumimoji="0" lang="en-US" sz="3400" i="1" u="none" strike="noStrike" kern="1200" cap="none" spc="0" normalizeH="0" baseline="0" noProof="0" dirty="0">
              <a:ln>
                <a:noFill/>
              </a:ln>
              <a:uLnTx/>
              <a:uFillTx/>
              <a:latin typeface="Georgia" panose="02040502050405020303" pitchFamily="18" charset="0"/>
              <a:cs typeface="Times New Roman" pitchFamily="18" charset="0"/>
            </a:endParaRPr>
          </a:p>
        </p:txBody>
      </p:sp>
      <p:sp>
        <p:nvSpPr>
          <p:cNvPr id="8" name="Rectangle 7">
            <a:extLst>
              <a:ext uri="{FF2B5EF4-FFF2-40B4-BE49-F238E27FC236}">
                <a16:creationId xmlns:a16="http://schemas.microsoft.com/office/drawing/2014/main" id="{092654A2-EBCE-C406-8F3C-D9D0897F0588}"/>
              </a:ext>
            </a:extLst>
          </p:cNvPr>
          <p:cNvSpPr/>
          <p:nvPr/>
        </p:nvSpPr>
        <p:spPr>
          <a:xfrm>
            <a:off x="8746668" y="5886528"/>
            <a:ext cx="2797630"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 </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P</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et</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er</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:22 </a:t>
            </a:r>
          </a:p>
        </p:txBody>
      </p:sp>
      <p:sp>
        <p:nvSpPr>
          <p:cNvPr id="7" name="Rectangle 6">
            <a:extLst>
              <a:ext uri="{FF2B5EF4-FFF2-40B4-BE49-F238E27FC236}">
                <a16:creationId xmlns:a16="http://schemas.microsoft.com/office/drawing/2014/main" id="{488179FA-8498-DCBC-444E-210D3811342A}"/>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4" name="Rectangle 2">
            <a:extLst>
              <a:ext uri="{FF2B5EF4-FFF2-40B4-BE49-F238E27FC236}">
                <a16:creationId xmlns:a16="http://schemas.microsoft.com/office/drawing/2014/main" id="{FDC1298C-AD8F-8250-CC73-703BE8F5C973}"/>
              </a:ext>
            </a:extLst>
          </p:cNvPr>
          <p:cNvSpPr txBox="1">
            <a:spLocks noChangeArrowheads="1"/>
          </p:cNvSpPr>
          <p:nvPr/>
        </p:nvSpPr>
        <p:spPr bwMode="auto">
          <a:xfrm>
            <a:off x="723899" y="1958975"/>
            <a:ext cx="10820399" cy="1470025"/>
          </a:xfrm>
          <a:prstGeom prst="rect">
            <a:avLst/>
          </a:prstGeom>
          <a:solidFill>
            <a:schemeClr val="tx1"/>
          </a:solidFill>
          <a:ln w="9525">
            <a:noFill/>
            <a:miter lim="800000"/>
            <a:headEnd/>
            <a:tailEnd/>
          </a:ln>
        </p:spPr>
        <p:txBody>
          <a:bodyPr anchor="ctr"/>
          <a:lstStyle/>
          <a:p>
            <a:pPr algn="ctr">
              <a:defRPr/>
            </a:pPr>
            <a:r>
              <a:rPr lang="en-US" sz="5400" b="1" kern="0" dirty="0">
                <a:solidFill>
                  <a:schemeClr val="bg1"/>
                </a:solidFill>
                <a:effectLst>
                  <a:outerShdw blurRad="38100" dist="38100" dir="2700000" algn="tl">
                    <a:srgbClr val="000000">
                      <a:alpha val="43137"/>
                    </a:srgbClr>
                  </a:outerShdw>
                </a:effectLst>
                <a:latin typeface="Georgia" panose="02040502050405020303" pitchFamily="18" charset="0"/>
                <a:ea typeface="+mj-ea"/>
                <a:cs typeface="Times New Roman" pitchFamily="18" charset="0"/>
              </a:rPr>
              <a:t>Flows From a Pure Heart!</a:t>
            </a:r>
          </a:p>
        </p:txBody>
      </p:sp>
    </p:spTree>
    <p:extLst>
      <p:ext uri="{BB962C8B-B14F-4D97-AF65-F5344CB8AC3E}">
        <p14:creationId xmlns:p14="http://schemas.microsoft.com/office/powerpoint/2010/main" val="3688135870"/>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2000"/>
                                        <p:tgtEl>
                                          <p:spTgt spid="4"/>
                                        </p:tgtEl>
                                      </p:cBhvr>
                                    </p:animEffect>
                                  </p:childTnLst>
                                </p:cTn>
                              </p:par>
                            </p:childTnLst>
                          </p:cTn>
                        </p:par>
                        <p:par>
                          <p:cTn id="12" fill="hold">
                            <p:stCondLst>
                              <p:cond delay="4000"/>
                            </p:stCondLst>
                            <p:childTnLst>
                              <p:par>
                                <p:cTn id="13" presetID="10" presetClass="entr" presetSubtype="0" fill="hold" grpId="0" nodeType="afterEffect">
                                  <p:stCondLst>
                                    <p:cond delay="20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childTnLst>
                                </p:cTn>
                              </p:par>
                            </p:childTnLst>
                          </p:cTn>
                        </p:par>
                        <p:par>
                          <p:cTn id="16" fill="hold">
                            <p:stCondLst>
                              <p:cond delay="8000"/>
                            </p:stCondLst>
                            <p:childTnLst>
                              <p:par>
                                <p:cTn id="17" presetID="10" presetClass="entr" presetSubtype="0" fill="hold" nodeType="after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9D272C0-2DC0-2247-A224-B6B94F397015}"/>
            </a:ext>
          </a:extLst>
        </p:cNvPr>
        <p:cNvGrpSpPr/>
        <p:nvPr/>
      </p:nvGrpSpPr>
      <p:grpSpPr>
        <a:xfrm>
          <a:off x="0" y="0"/>
          <a:ext cx="0" cy="0"/>
          <a:chOff x="0" y="0"/>
          <a:chExt cx="0" cy="0"/>
        </a:xfrm>
      </p:grpSpPr>
      <p:sp>
        <p:nvSpPr>
          <p:cNvPr id="2" name="Rectangle 4">
            <a:extLst>
              <a:ext uri="{FF2B5EF4-FFF2-40B4-BE49-F238E27FC236}">
                <a16:creationId xmlns:a16="http://schemas.microsoft.com/office/drawing/2014/main" id="{961DAA83-CAE1-DDCB-C98A-D9A489DD4C5A}"/>
              </a:ext>
            </a:extLst>
          </p:cNvPr>
          <p:cNvSpPr txBox="1">
            <a:spLocks noChangeArrowheads="1"/>
          </p:cNvSpPr>
          <p:nvPr/>
        </p:nvSpPr>
        <p:spPr bwMode="auto">
          <a:xfrm>
            <a:off x="466530" y="352424"/>
            <a:ext cx="11335139" cy="1028507"/>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4800" dirty="0">
                <a:effectLst>
                  <a:outerShdw blurRad="38100" dist="38100" dir="2700000" algn="tl">
                    <a:srgbClr val="000000">
                      <a:alpha val="43137"/>
                    </a:srgbClr>
                  </a:outerShdw>
                </a:effectLst>
                <a:latin typeface="Georgia" panose="02040502050405020303" pitchFamily="18" charset="0"/>
                <a:cs typeface="Times New Roman" pitchFamily="18" charset="0"/>
              </a:rPr>
              <a:t>The Behavior of Brotherly Love:</a:t>
            </a:r>
          </a:p>
        </p:txBody>
      </p:sp>
      <p:sp>
        <p:nvSpPr>
          <p:cNvPr id="6" name="Rectangle 5">
            <a:extLst>
              <a:ext uri="{FF2B5EF4-FFF2-40B4-BE49-F238E27FC236}">
                <a16:creationId xmlns:a16="http://schemas.microsoft.com/office/drawing/2014/main" id="{2885AA89-E28A-9B64-3B7F-17A60D7C6807}"/>
              </a:ext>
            </a:extLst>
          </p:cNvPr>
          <p:cNvSpPr/>
          <p:nvPr/>
        </p:nvSpPr>
        <p:spPr>
          <a:xfrm>
            <a:off x="453314" y="4171203"/>
            <a:ext cx="11090984" cy="2185214"/>
          </a:xfrm>
          <a:prstGeom prst="rect">
            <a:avLst/>
          </a:prstGeom>
        </p:spPr>
        <p:txBody>
          <a:bodyPr wrap="square">
            <a:spAutoFit/>
          </a:bodyPr>
          <a:lstStyle/>
          <a:p>
            <a:pPr lvl="0" algn="just" fontAlgn="base">
              <a:spcBef>
                <a:spcPct val="0"/>
              </a:spcBef>
              <a:spcAft>
                <a:spcPct val="0"/>
              </a:spcAft>
            </a:pPr>
            <a:r>
              <a:rPr kumimoji="0" lang="en-US" sz="3400" i="1" u="none" strike="noStrike" kern="1200" cap="none" spc="0" normalizeH="0" baseline="0" noProof="0" dirty="0">
                <a:ln>
                  <a:noFill/>
                </a:ln>
                <a:uLnTx/>
                <a:uFillTx/>
                <a:latin typeface="Georgia" panose="02040502050405020303" pitchFamily="18" charset="0"/>
                <a:cs typeface="Times New Roman" pitchFamily="18" charset="0"/>
              </a:rPr>
              <a:t>“</a:t>
            </a:r>
            <a:r>
              <a:rPr lang="en-US" sz="3400" i="1" dirty="0">
                <a:latin typeface="Georgia" panose="02040502050405020303" pitchFamily="18" charset="0"/>
                <a:cs typeface="Times New Roman" pitchFamily="18" charset="0"/>
              </a:rPr>
              <a:t>Do nothing from selfish ambition or conceit, but in humility count others more significant than yourselves. Let each of you look not only to his own interests, but also to the interests of others.” </a:t>
            </a:r>
            <a:endParaRPr kumimoji="0" lang="en-US" sz="3400" i="1" u="none" strike="noStrike" kern="1200" cap="none" spc="0" normalizeH="0" baseline="0" noProof="0" dirty="0">
              <a:ln>
                <a:noFill/>
              </a:ln>
              <a:uLnTx/>
              <a:uFillTx/>
              <a:latin typeface="Georgia" panose="02040502050405020303" pitchFamily="18" charset="0"/>
              <a:cs typeface="Times New Roman" pitchFamily="18" charset="0"/>
            </a:endParaRPr>
          </a:p>
        </p:txBody>
      </p:sp>
      <p:sp>
        <p:nvSpPr>
          <p:cNvPr id="8" name="Rectangle 7">
            <a:extLst>
              <a:ext uri="{FF2B5EF4-FFF2-40B4-BE49-F238E27FC236}">
                <a16:creationId xmlns:a16="http://schemas.microsoft.com/office/drawing/2014/main" id="{19C88007-4FDC-6380-C39C-8B92C10063DA}"/>
              </a:ext>
            </a:extLst>
          </p:cNvPr>
          <p:cNvSpPr/>
          <p:nvPr/>
        </p:nvSpPr>
        <p:spPr>
          <a:xfrm>
            <a:off x="8892072" y="5886528"/>
            <a:ext cx="2846614"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  Phil</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2</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3</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-4 </a:t>
            </a:r>
          </a:p>
        </p:txBody>
      </p:sp>
      <p:sp>
        <p:nvSpPr>
          <p:cNvPr id="7" name="Rectangle 6">
            <a:extLst>
              <a:ext uri="{FF2B5EF4-FFF2-40B4-BE49-F238E27FC236}">
                <a16:creationId xmlns:a16="http://schemas.microsoft.com/office/drawing/2014/main" id="{761092F0-26DF-6B77-238B-6368711C3733}"/>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4" name="Rectangle 2">
            <a:extLst>
              <a:ext uri="{FF2B5EF4-FFF2-40B4-BE49-F238E27FC236}">
                <a16:creationId xmlns:a16="http://schemas.microsoft.com/office/drawing/2014/main" id="{124FA26F-6AAA-907A-937E-AE37AF7B7364}"/>
              </a:ext>
            </a:extLst>
          </p:cNvPr>
          <p:cNvSpPr txBox="1">
            <a:spLocks noChangeArrowheads="1"/>
          </p:cNvSpPr>
          <p:nvPr/>
        </p:nvSpPr>
        <p:spPr bwMode="auto">
          <a:xfrm>
            <a:off x="723899" y="1958975"/>
            <a:ext cx="10820399" cy="1470025"/>
          </a:xfrm>
          <a:prstGeom prst="rect">
            <a:avLst/>
          </a:prstGeom>
          <a:solidFill>
            <a:schemeClr val="tx1"/>
          </a:solidFill>
          <a:ln w="9525">
            <a:noFill/>
            <a:miter lim="800000"/>
            <a:headEnd/>
            <a:tailEnd/>
          </a:ln>
        </p:spPr>
        <p:txBody>
          <a:bodyPr anchor="ctr"/>
          <a:lstStyle/>
          <a:p>
            <a:pPr algn="ctr">
              <a:defRPr/>
            </a:pPr>
            <a:r>
              <a:rPr lang="en-US" sz="5400" b="1" kern="0" dirty="0">
                <a:solidFill>
                  <a:schemeClr val="bg1"/>
                </a:solidFill>
                <a:effectLst>
                  <a:outerShdw blurRad="38100" dist="38100" dir="2700000" algn="tl">
                    <a:srgbClr val="000000">
                      <a:alpha val="43137"/>
                    </a:srgbClr>
                  </a:outerShdw>
                </a:effectLst>
                <a:latin typeface="Georgia" panose="02040502050405020303" pitchFamily="18" charset="0"/>
                <a:ea typeface="+mj-ea"/>
                <a:cs typeface="Times New Roman" pitchFamily="18" charset="0"/>
              </a:rPr>
              <a:t>Is Selfless and Sacrificial!</a:t>
            </a:r>
          </a:p>
        </p:txBody>
      </p:sp>
    </p:spTree>
    <p:extLst>
      <p:ext uri="{BB962C8B-B14F-4D97-AF65-F5344CB8AC3E}">
        <p14:creationId xmlns:p14="http://schemas.microsoft.com/office/powerpoint/2010/main" val="3315189750"/>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200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6000"/>
                            </p:stCondLst>
                            <p:childTnLst>
                              <p:par>
                                <p:cTn id="13" presetID="10" presetClass="entr" presetSubtype="0" fill="hold"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A86EE2-8DB2-E178-F13A-31D08295E892}"/>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325EABB-84BB-A574-D330-38A2A6FD8DED}"/>
              </a:ext>
            </a:extLst>
          </p:cNvPr>
          <p:cNvSpPr/>
          <p:nvPr/>
        </p:nvSpPr>
        <p:spPr>
          <a:xfrm>
            <a:off x="575388" y="4138093"/>
            <a:ext cx="10968910" cy="2185214"/>
          </a:xfrm>
          <a:prstGeom prst="rect">
            <a:avLst/>
          </a:prstGeom>
        </p:spPr>
        <p:txBody>
          <a:bodyPr wrap="square">
            <a:spAutoFit/>
          </a:bodyPr>
          <a:lstStyle/>
          <a:p>
            <a:pPr lvl="0" algn="just" fontAlgn="base">
              <a:spcBef>
                <a:spcPct val="0"/>
              </a:spcBef>
              <a:spcAft>
                <a:spcPct val="0"/>
              </a:spcAft>
            </a:pPr>
            <a:r>
              <a:rPr kumimoji="0" lang="en-US" sz="3400" i="1" u="none" strike="noStrike" kern="1200" cap="none" spc="0" normalizeH="0" baseline="0" noProof="0" dirty="0">
                <a:ln>
                  <a:noFill/>
                </a:ln>
                <a:uLnTx/>
                <a:uFillTx/>
                <a:latin typeface="Georgia" panose="02040502050405020303" pitchFamily="18" charset="0"/>
                <a:cs typeface="Times New Roman" pitchFamily="18" charset="0"/>
              </a:rPr>
              <a:t>“</a:t>
            </a:r>
            <a:r>
              <a:rPr lang="en-US" sz="3400" i="1" dirty="0">
                <a:latin typeface="Georgia" panose="02040502050405020303" pitchFamily="18" charset="0"/>
                <a:cs typeface="Times New Roman" pitchFamily="18" charset="0"/>
              </a:rPr>
              <a:t>Love is patient and kind; Love does not envy or boast; It is not arrogant or rude; It does not insist on its own way; It is not irritable or resentful; it does not rejoice at wrongdoing, but rejoices in the truth.” </a:t>
            </a:r>
            <a:endParaRPr kumimoji="0" lang="en-US" sz="3400" i="1" u="none" strike="noStrike" kern="1200" cap="none" spc="0" normalizeH="0" baseline="0" noProof="0" dirty="0">
              <a:ln>
                <a:noFill/>
              </a:ln>
              <a:uLnTx/>
              <a:uFillTx/>
              <a:latin typeface="Georgia" panose="02040502050405020303" pitchFamily="18" charset="0"/>
              <a:cs typeface="Times New Roman" pitchFamily="18" charset="0"/>
            </a:endParaRPr>
          </a:p>
        </p:txBody>
      </p:sp>
      <p:sp>
        <p:nvSpPr>
          <p:cNvPr id="8" name="Rectangle 7">
            <a:extLst>
              <a:ext uri="{FF2B5EF4-FFF2-40B4-BE49-F238E27FC236}">
                <a16:creationId xmlns:a16="http://schemas.microsoft.com/office/drawing/2014/main" id="{0D873BA2-EAF1-25BA-8A98-ADDD78BA74E7}"/>
              </a:ext>
            </a:extLst>
          </p:cNvPr>
          <p:cNvSpPr/>
          <p:nvPr/>
        </p:nvSpPr>
        <p:spPr>
          <a:xfrm>
            <a:off x="8602824" y="5886528"/>
            <a:ext cx="2941474"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 Cor.</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13</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:4-5 </a:t>
            </a:r>
          </a:p>
        </p:txBody>
      </p:sp>
      <p:sp>
        <p:nvSpPr>
          <p:cNvPr id="7" name="Rectangle 6">
            <a:extLst>
              <a:ext uri="{FF2B5EF4-FFF2-40B4-BE49-F238E27FC236}">
                <a16:creationId xmlns:a16="http://schemas.microsoft.com/office/drawing/2014/main" id="{4931275D-E61D-491E-8640-14069C349CD2}"/>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4" name="Rectangle 2">
            <a:extLst>
              <a:ext uri="{FF2B5EF4-FFF2-40B4-BE49-F238E27FC236}">
                <a16:creationId xmlns:a16="http://schemas.microsoft.com/office/drawing/2014/main" id="{6F6F5BAB-903C-65CC-C4D6-CC808C515447}"/>
              </a:ext>
            </a:extLst>
          </p:cNvPr>
          <p:cNvSpPr txBox="1">
            <a:spLocks noChangeArrowheads="1"/>
          </p:cNvSpPr>
          <p:nvPr/>
        </p:nvSpPr>
        <p:spPr bwMode="auto">
          <a:xfrm>
            <a:off x="723899" y="1958975"/>
            <a:ext cx="10820399" cy="1470025"/>
          </a:xfrm>
          <a:prstGeom prst="rect">
            <a:avLst/>
          </a:prstGeom>
          <a:solidFill>
            <a:schemeClr val="tx1"/>
          </a:solidFill>
          <a:ln w="9525">
            <a:noFill/>
            <a:miter lim="800000"/>
            <a:headEnd/>
            <a:tailEnd/>
          </a:ln>
        </p:spPr>
        <p:txBody>
          <a:bodyPr anchor="ctr"/>
          <a:lstStyle/>
          <a:p>
            <a:pPr algn="ctr">
              <a:defRPr/>
            </a:pPr>
            <a:r>
              <a:rPr lang="en-US" sz="5400" b="1" kern="0" dirty="0">
                <a:solidFill>
                  <a:schemeClr val="bg1"/>
                </a:solidFill>
                <a:effectLst>
                  <a:outerShdw blurRad="38100" dist="38100" dir="2700000" algn="tl">
                    <a:srgbClr val="000000">
                      <a:alpha val="43137"/>
                    </a:srgbClr>
                  </a:outerShdw>
                </a:effectLst>
                <a:latin typeface="Georgia" panose="02040502050405020303" pitchFamily="18" charset="0"/>
                <a:ea typeface="+mj-ea"/>
                <a:cs typeface="Times New Roman" pitchFamily="18" charset="0"/>
              </a:rPr>
              <a:t>Seeks the Good of Others!</a:t>
            </a:r>
          </a:p>
        </p:txBody>
      </p:sp>
      <p:sp>
        <p:nvSpPr>
          <p:cNvPr id="5" name="Rectangle 4">
            <a:extLst>
              <a:ext uri="{FF2B5EF4-FFF2-40B4-BE49-F238E27FC236}">
                <a16:creationId xmlns:a16="http://schemas.microsoft.com/office/drawing/2014/main" id="{93CBE950-5A71-1674-F582-5C693B6F7B11}"/>
              </a:ext>
            </a:extLst>
          </p:cNvPr>
          <p:cNvSpPr txBox="1">
            <a:spLocks noChangeArrowheads="1"/>
          </p:cNvSpPr>
          <p:nvPr/>
        </p:nvSpPr>
        <p:spPr bwMode="auto">
          <a:xfrm>
            <a:off x="466530" y="352424"/>
            <a:ext cx="11335139" cy="1028507"/>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4800" dirty="0">
                <a:effectLst>
                  <a:outerShdw blurRad="38100" dist="38100" dir="2700000" algn="tl">
                    <a:srgbClr val="000000">
                      <a:alpha val="43137"/>
                    </a:srgbClr>
                  </a:outerShdw>
                </a:effectLst>
                <a:latin typeface="Georgia" panose="02040502050405020303" pitchFamily="18" charset="0"/>
                <a:cs typeface="Times New Roman" pitchFamily="18" charset="0"/>
              </a:rPr>
              <a:t>The Behavior of Brotherly Love:</a:t>
            </a:r>
          </a:p>
        </p:txBody>
      </p:sp>
    </p:spTree>
    <p:extLst>
      <p:ext uri="{BB962C8B-B14F-4D97-AF65-F5344CB8AC3E}">
        <p14:creationId xmlns:p14="http://schemas.microsoft.com/office/powerpoint/2010/main" val="2204545991"/>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200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6000"/>
                            </p:stCondLst>
                            <p:childTnLst>
                              <p:par>
                                <p:cTn id="13" presetID="10" presetClass="entr" presetSubtype="0" fill="hold"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0490B4-1717-C499-BFF2-EF3F3C3720C8}"/>
            </a:ext>
          </a:extLst>
        </p:cNvPr>
        <p:cNvGrpSpPr/>
        <p:nvPr/>
      </p:nvGrpSpPr>
      <p:grpSpPr>
        <a:xfrm>
          <a:off x="0" y="0"/>
          <a:ext cx="0" cy="0"/>
          <a:chOff x="0" y="0"/>
          <a:chExt cx="0" cy="0"/>
        </a:xfrm>
      </p:grpSpPr>
      <p:sp>
        <p:nvSpPr>
          <p:cNvPr id="2" name="Rectangle 4">
            <a:extLst>
              <a:ext uri="{FF2B5EF4-FFF2-40B4-BE49-F238E27FC236}">
                <a16:creationId xmlns:a16="http://schemas.microsoft.com/office/drawing/2014/main" id="{9800CC91-5763-65F6-2D39-79E37F97503C}"/>
              </a:ext>
            </a:extLst>
          </p:cNvPr>
          <p:cNvSpPr txBox="1">
            <a:spLocks noChangeArrowheads="1"/>
          </p:cNvSpPr>
          <p:nvPr/>
        </p:nvSpPr>
        <p:spPr bwMode="auto">
          <a:xfrm>
            <a:off x="466530" y="352424"/>
            <a:ext cx="11335139" cy="1028507"/>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4800" dirty="0">
                <a:effectLst>
                  <a:outerShdw blurRad="38100" dist="38100" dir="2700000" algn="tl">
                    <a:srgbClr val="000000">
                      <a:alpha val="43137"/>
                    </a:srgbClr>
                  </a:outerShdw>
                </a:effectLst>
                <a:latin typeface="Georgia" panose="02040502050405020303" pitchFamily="18" charset="0"/>
                <a:cs typeface="Times New Roman" pitchFamily="18" charset="0"/>
              </a:rPr>
              <a:t>The Behavior of Brotherly Love:</a:t>
            </a:r>
          </a:p>
        </p:txBody>
      </p:sp>
      <p:sp>
        <p:nvSpPr>
          <p:cNvPr id="6" name="Rectangle 5">
            <a:extLst>
              <a:ext uri="{FF2B5EF4-FFF2-40B4-BE49-F238E27FC236}">
                <a16:creationId xmlns:a16="http://schemas.microsoft.com/office/drawing/2014/main" id="{856219AB-01F6-8EFF-A65F-6D887D139AD5}"/>
              </a:ext>
            </a:extLst>
          </p:cNvPr>
          <p:cNvSpPr/>
          <p:nvPr/>
        </p:nvSpPr>
        <p:spPr>
          <a:xfrm>
            <a:off x="575388" y="4253877"/>
            <a:ext cx="10968910" cy="2185214"/>
          </a:xfrm>
          <a:prstGeom prst="rect">
            <a:avLst/>
          </a:prstGeom>
        </p:spPr>
        <p:txBody>
          <a:bodyPr wrap="square">
            <a:spAutoFit/>
          </a:bodyPr>
          <a:lstStyle/>
          <a:p>
            <a:pPr lvl="0" algn="just" fontAlgn="base">
              <a:spcBef>
                <a:spcPct val="0"/>
              </a:spcBef>
              <a:spcAft>
                <a:spcPct val="0"/>
              </a:spcAft>
            </a:pPr>
            <a:r>
              <a:rPr kumimoji="0" lang="en-US" sz="3400" i="1" u="none" strike="noStrike" kern="1200" cap="none" spc="0" normalizeH="0" baseline="0" noProof="0" dirty="0">
                <a:ln>
                  <a:noFill/>
                </a:ln>
                <a:uLnTx/>
                <a:uFillTx/>
                <a:latin typeface="Georgia" panose="02040502050405020303" pitchFamily="18" charset="0"/>
                <a:cs typeface="Times New Roman" pitchFamily="18" charset="0"/>
              </a:rPr>
              <a:t>“…</a:t>
            </a:r>
            <a:r>
              <a:rPr lang="en-US" sz="3400" i="1" dirty="0">
                <a:latin typeface="Georgia" panose="02040502050405020303" pitchFamily="18" charset="0"/>
                <a:cs typeface="Times New Roman" pitchFamily="18" charset="0"/>
              </a:rPr>
              <a:t>God of all comfort, who comforts us in all our affliction, so that we may be able to comfort those who are in any affliction, with the comfort with which we ourselves are comforted by God.” </a:t>
            </a:r>
            <a:endParaRPr kumimoji="0" lang="en-US" sz="3400" i="1" u="none" strike="noStrike" kern="1200" cap="none" spc="0" normalizeH="0" baseline="0" noProof="0" dirty="0">
              <a:ln>
                <a:noFill/>
              </a:ln>
              <a:uLnTx/>
              <a:uFillTx/>
              <a:latin typeface="Georgia" panose="02040502050405020303" pitchFamily="18" charset="0"/>
              <a:cs typeface="Times New Roman" pitchFamily="18" charset="0"/>
            </a:endParaRPr>
          </a:p>
        </p:txBody>
      </p:sp>
      <p:sp>
        <p:nvSpPr>
          <p:cNvPr id="8" name="Rectangle 7">
            <a:extLst>
              <a:ext uri="{FF2B5EF4-FFF2-40B4-BE49-F238E27FC236}">
                <a16:creationId xmlns:a16="http://schemas.microsoft.com/office/drawing/2014/main" id="{82E85652-D3A7-D5BD-1BC4-3CD555B4387B}"/>
              </a:ext>
            </a:extLst>
          </p:cNvPr>
          <p:cNvSpPr/>
          <p:nvPr/>
        </p:nvSpPr>
        <p:spPr>
          <a:xfrm>
            <a:off x="8892072" y="5886528"/>
            <a:ext cx="2909597"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2 Cor</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a:t>
            </a: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3-4</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p>
        </p:txBody>
      </p:sp>
      <p:sp>
        <p:nvSpPr>
          <p:cNvPr id="7" name="Rectangle 6">
            <a:extLst>
              <a:ext uri="{FF2B5EF4-FFF2-40B4-BE49-F238E27FC236}">
                <a16:creationId xmlns:a16="http://schemas.microsoft.com/office/drawing/2014/main" id="{8C2C1520-51A9-9196-EE72-0F2045684B4F}"/>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4" name="Rectangle 2">
            <a:extLst>
              <a:ext uri="{FF2B5EF4-FFF2-40B4-BE49-F238E27FC236}">
                <a16:creationId xmlns:a16="http://schemas.microsoft.com/office/drawing/2014/main" id="{C7669003-CC4F-50AA-2B3B-57DA5B0250C3}"/>
              </a:ext>
            </a:extLst>
          </p:cNvPr>
          <p:cNvSpPr txBox="1">
            <a:spLocks noChangeArrowheads="1"/>
          </p:cNvSpPr>
          <p:nvPr/>
        </p:nvSpPr>
        <p:spPr bwMode="auto">
          <a:xfrm>
            <a:off x="723899" y="1958975"/>
            <a:ext cx="10820399" cy="1470025"/>
          </a:xfrm>
          <a:prstGeom prst="rect">
            <a:avLst/>
          </a:prstGeom>
          <a:solidFill>
            <a:schemeClr val="tx1"/>
          </a:solidFill>
          <a:ln w="9525">
            <a:noFill/>
            <a:miter lim="800000"/>
            <a:headEnd/>
            <a:tailEnd/>
          </a:ln>
        </p:spPr>
        <p:txBody>
          <a:bodyPr anchor="ctr"/>
          <a:lstStyle/>
          <a:p>
            <a:pPr algn="ctr">
              <a:defRPr/>
            </a:pPr>
            <a:r>
              <a:rPr lang="en-US" sz="5400" b="1" kern="0" dirty="0">
                <a:solidFill>
                  <a:schemeClr val="bg1"/>
                </a:solidFill>
                <a:effectLst>
                  <a:outerShdw blurRad="38100" dist="38100" dir="2700000" algn="tl">
                    <a:srgbClr val="000000">
                      <a:alpha val="43137"/>
                    </a:srgbClr>
                  </a:outerShdw>
                </a:effectLst>
                <a:latin typeface="Georgia" panose="02040502050405020303" pitchFamily="18" charset="0"/>
                <a:ea typeface="+mj-ea"/>
                <a:cs typeface="Times New Roman" pitchFamily="18" charset="0"/>
              </a:rPr>
              <a:t>Provides Help and Comfort!</a:t>
            </a:r>
          </a:p>
        </p:txBody>
      </p:sp>
    </p:spTree>
    <p:extLst>
      <p:ext uri="{BB962C8B-B14F-4D97-AF65-F5344CB8AC3E}">
        <p14:creationId xmlns:p14="http://schemas.microsoft.com/office/powerpoint/2010/main" val="1030418536"/>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200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6000"/>
                            </p:stCondLst>
                            <p:childTnLst>
                              <p:par>
                                <p:cTn id="13" presetID="10" presetClass="entr" presetSubtype="0" fill="hold"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1962CA-37F2-13B7-B57B-E4FA817D58F7}"/>
            </a:ext>
          </a:extLst>
        </p:cNvPr>
        <p:cNvGrpSpPr/>
        <p:nvPr/>
      </p:nvGrpSpPr>
      <p:grpSpPr>
        <a:xfrm>
          <a:off x="0" y="0"/>
          <a:ext cx="0" cy="0"/>
          <a:chOff x="0" y="0"/>
          <a:chExt cx="0" cy="0"/>
        </a:xfrm>
      </p:grpSpPr>
      <p:sp>
        <p:nvSpPr>
          <p:cNvPr id="2" name="Rectangle 4">
            <a:extLst>
              <a:ext uri="{FF2B5EF4-FFF2-40B4-BE49-F238E27FC236}">
                <a16:creationId xmlns:a16="http://schemas.microsoft.com/office/drawing/2014/main" id="{9496CF89-DD12-85E5-8DE2-D0DFD934BB9E}"/>
              </a:ext>
            </a:extLst>
          </p:cNvPr>
          <p:cNvSpPr txBox="1">
            <a:spLocks noChangeArrowheads="1"/>
          </p:cNvSpPr>
          <p:nvPr/>
        </p:nvSpPr>
        <p:spPr bwMode="auto">
          <a:xfrm>
            <a:off x="466530" y="352424"/>
            <a:ext cx="11335139" cy="1028507"/>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4800" dirty="0">
                <a:effectLst>
                  <a:outerShdw blurRad="38100" dist="38100" dir="2700000" algn="tl">
                    <a:srgbClr val="000000">
                      <a:alpha val="43137"/>
                    </a:srgbClr>
                  </a:outerShdw>
                </a:effectLst>
                <a:latin typeface="Georgia" panose="02040502050405020303" pitchFamily="18" charset="0"/>
                <a:cs typeface="Times New Roman" pitchFamily="18" charset="0"/>
              </a:rPr>
              <a:t>The Behavior of Brotherly Love:</a:t>
            </a:r>
          </a:p>
        </p:txBody>
      </p:sp>
      <p:sp>
        <p:nvSpPr>
          <p:cNvPr id="6" name="Rectangle 5">
            <a:extLst>
              <a:ext uri="{FF2B5EF4-FFF2-40B4-BE49-F238E27FC236}">
                <a16:creationId xmlns:a16="http://schemas.microsoft.com/office/drawing/2014/main" id="{C50078C4-B35C-5B38-B246-A524D3E68258}"/>
              </a:ext>
            </a:extLst>
          </p:cNvPr>
          <p:cNvSpPr/>
          <p:nvPr/>
        </p:nvSpPr>
        <p:spPr>
          <a:xfrm>
            <a:off x="575388" y="4228427"/>
            <a:ext cx="10968910" cy="2123658"/>
          </a:xfrm>
          <a:prstGeom prst="rect">
            <a:avLst/>
          </a:prstGeom>
        </p:spPr>
        <p:txBody>
          <a:bodyPr wrap="square">
            <a:spAutoFit/>
          </a:bodyPr>
          <a:lstStyle/>
          <a:p>
            <a:pPr lvl="0" algn="just" fontAlgn="base">
              <a:spcBef>
                <a:spcPct val="0"/>
              </a:spcBef>
              <a:spcAft>
                <a:spcPct val="0"/>
              </a:spcAft>
            </a:pPr>
            <a:r>
              <a:rPr kumimoji="0" lang="en-US" sz="3400" i="1" u="none" strike="noStrike" kern="1200" cap="none" spc="0" normalizeH="0" baseline="0" noProof="0" dirty="0">
                <a:ln>
                  <a:noFill/>
                </a:ln>
                <a:uLnTx/>
                <a:uFillTx/>
                <a:latin typeface="Georgia" panose="02040502050405020303" pitchFamily="18" charset="0"/>
                <a:cs typeface="Times New Roman" pitchFamily="18" charset="0"/>
              </a:rPr>
              <a:t>“</a:t>
            </a:r>
            <a:r>
              <a:rPr kumimoji="0" lang="en-US" sz="3200" i="1" u="none" strike="noStrike" kern="1200" cap="none" spc="0" normalizeH="0" baseline="0" noProof="0" dirty="0">
                <a:ln>
                  <a:noFill/>
                </a:ln>
                <a:uLnTx/>
                <a:uFillTx/>
                <a:latin typeface="Georgia" panose="02040502050405020303" pitchFamily="18" charset="0"/>
                <a:cs typeface="Times New Roman" pitchFamily="18" charset="0"/>
              </a:rPr>
              <a:t>P</a:t>
            </a:r>
            <a:r>
              <a:rPr lang="en-US" sz="3200" i="1" dirty="0" err="1">
                <a:latin typeface="Georgia" panose="02040502050405020303" pitchFamily="18" charset="0"/>
                <a:cs typeface="Times New Roman" pitchFamily="18" charset="0"/>
              </a:rPr>
              <a:t>ut</a:t>
            </a:r>
            <a:r>
              <a:rPr lang="en-US" sz="3200" i="1" dirty="0">
                <a:latin typeface="Georgia" panose="02040502050405020303" pitchFamily="18" charset="0"/>
                <a:cs typeface="Times New Roman" pitchFamily="18" charset="0"/>
              </a:rPr>
              <a:t> on then, as God's chosen ones, holy and beloved, compassionate hearts… bearing with one another and… forgiving each other; as the Lord has forgiven you, so you also must forgive</a:t>
            </a:r>
            <a:r>
              <a:rPr lang="en-US" sz="3400" i="1" dirty="0">
                <a:latin typeface="Georgia" panose="02040502050405020303" pitchFamily="18" charset="0"/>
                <a:cs typeface="Times New Roman" pitchFamily="18" charset="0"/>
              </a:rPr>
              <a:t>.” </a:t>
            </a:r>
            <a:endParaRPr kumimoji="0" lang="en-US" sz="3400" i="1" u="none" strike="noStrike" kern="1200" cap="none" spc="0" normalizeH="0" baseline="0" noProof="0" dirty="0">
              <a:ln>
                <a:noFill/>
              </a:ln>
              <a:uLnTx/>
              <a:uFillTx/>
              <a:latin typeface="Georgia" panose="02040502050405020303" pitchFamily="18" charset="0"/>
              <a:cs typeface="Times New Roman" pitchFamily="18" charset="0"/>
            </a:endParaRPr>
          </a:p>
        </p:txBody>
      </p:sp>
      <p:sp>
        <p:nvSpPr>
          <p:cNvPr id="8" name="Rectangle 7">
            <a:extLst>
              <a:ext uri="{FF2B5EF4-FFF2-40B4-BE49-F238E27FC236}">
                <a16:creationId xmlns:a16="http://schemas.microsoft.com/office/drawing/2014/main" id="{73F2A25C-1692-A1D1-4FE2-04AE32FE2D04}"/>
              </a:ext>
            </a:extLst>
          </p:cNvPr>
          <p:cNvSpPr/>
          <p:nvPr/>
        </p:nvSpPr>
        <p:spPr>
          <a:xfrm>
            <a:off x="8714792" y="5886528"/>
            <a:ext cx="3086877"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Col.</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3</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12-13</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p>
        </p:txBody>
      </p:sp>
      <p:sp>
        <p:nvSpPr>
          <p:cNvPr id="7" name="Rectangle 6">
            <a:extLst>
              <a:ext uri="{FF2B5EF4-FFF2-40B4-BE49-F238E27FC236}">
                <a16:creationId xmlns:a16="http://schemas.microsoft.com/office/drawing/2014/main" id="{DBAC738F-1883-F496-5D8C-750252D6F420}"/>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4" name="Rectangle 2">
            <a:extLst>
              <a:ext uri="{FF2B5EF4-FFF2-40B4-BE49-F238E27FC236}">
                <a16:creationId xmlns:a16="http://schemas.microsoft.com/office/drawing/2014/main" id="{7EA40A1A-B40E-1C67-0EB9-062E1AF3EA56}"/>
              </a:ext>
            </a:extLst>
          </p:cNvPr>
          <p:cNvSpPr txBox="1">
            <a:spLocks noChangeArrowheads="1"/>
          </p:cNvSpPr>
          <p:nvPr/>
        </p:nvSpPr>
        <p:spPr bwMode="auto">
          <a:xfrm>
            <a:off x="723899" y="1958975"/>
            <a:ext cx="10820399" cy="1470025"/>
          </a:xfrm>
          <a:prstGeom prst="rect">
            <a:avLst/>
          </a:prstGeom>
          <a:solidFill>
            <a:schemeClr val="tx1"/>
          </a:solidFill>
          <a:ln w="9525">
            <a:noFill/>
            <a:miter lim="800000"/>
            <a:headEnd/>
            <a:tailEnd/>
          </a:ln>
        </p:spPr>
        <p:txBody>
          <a:bodyPr anchor="ctr"/>
          <a:lstStyle/>
          <a:p>
            <a:pPr algn="ctr">
              <a:defRPr/>
            </a:pPr>
            <a:r>
              <a:rPr lang="en-US" sz="5400" b="1" kern="0" dirty="0">
                <a:solidFill>
                  <a:schemeClr val="bg1"/>
                </a:solidFill>
                <a:effectLst>
                  <a:outerShdw blurRad="38100" dist="38100" dir="2700000" algn="tl">
                    <a:srgbClr val="000000">
                      <a:alpha val="43137"/>
                    </a:srgbClr>
                  </a:outerShdw>
                </a:effectLst>
                <a:latin typeface="Georgia" panose="02040502050405020303" pitchFamily="18" charset="0"/>
                <a:ea typeface="+mj-ea"/>
                <a:cs typeface="Times New Roman" pitchFamily="18" charset="0"/>
              </a:rPr>
              <a:t>Is Forbearing and Forgiving!</a:t>
            </a:r>
          </a:p>
        </p:txBody>
      </p:sp>
    </p:spTree>
    <p:extLst>
      <p:ext uri="{BB962C8B-B14F-4D97-AF65-F5344CB8AC3E}">
        <p14:creationId xmlns:p14="http://schemas.microsoft.com/office/powerpoint/2010/main" val="336900113"/>
      </p:ext>
    </p:extLst>
  </p:cSld>
  <p:clrMapOvr>
    <a:masterClrMapping/>
  </p:clrMapOvr>
  <mc:AlternateContent xmlns:mc="http://schemas.openxmlformats.org/markup-compatibility/2006" xmlns:p14="http://schemas.microsoft.com/office/powerpoint/2010/main">
    <mc:Choice Requires="p14">
      <p:transition spd="slow" p14:dur="1500" advTm="17000">
        <p:split orient="vert"/>
      </p:transition>
    </mc:Choice>
    <mc:Fallback xmlns="">
      <p:transition spd="slow"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000"/>
                            </p:stCondLst>
                            <p:childTnLst>
                              <p:par>
                                <p:cTn id="9" presetID="10" presetClass="entr" presetSubtype="0" fill="hold" grpId="0" nodeType="afterEffect">
                                  <p:stCondLst>
                                    <p:cond delay="200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6000"/>
                            </p:stCondLst>
                            <p:childTnLst>
                              <p:par>
                                <p:cTn id="13" presetID="10" presetClass="entr" presetSubtype="0" fill="hold"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54A5DF-79C1-37C3-4011-80C1CE03350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46C393-0C28-AC6E-6D56-4B27FAA58306}"/>
              </a:ext>
            </a:extLst>
          </p:cNvPr>
          <p:cNvSpPr/>
          <p:nvPr/>
        </p:nvSpPr>
        <p:spPr>
          <a:xfrm>
            <a:off x="381000" y="228600"/>
            <a:ext cx="11506200" cy="6400800"/>
          </a:xfrm>
          <a:prstGeom prst="rect">
            <a:avLst/>
          </a:prstGeom>
          <a:noFill/>
          <a:ln w="38100">
            <a:solidFill>
              <a:schemeClr val="tx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 name="Rectangle 2">
            <a:extLst>
              <a:ext uri="{FF2B5EF4-FFF2-40B4-BE49-F238E27FC236}">
                <a16:creationId xmlns:a16="http://schemas.microsoft.com/office/drawing/2014/main" id="{78DFA847-AFE5-E26D-33DE-3798D9BC6C0E}"/>
              </a:ext>
            </a:extLst>
          </p:cNvPr>
          <p:cNvSpPr txBox="1">
            <a:spLocks noChangeArrowheads="1"/>
          </p:cNvSpPr>
          <p:nvPr/>
        </p:nvSpPr>
        <p:spPr bwMode="auto">
          <a:xfrm>
            <a:off x="381001" y="382555"/>
            <a:ext cx="11506200" cy="2845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189"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377"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566"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754"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en-US" sz="7200" b="1" dirty="0">
                <a:effectLst>
                  <a:outerShdw blurRad="38100" dist="38100" dir="2700000" algn="tl">
                    <a:srgbClr val="000000">
                      <a:alpha val="43137"/>
                    </a:srgbClr>
                  </a:outerShdw>
                </a:effectLst>
                <a:latin typeface="Times New Roman" pitchFamily="18" charset="0"/>
                <a:cs typeface="Times New Roman" pitchFamily="18" charset="0"/>
              </a:rPr>
              <a:t>Let All That We Do </a:t>
            </a:r>
          </a:p>
          <a:p>
            <a:pPr algn="ctr" eaLnBrk="1" hangingPunct="1">
              <a:defRPr/>
            </a:pPr>
            <a:r>
              <a:rPr lang="en-US" sz="7200" b="1" dirty="0">
                <a:effectLst>
                  <a:outerShdw blurRad="38100" dist="38100" dir="2700000" algn="tl">
                    <a:srgbClr val="000000">
                      <a:alpha val="43137"/>
                    </a:srgbClr>
                  </a:outerShdw>
                </a:effectLst>
                <a:latin typeface="Times New Roman" pitchFamily="18" charset="0"/>
                <a:cs typeface="Times New Roman" pitchFamily="18" charset="0"/>
              </a:rPr>
              <a:t>Be Done In Love!</a:t>
            </a:r>
          </a:p>
        </p:txBody>
      </p:sp>
      <p:sp>
        <p:nvSpPr>
          <p:cNvPr id="12" name="TextBox 11">
            <a:extLst>
              <a:ext uri="{FF2B5EF4-FFF2-40B4-BE49-F238E27FC236}">
                <a16:creationId xmlns:a16="http://schemas.microsoft.com/office/drawing/2014/main" id="{6F8EE9BE-5E3A-1312-1C9D-A5D3FD81ACBF}"/>
              </a:ext>
            </a:extLst>
          </p:cNvPr>
          <p:cNvSpPr txBox="1"/>
          <p:nvPr/>
        </p:nvSpPr>
        <p:spPr>
          <a:xfrm>
            <a:off x="569166" y="4189445"/>
            <a:ext cx="11053668" cy="2062103"/>
          </a:xfrm>
          <a:prstGeom prst="rect">
            <a:avLst/>
          </a:prstGeom>
          <a:noFill/>
        </p:spPr>
        <p:txBody>
          <a:bodyPr wrap="square">
            <a:spAutoFit/>
          </a:bodyPr>
          <a:lstStyle/>
          <a:p>
            <a:pPr algn="just"/>
            <a:r>
              <a:rPr lang="en-US" dirty="0"/>
              <a:t> </a:t>
            </a:r>
            <a:r>
              <a:rPr lang="en-US" sz="3200" i="1" dirty="0">
                <a:latin typeface="Georgia" panose="02040502050405020303" pitchFamily="18" charset="0"/>
              </a:rPr>
              <a:t>“A new commandment I give to you, that you love one another: just as I have loved you, you also are to love one another. By this all people will know that you are my disciples, if you have love for one another.”</a:t>
            </a:r>
          </a:p>
        </p:txBody>
      </p:sp>
      <p:sp>
        <p:nvSpPr>
          <p:cNvPr id="13" name="Rectangle 12">
            <a:extLst>
              <a:ext uri="{FF2B5EF4-FFF2-40B4-BE49-F238E27FC236}">
                <a16:creationId xmlns:a16="http://schemas.microsoft.com/office/drawing/2014/main" id="{D05826CC-0E57-D789-C909-B0207A7D8E96}"/>
              </a:ext>
            </a:extLst>
          </p:cNvPr>
          <p:cNvSpPr/>
          <p:nvPr/>
        </p:nvSpPr>
        <p:spPr>
          <a:xfrm>
            <a:off x="8789436" y="5798337"/>
            <a:ext cx="2833398" cy="677108"/>
          </a:xfrm>
          <a:prstGeom prst="rect">
            <a:avLst/>
          </a:prstGeom>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3800" noProof="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Jn.</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 </a:t>
            </a:r>
            <a:r>
              <a:rPr lang="en-US" sz="3800" dirty="0">
                <a:solidFill>
                  <a:srgbClr val="C00000"/>
                </a:solidFill>
                <a:effectLst>
                  <a:outerShdw blurRad="38100" dist="38100" dir="2700000" algn="tl">
                    <a:srgbClr val="000000">
                      <a:alpha val="43137"/>
                    </a:srgbClr>
                  </a:outerShdw>
                </a:effectLst>
                <a:latin typeface="Georgia" panose="02040502050405020303" pitchFamily="18" charset="0"/>
                <a:cs typeface="Times New Roman" pitchFamily="18" charset="0"/>
              </a:rPr>
              <a:t>13</a:t>
            </a:r>
            <a:r>
              <a:rPr kumimoji="0" lang="en-US" sz="3800" b="0"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Georgia" panose="02040502050405020303" pitchFamily="18" charset="0"/>
                <a:cs typeface="Times New Roman" pitchFamily="18" charset="0"/>
              </a:rPr>
              <a:t>:34-35 </a:t>
            </a:r>
          </a:p>
        </p:txBody>
      </p:sp>
    </p:spTree>
    <p:extLst>
      <p:ext uri="{BB962C8B-B14F-4D97-AF65-F5344CB8AC3E}">
        <p14:creationId xmlns:p14="http://schemas.microsoft.com/office/powerpoint/2010/main" val="263268648"/>
      </p:ext>
    </p:extLst>
  </p:cSld>
  <p:clrMapOvr>
    <a:masterClrMapping/>
  </p:clrMapOvr>
  <mc:AlternateContent xmlns:mc="http://schemas.openxmlformats.org/markup-compatibility/2006" xmlns:p14="http://schemas.microsoft.com/office/powerpoint/2010/main">
    <mc:Choice Requires="p14">
      <p:transition spd="slow" p14:dur="1500" advClick="0" advTm="15000">
        <p:split orient="vert"/>
      </p:transition>
    </mc:Choice>
    <mc:Fallback xmlns="">
      <p:transition spd="slow" advClick="0"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30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3000"/>
                                        <p:tgtEl>
                                          <p:spTgt spid="2">
                                            <p:txEl>
                                              <p:pRg st="1" end="1"/>
                                            </p:txEl>
                                          </p:spTgt>
                                        </p:tgtEl>
                                      </p:cBhvr>
                                    </p:animEffect>
                                  </p:childTnLst>
                                </p:cTn>
                              </p:par>
                            </p:childTnLst>
                          </p:cTn>
                        </p:par>
                        <p:par>
                          <p:cTn id="11" fill="hold">
                            <p:stCondLst>
                              <p:cond delay="3000"/>
                            </p:stCondLst>
                            <p:childTnLst>
                              <p:par>
                                <p:cTn id="12" presetID="10" presetClass="entr" presetSubtype="0" fill="hold" nodeType="afterEffect">
                                  <p:stCondLst>
                                    <p:cond delay="1000"/>
                                  </p:stCondLst>
                                  <p:childTnLst>
                                    <p:set>
                                      <p:cBhvr>
                                        <p:cTn id="13" dur="1" fill="hold">
                                          <p:stCondLst>
                                            <p:cond delay="0"/>
                                          </p:stCondLst>
                                        </p:cTn>
                                        <p:tgtEl>
                                          <p:spTgt spid="12">
                                            <p:txEl>
                                              <p:pRg st="0" end="0"/>
                                            </p:txEl>
                                          </p:spTgt>
                                        </p:tgtEl>
                                        <p:attrNameLst>
                                          <p:attrName>style.visibility</p:attrName>
                                        </p:attrNameLst>
                                      </p:cBhvr>
                                      <p:to>
                                        <p:strVal val="visible"/>
                                      </p:to>
                                    </p:set>
                                    <p:animEffect transition="in" filter="fade">
                                      <p:cBhvr>
                                        <p:cTn id="14" dur="2000"/>
                                        <p:tgtEl>
                                          <p:spTgt spid="12">
                                            <p:txEl>
                                              <p:pRg st="0" end="0"/>
                                            </p:txEl>
                                          </p:spTgt>
                                        </p:tgtEl>
                                      </p:cBhvr>
                                    </p:animEffect>
                                  </p:childTnLst>
                                </p:cTn>
                              </p:par>
                            </p:childTnLst>
                          </p:cTn>
                        </p:par>
                        <p:par>
                          <p:cTn id="15" fill="hold">
                            <p:stCondLst>
                              <p:cond delay="6000"/>
                            </p:stCondLst>
                            <p:childTnLst>
                              <p:par>
                                <p:cTn id="16" presetID="10" presetClass="entr" presetSubtype="0" fill="hold" nodeType="afterEffect">
                                  <p:stCondLst>
                                    <p:cond delay="2000"/>
                                  </p:stCondLst>
                                  <p:childTnLst>
                                    <p:set>
                                      <p:cBhvr>
                                        <p:cTn id="17" dur="1" fill="hold">
                                          <p:stCondLst>
                                            <p:cond delay="0"/>
                                          </p:stCondLst>
                                        </p:cTn>
                                        <p:tgtEl>
                                          <p:spTgt spid="13">
                                            <p:txEl>
                                              <p:pRg st="0" end="0"/>
                                            </p:txEl>
                                          </p:spTgt>
                                        </p:tgtEl>
                                        <p:attrNameLst>
                                          <p:attrName>style.visibility</p:attrName>
                                        </p:attrNameLst>
                                      </p:cBhvr>
                                      <p:to>
                                        <p:strVal val="visible"/>
                                      </p:to>
                                    </p:set>
                                    <p:animEffect transition="in" filter="fade">
                                      <p:cBhvr>
                                        <p:cTn id="18"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F37FF2-A7D0-E8C2-3498-8C15C794B1C4}"/>
            </a:ext>
          </a:extLst>
        </p:cNvPr>
        <p:cNvGrpSpPr/>
        <p:nvPr/>
      </p:nvGrpSpPr>
      <p:grpSpPr>
        <a:xfrm>
          <a:off x="0" y="0"/>
          <a:ext cx="0" cy="0"/>
          <a:chOff x="0" y="0"/>
          <a:chExt cx="0" cy="0"/>
        </a:xfrm>
      </p:grpSpPr>
      <p:sp>
        <p:nvSpPr>
          <p:cNvPr id="16" name="Text Box 3">
            <a:extLst>
              <a:ext uri="{FF2B5EF4-FFF2-40B4-BE49-F238E27FC236}">
                <a16:creationId xmlns:a16="http://schemas.microsoft.com/office/drawing/2014/main" id="{13649DA1-BDCA-B50B-7DD7-D785CFB5E1E4}"/>
              </a:ext>
            </a:extLst>
          </p:cNvPr>
          <p:cNvSpPr txBox="1"/>
          <p:nvPr/>
        </p:nvSpPr>
        <p:spPr>
          <a:xfrm>
            <a:off x="298581" y="228601"/>
            <a:ext cx="11607668" cy="3858208"/>
          </a:xfrm>
          <a:prstGeom prst="rect">
            <a:avLst/>
          </a:prstGeom>
          <a:noFill/>
          <a:ln w="12700">
            <a:noFill/>
          </a:ln>
          <a:effectLst>
            <a:outerShdw blurRad="50800" dist="38100" dir="13500000" algn="b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5000" b="0" i="0" u="none" strike="noStrike" kern="14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Let Us Put Aside The Thoughts And Cares </a:t>
            </a:r>
            <a:r>
              <a:rPr lang="en-US" sz="5000" kern="1400" noProof="0" dirty="0">
                <a:latin typeface="Times New Roman" panose="02020603050405020304" pitchFamily="18" charset="0"/>
                <a:ea typeface="Times New Roman" panose="02020603050405020304" pitchFamily="18" charset="0"/>
                <a:cs typeface="Times New Roman" panose="02020603050405020304" pitchFamily="18" charset="0"/>
              </a:rPr>
              <a:t>O</a:t>
            </a:r>
            <a:r>
              <a:rPr lang="en-US" sz="5000" kern="1400" dirty="0">
                <a:latin typeface="Times New Roman" panose="02020603050405020304" pitchFamily="18" charset="0"/>
                <a:ea typeface="Times New Roman" panose="02020603050405020304" pitchFamily="18" charset="0"/>
                <a:cs typeface="Times New Roman" panose="02020603050405020304" pitchFamily="18" charset="0"/>
              </a:rPr>
              <a:t>f This World And Fill Our Hearts And Minds With Reverence, Respect and Awe </a:t>
            </a:r>
          </a:p>
          <a:p>
            <a:pPr marL="0" marR="0" lvl="0" indent="0" algn="ctr" defTabSz="914400" rtl="0" eaLnBrk="1" fontAlgn="base" latinLnBrk="0" hangingPunct="1">
              <a:lnSpc>
                <a:spcPct val="100000"/>
              </a:lnSpc>
              <a:spcBef>
                <a:spcPts val="0"/>
              </a:spcBef>
              <a:spcAft>
                <a:spcPts val="0"/>
              </a:spcAft>
              <a:buClrTx/>
              <a:buSzTx/>
              <a:buFontTx/>
              <a:buNone/>
              <a:tabLst/>
              <a:defRPr/>
            </a:pPr>
            <a:r>
              <a:rPr lang="en-US" sz="5000" kern="1400" dirty="0">
                <a:latin typeface="Times New Roman" panose="02020603050405020304" pitchFamily="18" charset="0"/>
                <a:ea typeface="Times New Roman" panose="02020603050405020304" pitchFamily="18" charset="0"/>
                <a:cs typeface="Times New Roman" panose="02020603050405020304" pitchFamily="18" charset="0"/>
              </a:rPr>
              <a:t>As We Reverently </a:t>
            </a:r>
            <a:r>
              <a:rPr kumimoji="0" lang="en-US" sz="5000" b="0" i="0" u="none" strike="noStrike" kern="14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Begin Our</a:t>
            </a:r>
            <a:r>
              <a:rPr kumimoji="0" lang="en-US" sz="5000" b="0" i="0" u="none" strike="noStrike" kern="1400" cap="none" spc="0" normalizeH="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5000" b="0" i="0" u="none" strike="noStrike" kern="14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Worship To The Almighty God Who Created Us</a:t>
            </a:r>
            <a:r>
              <a:rPr kumimoji="0" lang="en-US" sz="5000" b="0" i="0" u="none" strike="noStrike" kern="1400" cap="none" spc="0" normalizeH="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5000" b="0" i="0" u="none" strike="noStrike" kern="1400" cap="none" spc="0" normalizeH="0" baseline="0" noProof="0" dirty="0">
              <a:ln>
                <a:noFill/>
              </a:ln>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2">
            <a:extLst>
              <a:ext uri="{FF2B5EF4-FFF2-40B4-BE49-F238E27FC236}">
                <a16:creationId xmlns:a16="http://schemas.microsoft.com/office/drawing/2014/main" id="{7037D931-A710-F38E-20D5-D3E400A27E69}"/>
              </a:ext>
            </a:extLst>
          </p:cNvPr>
          <p:cNvSpPr txBox="1">
            <a:spLocks noChangeArrowheads="1"/>
          </p:cNvSpPr>
          <p:nvPr/>
        </p:nvSpPr>
        <p:spPr bwMode="auto">
          <a:xfrm>
            <a:off x="9209703" y="5906803"/>
            <a:ext cx="2575637" cy="1171039"/>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altLang="en-US" sz="5000" kern="0" dirty="0">
                <a:solidFill>
                  <a:schemeClr val="tx1"/>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Heb</a:t>
            </a:r>
            <a:r>
              <a:rPr kumimoji="0" lang="en-US" altLang="en-US" sz="5000" b="0" i="0" u="none" strike="noStrike" kern="0" cap="none" spc="0" normalizeH="0" baseline="0" noProof="0" dirty="0">
                <a:ln>
                  <a:noFill/>
                </a:ln>
                <a:solidFill>
                  <a:schemeClr val="tx1"/>
                </a:solidFill>
                <a:effectLst>
                  <a:outerShdw blurRad="38100" dist="38100" dir="2700000" algn="tl">
                    <a:srgbClr val="000000">
                      <a:alpha val="43137"/>
                    </a:srgbClr>
                  </a:outerShdw>
                </a:effectLst>
                <a:uLnTx/>
                <a:uFillTx/>
                <a:latin typeface="Brush Script MT" panose="03060802040406070304" pitchFamily="66" charset="0"/>
                <a:ea typeface="Tahoma" panose="020B0604030504040204" pitchFamily="34" charset="0"/>
                <a:cs typeface="Times New Roman" panose="02020603050405020304" pitchFamily="18" charset="0"/>
              </a:rPr>
              <a:t>. </a:t>
            </a:r>
            <a:r>
              <a:rPr lang="en-US" altLang="en-US" sz="5000" kern="0" dirty="0">
                <a:solidFill>
                  <a:schemeClr val="tx1"/>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13</a:t>
            </a:r>
            <a:r>
              <a:rPr kumimoji="0" lang="en-US" altLang="en-US" sz="5000" b="0" i="0" u="none" strike="noStrike" kern="0" cap="none" spc="0" normalizeH="0" baseline="0" noProof="0" dirty="0">
                <a:ln>
                  <a:noFill/>
                </a:ln>
                <a:solidFill>
                  <a:schemeClr val="tx1"/>
                </a:solidFill>
                <a:effectLst>
                  <a:outerShdw blurRad="38100" dist="38100" dir="2700000" algn="tl">
                    <a:srgbClr val="000000">
                      <a:alpha val="43137"/>
                    </a:srgbClr>
                  </a:outerShdw>
                </a:effectLst>
                <a:uLnTx/>
                <a:uFillTx/>
                <a:latin typeface="Brush Script MT" panose="03060802040406070304" pitchFamily="66" charset="0"/>
                <a:ea typeface="Tahoma" panose="020B0604030504040204" pitchFamily="34" charset="0"/>
                <a:cs typeface="Times New Roman" panose="02020603050405020304" pitchFamily="18" charset="0"/>
              </a:rPr>
              <a:t>:15</a:t>
            </a:r>
          </a:p>
        </p:txBody>
      </p:sp>
      <p:sp>
        <p:nvSpPr>
          <p:cNvPr id="2" name="Rectangle 3">
            <a:extLst>
              <a:ext uri="{FF2B5EF4-FFF2-40B4-BE49-F238E27FC236}">
                <a16:creationId xmlns:a16="http://schemas.microsoft.com/office/drawing/2014/main" id="{115B8E55-8855-1B3B-BF25-AADE7932687F}"/>
              </a:ext>
            </a:extLst>
          </p:cNvPr>
          <p:cNvSpPr txBox="1">
            <a:spLocks noChangeArrowheads="1"/>
          </p:cNvSpPr>
          <p:nvPr/>
        </p:nvSpPr>
        <p:spPr>
          <a:xfrm>
            <a:off x="379056" y="4469363"/>
            <a:ext cx="11461491" cy="2022960"/>
          </a:xfrm>
          <a:prstGeom prst="rect">
            <a:avLst/>
          </a:prstGeom>
          <a:noFill/>
          <a:ln>
            <a:noFill/>
          </a:ln>
          <a:effectLst/>
        </p:spPr>
        <p:txBody>
          <a:bodyPr>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marR="0" lvl="0" indent="0" algn="l" defTabSz="914400" rtl="0" eaLnBrk="1" fontAlgn="base" latinLnBrk="0" hangingPunct="1">
              <a:lnSpc>
                <a:spcPct val="100000"/>
              </a:lnSpc>
              <a:spcBef>
                <a:spcPct val="20000"/>
              </a:spcBef>
              <a:spcAft>
                <a:spcPct val="0"/>
              </a:spcAft>
              <a:buClrTx/>
              <a:buSzTx/>
              <a:buNone/>
              <a:tabLst/>
              <a:defRPr/>
            </a:pPr>
            <a:endParaRPr kumimoji="0" lang="en-US" sz="16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1600" b="1" i="0" u="none" strike="noStrike" kern="0" cap="none" spc="0" normalizeH="0" baseline="0" noProof="0" dirty="0">
              <a:ln>
                <a:noFill/>
              </a:ln>
              <a:solidFill>
                <a:srgbClr val="FFFFFF"/>
              </a:solidFill>
              <a:effectLst/>
              <a:uLnTx/>
              <a:uFillTx/>
              <a:latin typeface="Times New Roman" pitchFamily="18" charset="0"/>
              <a:ea typeface="+mn-ea"/>
              <a:cs typeface="Times New Roman" pitchFamily="18" charset="0"/>
            </a:endParaRPr>
          </a:p>
          <a:p>
            <a:pPr marL="0" lvl="0" indent="0" algn="just" eaLnBrk="1" hangingPunct="1">
              <a:buNone/>
              <a:defRPr/>
            </a:pPr>
            <a:r>
              <a:rPr kumimoji="0" lang="en-US" sz="4100" b="0" i="1" u="none" strike="noStrike" kern="0" cap="none" spc="0" normalizeH="0" baseline="0" noProof="0" dirty="0">
                <a:ln>
                  <a:noFill/>
                </a:ln>
                <a:uLnTx/>
                <a:uFillTx/>
                <a:latin typeface="Times New Roman" panose="02020603050405020304" pitchFamily="18" charset="0"/>
                <a:cs typeface="Times New Roman" panose="02020603050405020304" pitchFamily="18" charset="0"/>
              </a:rPr>
              <a:t>“</a:t>
            </a:r>
            <a:r>
              <a:rPr lang="en-US" sz="4100" i="1" kern="0" dirty="0">
                <a:latin typeface="Times New Roman" panose="02020603050405020304" pitchFamily="18" charset="0"/>
                <a:cs typeface="Times New Roman" panose="02020603050405020304" pitchFamily="18" charset="0"/>
              </a:rPr>
              <a:t>Through him then let us continually offer up a sacrifice of praise to God, that is, the fruit of lips that acknowledge his name</a:t>
            </a:r>
            <a:r>
              <a:rPr kumimoji="0" lang="en-US" sz="4100" b="0" i="1" u="none" strike="noStrike" kern="0" cap="none" spc="0" normalizeH="0" baseline="0" noProof="0" dirty="0">
                <a:ln>
                  <a:noFill/>
                </a:ln>
                <a:uLnTx/>
                <a:uFillTx/>
                <a:latin typeface="Times New Roman" panose="02020603050405020304" pitchFamily="18" charset="0"/>
                <a:cs typeface="Times New Roman" panose="02020603050405020304" pitchFamily="18" charset="0"/>
              </a:rPr>
              <a:t>.”</a:t>
            </a:r>
          </a:p>
          <a:p>
            <a:pPr marL="0" lvl="0" indent="0" algn="just" eaLnBrk="1" hangingPunct="1">
              <a:buNone/>
              <a:defRPr/>
            </a:pPr>
            <a:endParaRPr kumimoji="0" lang="en-US" sz="4100" b="0" i="1" u="none" strike="noStrike" kern="0" cap="none" spc="0" normalizeH="0" baseline="0" noProof="0" dirty="0">
              <a:ln>
                <a:noFill/>
              </a:ln>
              <a:uLnTx/>
              <a:uFillTx/>
              <a:latin typeface="Georgia" panose="02040502050405020303"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None/>
              <a:tabLst/>
              <a:defRPr/>
            </a:pPr>
            <a:endParaRPr kumimoji="0" lang="en-US" sz="3200" b="0" i="0" u="none" strike="noStrike" kern="0" cap="none" spc="0" normalizeH="0" baseline="0" noProof="0" dirty="0">
              <a:ln>
                <a:noFill/>
              </a:ln>
              <a:solidFill>
                <a:srgbClr val="740016"/>
              </a:solidFill>
              <a:effectLst/>
              <a:uLnTx/>
              <a:uFillTx/>
              <a:latin typeface="Arial"/>
              <a:ea typeface="+mn-ea"/>
              <a:cs typeface="Arial"/>
            </a:endParaRPr>
          </a:p>
        </p:txBody>
      </p:sp>
      <p:sp>
        <p:nvSpPr>
          <p:cNvPr id="4" name="Rectangle 3">
            <a:extLst>
              <a:ext uri="{FF2B5EF4-FFF2-40B4-BE49-F238E27FC236}">
                <a16:creationId xmlns:a16="http://schemas.microsoft.com/office/drawing/2014/main" id="{39ED2741-D61A-B670-A10C-D24FC14A4E9F}"/>
              </a:ext>
            </a:extLst>
          </p:cNvPr>
          <p:cNvSpPr/>
          <p:nvPr/>
        </p:nvSpPr>
        <p:spPr>
          <a:xfrm>
            <a:off x="279532" y="228600"/>
            <a:ext cx="11607668" cy="4099250"/>
          </a:xfrm>
          <a:prstGeom prst="rect">
            <a:avLst/>
          </a:prstGeom>
          <a:noFill/>
          <a:ln w="38100">
            <a:solidFill>
              <a:schemeClr val="bg2">
                <a:lumMod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Tree>
    <p:extLst>
      <p:ext uri="{BB962C8B-B14F-4D97-AF65-F5344CB8AC3E}">
        <p14:creationId xmlns:p14="http://schemas.microsoft.com/office/powerpoint/2010/main" val="3141063787"/>
      </p:ext>
    </p:extLst>
  </p:cSld>
  <p:clrMapOvr>
    <a:masterClrMapping/>
  </p:clrMapOvr>
  <mc:AlternateContent xmlns:mc="http://schemas.openxmlformats.org/markup-compatibility/2006" xmlns:p14="http://schemas.microsoft.com/office/powerpoint/2010/main">
    <mc:Choice Requires="p14">
      <p:transition spd="slow" p14:dur="1500" advClick="0" advTm="14000">
        <p:split orient="vert"/>
      </p:transition>
    </mc:Choice>
    <mc:Fallback xmlns="">
      <p:transition spd="slow" advClick="0"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50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000"/>
                                        <p:tgtEl>
                                          <p:spTgt spid="2">
                                            <p:txEl>
                                              <p:pRg st="2" end="2"/>
                                            </p:txEl>
                                          </p:spTgt>
                                        </p:tgtEl>
                                      </p:cBhvr>
                                    </p:animEffect>
                                  </p:childTnLst>
                                </p:cTn>
                              </p:par>
                            </p:childTnLst>
                          </p:cTn>
                        </p:par>
                        <p:par>
                          <p:cTn id="8" fill="hold">
                            <p:stCondLst>
                              <p:cond delay="3500"/>
                            </p:stCondLst>
                            <p:childTnLst>
                              <p:par>
                                <p:cTn id="9" presetID="10" presetClass="entr" presetSubtype="0" fill="hold" nodeType="afterEffect">
                                  <p:stCondLst>
                                    <p:cond delay="20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Black .thmx</Template>
  <TotalTime>839</TotalTime>
  <Words>425</Words>
  <Application>Microsoft Office PowerPoint</Application>
  <PresentationFormat>Widescreen</PresentationFormat>
  <Paragraphs>39</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Brush Script MT</vt:lpstr>
      <vt:lpstr>Arial</vt:lpstr>
      <vt:lpstr>Times New Roman</vt:lpstr>
      <vt:lpstr>Calibri</vt:lpstr>
      <vt:lpstr>Georgia</vt:lpstr>
      <vt:lpstr>Calibri Light</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RT Creative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Chapman</dc:creator>
  <cp:lastModifiedBy>Larry Wisdom</cp:lastModifiedBy>
  <cp:revision>92</cp:revision>
  <cp:lastPrinted>2025-07-08T13:38:13Z</cp:lastPrinted>
  <dcterms:created xsi:type="dcterms:W3CDTF">2014-03-26T14:03:34Z</dcterms:created>
  <dcterms:modified xsi:type="dcterms:W3CDTF">2026-03-01T17:20:51Z</dcterms:modified>
</cp:coreProperties>
</file>