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896" r:id="rId2"/>
    <p:sldId id="932" r:id="rId3"/>
    <p:sldId id="837" r:id="rId4"/>
    <p:sldId id="933" r:id="rId5"/>
    <p:sldId id="934" r:id="rId6"/>
    <p:sldId id="935" r:id="rId7"/>
    <p:sldId id="936" r:id="rId8"/>
    <p:sldId id="937" r:id="rId9"/>
    <p:sldId id="938" r:id="rId10"/>
    <p:sldId id="93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CC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3" d="100"/>
          <a:sy n="103" d="100"/>
        </p:scale>
        <p:origin x="852" y="10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D0E7F9-158E-4F6F-A6FC-00D7CF102EB5}" type="datetimeFigureOut">
              <a:rPr lang="en-US" smtClean="0"/>
              <a:t>3/21/2026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792808-4AE6-4EF9-A714-4860010673C1}" type="slidenum">
              <a:rPr lang="en-US" smtClean="0"/>
              <a:t>‹#›</a:t>
            </a:fld>
            <a:endParaRPr lang="en-US"/>
          </a:p>
        </p:txBody>
      </p:sp>
    </p:spTree>
    <p:extLst>
      <p:ext uri="{BB962C8B-B14F-4D97-AF65-F5344CB8AC3E}">
        <p14:creationId xmlns:p14="http://schemas.microsoft.com/office/powerpoint/2010/main" val="3605538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792808-4AE6-4EF9-A714-4860010673C1}" type="slidenum">
              <a:rPr lang="en-US" smtClean="0"/>
              <a:t>6</a:t>
            </a:fld>
            <a:endParaRPr lang="en-US"/>
          </a:p>
        </p:txBody>
      </p:sp>
    </p:spTree>
    <p:extLst>
      <p:ext uri="{BB962C8B-B14F-4D97-AF65-F5344CB8AC3E}">
        <p14:creationId xmlns:p14="http://schemas.microsoft.com/office/powerpoint/2010/main" val="1900543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2E83A-41DE-6CDE-A74F-BA4AA29DD8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B182D9-5056-657A-3DDB-48C62604C1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8DB2B0-078F-0F8A-508B-E6220FDFC4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266B2B-F04A-E146-F184-C1691A1984A3}"/>
              </a:ext>
            </a:extLst>
          </p:cNvPr>
          <p:cNvSpPr>
            <a:spLocks noGrp="1"/>
          </p:cNvSpPr>
          <p:nvPr>
            <p:ph type="sldNum" sz="quarter" idx="5"/>
          </p:nvPr>
        </p:nvSpPr>
        <p:spPr/>
        <p:txBody>
          <a:bodyPr/>
          <a:lstStyle/>
          <a:p>
            <a:fld id="{08792808-4AE6-4EF9-A714-4860010673C1}" type="slidenum">
              <a:rPr lang="en-US" smtClean="0"/>
              <a:t>7</a:t>
            </a:fld>
            <a:endParaRPr lang="en-US"/>
          </a:p>
        </p:txBody>
      </p:sp>
    </p:spTree>
    <p:extLst>
      <p:ext uri="{BB962C8B-B14F-4D97-AF65-F5344CB8AC3E}">
        <p14:creationId xmlns:p14="http://schemas.microsoft.com/office/powerpoint/2010/main" val="3081352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74C5D-D82C-BE74-BC68-209B651CF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AE82BC-12F1-78A1-87E7-64081EA18F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1C904B-CCDD-3A61-A864-ACD009190A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E15C8E-B6AB-6003-D628-D88354723AFE}"/>
              </a:ext>
            </a:extLst>
          </p:cNvPr>
          <p:cNvSpPr>
            <a:spLocks noGrp="1"/>
          </p:cNvSpPr>
          <p:nvPr>
            <p:ph type="sldNum" sz="quarter" idx="5"/>
          </p:nvPr>
        </p:nvSpPr>
        <p:spPr/>
        <p:txBody>
          <a:bodyPr/>
          <a:lstStyle/>
          <a:p>
            <a:fld id="{08792808-4AE6-4EF9-A714-4860010673C1}" type="slidenum">
              <a:rPr lang="en-US" smtClean="0"/>
              <a:t>8</a:t>
            </a:fld>
            <a:endParaRPr lang="en-US"/>
          </a:p>
        </p:txBody>
      </p:sp>
    </p:spTree>
    <p:extLst>
      <p:ext uri="{BB962C8B-B14F-4D97-AF65-F5344CB8AC3E}">
        <p14:creationId xmlns:p14="http://schemas.microsoft.com/office/powerpoint/2010/main" val="2295035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8ACAC2-0B24-AFF0-86BB-DA8D4428C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8346F8-F826-FECF-B119-D638856A7E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1AB932-740D-0482-4FB7-4BC2D801CE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18ADC9-2525-96F5-83A8-3A5AD37BEAA3}"/>
              </a:ext>
            </a:extLst>
          </p:cNvPr>
          <p:cNvSpPr>
            <a:spLocks noGrp="1"/>
          </p:cNvSpPr>
          <p:nvPr>
            <p:ph type="sldNum" sz="quarter" idx="5"/>
          </p:nvPr>
        </p:nvSpPr>
        <p:spPr/>
        <p:txBody>
          <a:bodyPr/>
          <a:lstStyle/>
          <a:p>
            <a:fld id="{08792808-4AE6-4EF9-A714-4860010673C1}" type="slidenum">
              <a:rPr lang="en-US" smtClean="0"/>
              <a:t>9</a:t>
            </a:fld>
            <a:endParaRPr lang="en-US"/>
          </a:p>
        </p:txBody>
      </p:sp>
    </p:spTree>
    <p:extLst>
      <p:ext uri="{BB962C8B-B14F-4D97-AF65-F5344CB8AC3E}">
        <p14:creationId xmlns:p14="http://schemas.microsoft.com/office/powerpoint/2010/main" val="3196425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AFED4-0E5E-4797-E754-349AC55634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39C7CE-CF23-A62E-EF07-F56A43EFD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64C1E-C663-ACB6-EF3D-C96AE7A46D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57B9E7-0DBC-8F0E-714D-7439F33610BC}"/>
              </a:ext>
            </a:extLst>
          </p:cNvPr>
          <p:cNvSpPr>
            <a:spLocks noGrp="1"/>
          </p:cNvSpPr>
          <p:nvPr>
            <p:ph type="sldNum" sz="quarter" idx="5"/>
          </p:nvPr>
        </p:nvSpPr>
        <p:spPr/>
        <p:txBody>
          <a:bodyPr/>
          <a:lstStyle/>
          <a:p>
            <a:fld id="{08792808-4AE6-4EF9-A714-4860010673C1}" type="slidenum">
              <a:rPr lang="en-US" smtClean="0"/>
              <a:t>10</a:t>
            </a:fld>
            <a:endParaRPr lang="en-US"/>
          </a:p>
        </p:txBody>
      </p:sp>
    </p:spTree>
    <p:extLst>
      <p:ext uri="{BB962C8B-B14F-4D97-AF65-F5344CB8AC3E}">
        <p14:creationId xmlns:p14="http://schemas.microsoft.com/office/powerpoint/2010/main" val="99318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466D1-89ED-1F50-092D-37CC3AB8C9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F4820B-C4C1-2D9F-503E-377FF533A3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927309-F5F2-9533-7DD9-7961A9916C21}"/>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5" name="Footer Placeholder 4">
            <a:extLst>
              <a:ext uri="{FF2B5EF4-FFF2-40B4-BE49-F238E27FC236}">
                <a16:creationId xmlns:a16="http://schemas.microsoft.com/office/drawing/2014/main" id="{F04B014A-9F56-3895-B5F2-DAEE98B332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729965-D3D2-6106-0956-C4364C79464E}"/>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10552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7B8D6-C8CE-48D7-156F-CC252EDAFE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976F96-CDC6-D2E9-A416-D54962569C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417A9C-34AF-1FD2-E7D2-24BDBD14C863}"/>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5" name="Footer Placeholder 4">
            <a:extLst>
              <a:ext uri="{FF2B5EF4-FFF2-40B4-BE49-F238E27FC236}">
                <a16:creationId xmlns:a16="http://schemas.microsoft.com/office/drawing/2014/main" id="{B1C51C08-828D-790F-01DC-5705886D04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5D8BB2-CC92-39F6-B93B-9445B67D1AEB}"/>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3416900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054844-19E7-1FD1-B8E0-0C55435693B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5573E3-F703-CF4B-B23A-24879613D0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07DC44-A7B4-F2DA-A093-0AF8BB04C6DF}"/>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5" name="Footer Placeholder 4">
            <a:extLst>
              <a:ext uri="{FF2B5EF4-FFF2-40B4-BE49-F238E27FC236}">
                <a16:creationId xmlns:a16="http://schemas.microsoft.com/office/drawing/2014/main" id="{6EAE6FBE-1F95-F7BB-58E4-BE282CE853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27451-2A9F-9A5A-86BE-764E7F873D66}"/>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3623532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6E07B-E06F-4209-019D-C0744A91C4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F6159D-8C7B-9DDF-2C89-B2B41FB567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10323-A422-2100-01E0-02CBD68D8E54}"/>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5" name="Footer Placeholder 4">
            <a:extLst>
              <a:ext uri="{FF2B5EF4-FFF2-40B4-BE49-F238E27FC236}">
                <a16:creationId xmlns:a16="http://schemas.microsoft.com/office/drawing/2014/main" id="{6413F3FA-32B5-6719-9061-CC662E332E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BB2773-B490-FB5D-96C4-FC9C270F016B}"/>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211298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88D67-7915-601A-362E-9650FBB4D9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859791-F324-D4F8-0669-1B04FCCC7E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1358C-4122-9B9F-0B4F-6797E8A58776}"/>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5" name="Footer Placeholder 4">
            <a:extLst>
              <a:ext uri="{FF2B5EF4-FFF2-40B4-BE49-F238E27FC236}">
                <a16:creationId xmlns:a16="http://schemas.microsoft.com/office/drawing/2014/main" id="{84ABDF99-0E5F-16EF-AE47-EA3C3E3E9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157DD1-4D67-98D3-B6D6-232C518922B9}"/>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2419330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07E3D-016F-B147-7AFD-3E99485421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6288EC-E603-6DDD-6E52-AC976C5F75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A18763-50A9-784F-218E-1323F4DD34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85BE1B-CA8A-1022-F8A0-F06154124B28}"/>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6" name="Footer Placeholder 5">
            <a:extLst>
              <a:ext uri="{FF2B5EF4-FFF2-40B4-BE49-F238E27FC236}">
                <a16:creationId xmlns:a16="http://schemas.microsoft.com/office/drawing/2014/main" id="{670DC8D5-E82C-B10B-CE08-CEA0CF4218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9E8087-DB10-FDD5-72DF-14D366F3B1A6}"/>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2898605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A5C9F-CB08-44A8-5265-2254373B31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69CBD9C-A30C-AC60-57E3-3D25FC2242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D17448-4604-AF28-908F-0FC474E484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3E89A9-CDE9-C208-498C-566F8EBE53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1EC6F1-5C3E-F238-A4B7-3B8993BF74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8C4B2D-9C8D-6110-E110-9523B153586C}"/>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8" name="Footer Placeholder 7">
            <a:extLst>
              <a:ext uri="{FF2B5EF4-FFF2-40B4-BE49-F238E27FC236}">
                <a16:creationId xmlns:a16="http://schemas.microsoft.com/office/drawing/2014/main" id="{3AB45FE4-DFBF-9A34-75C8-1328CF70EE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402DC5-60F3-FADE-16F3-0DF304E5839A}"/>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1025909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971CC-2E73-91F0-825F-3857C93149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C4CFAA-EFF1-677E-9C36-AE6FEE781953}"/>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4" name="Footer Placeholder 3">
            <a:extLst>
              <a:ext uri="{FF2B5EF4-FFF2-40B4-BE49-F238E27FC236}">
                <a16:creationId xmlns:a16="http://schemas.microsoft.com/office/drawing/2014/main" id="{801A00B6-97B5-E752-D6EC-273A8BCBD6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1A0344-AC04-1C39-45DB-62CE09325F84}"/>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1847472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6D74FF-F79D-3E36-1714-D9A12B11261E}"/>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3" name="Footer Placeholder 2">
            <a:extLst>
              <a:ext uri="{FF2B5EF4-FFF2-40B4-BE49-F238E27FC236}">
                <a16:creationId xmlns:a16="http://schemas.microsoft.com/office/drawing/2014/main" id="{754A3322-3C0E-0EE5-65B4-A0B9C93CAC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BDC20EA-DAC0-87C3-9FA0-E3CB641F05D5}"/>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186226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CB5FC-0F8E-D97F-C67B-2C5D61E61F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7A9D62-C060-D5F1-4F91-D4A9127D9D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C3A69F-D8C5-B241-E514-A032D8DC5D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361403-FA36-7A16-CEC4-10D9E572C25B}"/>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6" name="Footer Placeholder 5">
            <a:extLst>
              <a:ext uri="{FF2B5EF4-FFF2-40B4-BE49-F238E27FC236}">
                <a16:creationId xmlns:a16="http://schemas.microsoft.com/office/drawing/2014/main" id="{8A8710C8-3291-3723-F45B-2692C111CE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4F962E-38CC-5576-6C0E-6334FF6B7D84}"/>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595855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6BC0-EC49-67B8-9A77-FCB2A4D520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FA4699C-926B-CF34-F0F6-77A92A5758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6A7203-F458-32F9-D7F4-192DCE4215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0480A9-862E-0AB0-7600-5893A894C757}"/>
              </a:ext>
            </a:extLst>
          </p:cNvPr>
          <p:cNvSpPr>
            <a:spLocks noGrp="1"/>
          </p:cNvSpPr>
          <p:nvPr>
            <p:ph type="dt" sz="half" idx="10"/>
          </p:nvPr>
        </p:nvSpPr>
        <p:spPr/>
        <p:txBody>
          <a:bodyPr/>
          <a:lstStyle/>
          <a:p>
            <a:fld id="{CA5D69B1-FD3B-4F16-8209-0ED14D92B8A6}" type="datetimeFigureOut">
              <a:rPr lang="en-US" smtClean="0"/>
              <a:t>3/21/2026</a:t>
            </a:fld>
            <a:endParaRPr lang="en-US"/>
          </a:p>
        </p:txBody>
      </p:sp>
      <p:sp>
        <p:nvSpPr>
          <p:cNvPr id="6" name="Footer Placeholder 5">
            <a:extLst>
              <a:ext uri="{FF2B5EF4-FFF2-40B4-BE49-F238E27FC236}">
                <a16:creationId xmlns:a16="http://schemas.microsoft.com/office/drawing/2014/main" id="{883C697E-9C39-EE23-3F84-EAAA09725A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640A5D-A414-9A73-B21C-40F48233BADB}"/>
              </a:ext>
            </a:extLst>
          </p:cNvPr>
          <p:cNvSpPr>
            <a:spLocks noGrp="1"/>
          </p:cNvSpPr>
          <p:nvPr>
            <p:ph type="sldNum" sz="quarter" idx="12"/>
          </p:nvPr>
        </p:nvSpPr>
        <p:spPr/>
        <p:txBody>
          <a:bodyPr/>
          <a:lstStyle/>
          <a:p>
            <a:fld id="{CF797341-4EA3-4077-BD62-1B6C50DAF4D8}" type="slidenum">
              <a:rPr lang="en-US" smtClean="0"/>
              <a:t>‹#›</a:t>
            </a:fld>
            <a:endParaRPr lang="en-US"/>
          </a:p>
        </p:txBody>
      </p:sp>
    </p:spTree>
    <p:extLst>
      <p:ext uri="{BB962C8B-B14F-4D97-AF65-F5344CB8AC3E}">
        <p14:creationId xmlns:p14="http://schemas.microsoft.com/office/powerpoint/2010/main" val="15120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tx1">
                <a:lumMod val="91000"/>
              </a:schemeClr>
            </a:gs>
            <a:gs pos="100000">
              <a:schemeClr val="accent3">
                <a:lumMod val="45000"/>
                <a:lumOff val="55000"/>
              </a:schemeClr>
            </a:gs>
            <a:gs pos="100000">
              <a:schemeClr val="accent3">
                <a:lumMod val="45000"/>
                <a:lumOff val="55000"/>
              </a:schemeClr>
            </a:gs>
            <a:gs pos="99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DEE666-D3A2-3B0E-F00F-3AACF0E7BF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21C757-ABE1-E9AD-883E-E2061261FE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6D9A9-6DAD-EA9C-FFF5-AFC97E7203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D69B1-FD3B-4F16-8209-0ED14D92B8A6}" type="datetimeFigureOut">
              <a:rPr lang="en-US" smtClean="0"/>
              <a:t>3/21/2026</a:t>
            </a:fld>
            <a:endParaRPr lang="en-US"/>
          </a:p>
        </p:txBody>
      </p:sp>
      <p:sp>
        <p:nvSpPr>
          <p:cNvPr id="5" name="Footer Placeholder 4">
            <a:extLst>
              <a:ext uri="{FF2B5EF4-FFF2-40B4-BE49-F238E27FC236}">
                <a16:creationId xmlns:a16="http://schemas.microsoft.com/office/drawing/2014/main" id="{0BA3C312-8D76-3890-6ECB-0E8A5F26BE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52224CE-301C-F9BF-ADD7-585408A43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797341-4EA3-4077-BD62-1B6C50DAF4D8}" type="slidenum">
              <a:rPr lang="en-US" smtClean="0"/>
              <a:t>‹#›</a:t>
            </a:fld>
            <a:endParaRPr lang="en-US"/>
          </a:p>
        </p:txBody>
      </p:sp>
    </p:spTree>
    <p:extLst>
      <p:ext uri="{BB962C8B-B14F-4D97-AF65-F5344CB8AC3E}">
        <p14:creationId xmlns:p14="http://schemas.microsoft.com/office/powerpoint/2010/main" val="406702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B2E50EC-FD66-8D0C-1E06-109FD40F0A85}"/>
            </a:ext>
          </a:extLst>
        </p:cNvPr>
        <p:cNvGrpSpPr/>
        <p:nvPr/>
      </p:nvGrpSpPr>
      <p:grpSpPr>
        <a:xfrm>
          <a:off x="0" y="0"/>
          <a:ext cx="0" cy="0"/>
          <a:chOff x="0" y="0"/>
          <a:chExt cx="0" cy="0"/>
        </a:xfrm>
      </p:grpSpPr>
      <p:pic>
        <p:nvPicPr>
          <p:cNvPr id="2" name="Picture 1" descr="258,200+ Light On Black Stock Photos, Pictures &amp; Royalty ...">
            <a:extLst>
              <a:ext uri="{FF2B5EF4-FFF2-40B4-BE49-F238E27FC236}">
                <a16:creationId xmlns:a16="http://schemas.microsoft.com/office/drawing/2014/main" id="{CD381A88-8049-9144-2588-D7368071D7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49"/>
            <a:ext cx="12192000" cy="685914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A563E920-7244-249A-FE0C-DF16983D8BA2}"/>
              </a:ext>
            </a:extLst>
          </p:cNvPr>
          <p:cNvSpPr/>
          <p:nvPr/>
        </p:nvSpPr>
        <p:spPr>
          <a:xfrm>
            <a:off x="149290" y="-1149"/>
            <a:ext cx="12066482" cy="6915247"/>
          </a:xfrm>
          <a:prstGeom prst="rect">
            <a:avLst/>
          </a:prstGeom>
          <a:solidFill>
            <a:schemeClr val="tx1">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5" name="Text Box 3">
            <a:extLst>
              <a:ext uri="{FF2B5EF4-FFF2-40B4-BE49-F238E27FC236}">
                <a16:creationId xmlns:a16="http://schemas.microsoft.com/office/drawing/2014/main" id="{1025359E-1321-F7B2-74D6-E796FAAD51E5}"/>
              </a:ext>
            </a:extLst>
          </p:cNvPr>
          <p:cNvSpPr txBox="1"/>
          <p:nvPr/>
        </p:nvSpPr>
        <p:spPr>
          <a:xfrm>
            <a:off x="448403" y="1791478"/>
            <a:ext cx="11295194" cy="392439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72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Spiritual</a:t>
            </a:r>
            <a:r>
              <a:rPr kumimoji="0" lang="en-US" sz="7200" b="0" i="1" u="none" strike="noStrike" kern="1400" cap="none" spc="0" normalizeH="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 Message </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7200" b="0" i="1" u="none" strike="noStrike" kern="1400" cap="none" spc="0" normalizeH="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to Help Prepare Our </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7200" b="0" i="1" u="none" strike="noStrike" kern="1400" cap="none" spc="0" normalizeH="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Minds For Worship</a:t>
            </a:r>
            <a:endParaRPr kumimoji="0" lang="en-US" sz="72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72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7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50609775"/>
      </p:ext>
    </p:extLst>
  </p:cSld>
  <p:clrMapOvr>
    <a:masterClrMapping/>
  </p:clrMapOvr>
  <mc:AlternateContent xmlns:mc="http://schemas.openxmlformats.org/markup-compatibility/2006" xmlns:p14="http://schemas.microsoft.com/office/powerpoint/2010/main">
    <mc:Choice Requires="p14">
      <p:transition spd="slow" p14:dur="3000" advTm="12000">
        <p:split orient="vert"/>
      </p:transition>
    </mc:Choice>
    <mc:Fallback xmlns="">
      <p:transition spd="slow" advTm="12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100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2000"/>
                                        <p:tgtEl>
                                          <p:spTgt spid="5">
                                            <p:txEl>
                                              <p:pRg st="0" end="0"/>
                                            </p:txEl>
                                          </p:spTgt>
                                        </p:tgtEl>
                                      </p:cBhvr>
                                    </p:animEffect>
                                  </p:childTnLst>
                                </p:cTn>
                              </p:par>
                              <p:par>
                                <p:cTn id="8" presetID="16" presetClass="entr" presetSubtype="21" fill="hold" nodeType="withEffect">
                                  <p:stCondLst>
                                    <p:cond delay="100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barn(inVertical)">
                                      <p:cBhvr>
                                        <p:cTn id="10" dur="2000"/>
                                        <p:tgtEl>
                                          <p:spTgt spid="5">
                                            <p:txEl>
                                              <p:pRg st="1" end="1"/>
                                            </p:txEl>
                                          </p:spTgt>
                                        </p:tgtEl>
                                      </p:cBhvr>
                                    </p:animEffect>
                                  </p:childTnLst>
                                </p:cTn>
                              </p:par>
                              <p:par>
                                <p:cTn id="11" presetID="16" presetClass="entr" presetSubtype="21" fill="hold" nodeType="withEffect">
                                  <p:stCondLst>
                                    <p:cond delay="100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barn(inVertical)">
                                      <p:cBhvr>
                                        <p:cTn id="13"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0E4EA8-5ABE-35D7-4C4A-5037B07DF3E8}"/>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F2187C47-DF54-C43A-24F5-AF8BCEAA34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3CA1E6B8-B9B2-332F-EA65-71414CA7A166}"/>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E5BE21CC-C584-9CEE-0A69-1B72A80DBD5F}"/>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11A7ED62-4FB7-6880-BAD0-CF9928ED7606}"/>
              </a:ext>
            </a:extLst>
          </p:cNvPr>
          <p:cNvSpPr txBox="1"/>
          <p:nvPr/>
        </p:nvSpPr>
        <p:spPr>
          <a:xfrm>
            <a:off x="152846" y="178271"/>
            <a:ext cx="11886307" cy="107408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50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Time To Begin Our Worship Zo Almighty God </a:t>
            </a:r>
            <a:endParaRPr kumimoji="0" lang="en-US" sz="50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3" name="Text Box 3">
            <a:extLst>
              <a:ext uri="{FF2B5EF4-FFF2-40B4-BE49-F238E27FC236}">
                <a16:creationId xmlns:a16="http://schemas.microsoft.com/office/drawing/2014/main" id="{DB16375E-87A2-E3AA-DF7C-FB5077865099}"/>
              </a:ext>
            </a:extLst>
          </p:cNvPr>
          <p:cNvSpPr txBox="1"/>
          <p:nvPr/>
        </p:nvSpPr>
        <p:spPr>
          <a:xfrm>
            <a:off x="419877" y="2108718"/>
            <a:ext cx="11280711" cy="2043404"/>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lvl="0" algn="ctr" fontAlgn="base">
              <a:defRPr/>
            </a:pPr>
            <a:r>
              <a:rPr lang="en-US" sz="50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Let Us Humbly and Reverently Begin Our Worship to the Lord God Almighty</a:t>
            </a:r>
          </a:p>
          <a:p>
            <a:pPr lvl="0" algn="just" fontAlgn="base">
              <a:defRPr/>
            </a:pPr>
            <a:endParaRPr lang="en-US" sz="2000" kern="1400" dirty="0">
              <a:solidFill>
                <a:prstClr val="white"/>
              </a:solidFill>
              <a:latin typeface="OttumHmkBold" panose="00000400000000000000" pitchFamily="2" charset="0"/>
              <a:ea typeface="Times New Roman" panose="02020603050405020304" pitchFamily="18" charset="0"/>
              <a:cs typeface="Times New Roman" panose="02020603050405020304" pitchFamily="18" charset="0"/>
            </a:endParaRPr>
          </a:p>
        </p:txBody>
      </p:sp>
      <p:sp>
        <p:nvSpPr>
          <p:cNvPr id="4" name="Text Box 3">
            <a:extLst>
              <a:ext uri="{FF2B5EF4-FFF2-40B4-BE49-F238E27FC236}">
                <a16:creationId xmlns:a16="http://schemas.microsoft.com/office/drawing/2014/main" id="{3854B90D-1D38-C976-6A28-019844FF4542}"/>
              </a:ext>
            </a:extLst>
          </p:cNvPr>
          <p:cNvSpPr txBox="1"/>
          <p:nvPr/>
        </p:nvSpPr>
        <p:spPr>
          <a:xfrm>
            <a:off x="225546" y="4356848"/>
            <a:ext cx="11768119" cy="195288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lvl="0" algn="just" fontAlgn="base">
              <a:defRPr/>
            </a:pPr>
            <a:r>
              <a:rPr lang="en-US" sz="40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“Through him then let us continually offer up a sacrifice of praise to God, that is, the fruit of lips that acknowledge his name.”</a:t>
            </a:r>
            <a:endParaRPr kumimoji="0" lang="en-US" sz="40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outerShdw blurRad="38100" dist="38100" dir="2700000" algn="tl">
                    <a:srgbClr val="000000">
                      <a:alpha val="43137"/>
                    </a:srgbClr>
                  </a:outerShdw>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outerShdw blurRad="38100" dist="38100" dir="2700000" algn="tl">
                  <a:srgbClr val="000000">
                    <a:alpha val="43137"/>
                  </a:srgbClr>
                </a:outerShdw>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5" name="Rectangle 2">
            <a:extLst>
              <a:ext uri="{FF2B5EF4-FFF2-40B4-BE49-F238E27FC236}">
                <a16:creationId xmlns:a16="http://schemas.microsoft.com/office/drawing/2014/main" id="{A986548B-6150-0FEE-1060-9F96A058281B}"/>
              </a:ext>
            </a:extLst>
          </p:cNvPr>
          <p:cNvSpPr txBox="1">
            <a:spLocks noChangeArrowheads="1"/>
          </p:cNvSpPr>
          <p:nvPr/>
        </p:nvSpPr>
        <p:spPr bwMode="auto">
          <a:xfrm>
            <a:off x="9205486" y="5807984"/>
            <a:ext cx="2760968" cy="1050015"/>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Heb. 13:15</a:t>
            </a:r>
          </a:p>
        </p:txBody>
      </p:sp>
    </p:spTree>
    <p:extLst>
      <p:ext uri="{BB962C8B-B14F-4D97-AF65-F5344CB8AC3E}">
        <p14:creationId xmlns:p14="http://schemas.microsoft.com/office/powerpoint/2010/main" val="941247551"/>
      </p:ext>
    </p:extLst>
  </p:cSld>
  <p:clrMapOvr>
    <a:masterClrMapping/>
  </p:clrMapOvr>
  <mc:AlternateContent xmlns:mc="http://schemas.openxmlformats.org/markup-compatibility/2006" xmlns:p14="http://schemas.microsoft.com/office/powerpoint/2010/main">
    <mc:Choice Requires="p14">
      <p:transition spd="slow" p14:dur="1500" advClick="0" advTm="17000">
        <p:split orient="vert"/>
      </p:transition>
    </mc:Choice>
    <mc:Fallback xmlns="">
      <p:transition spd="slow" advClick="0" advTm="17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3000"/>
                                        <p:tgtEl>
                                          <p:spTgt spid="3">
                                            <p:txEl>
                                              <p:pRg st="0" end="0"/>
                                            </p:txEl>
                                          </p:spTgt>
                                        </p:tgtEl>
                                      </p:cBhvr>
                                    </p:animEffect>
                                  </p:childTnLst>
                                </p:cTn>
                              </p:par>
                            </p:childTnLst>
                          </p:cTn>
                        </p:par>
                        <p:par>
                          <p:cTn id="8" fill="hold">
                            <p:stCondLst>
                              <p:cond delay="3000"/>
                            </p:stCondLst>
                            <p:childTnLst>
                              <p:par>
                                <p:cTn id="9" presetID="10" presetClass="entr" presetSubtype="0" fill="hold" nodeType="afterEffect">
                                  <p:stCondLst>
                                    <p:cond delay="250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2000"/>
                                        <p:tgtEl>
                                          <p:spTgt spid="4">
                                            <p:txEl>
                                              <p:pRg st="0" end="0"/>
                                            </p:txEl>
                                          </p:spTgt>
                                        </p:tgtEl>
                                      </p:cBhvr>
                                    </p:animEffect>
                                  </p:childTnLst>
                                </p:cTn>
                              </p:par>
                            </p:childTnLst>
                          </p:cTn>
                        </p:par>
                        <p:par>
                          <p:cTn id="12" fill="hold">
                            <p:stCondLst>
                              <p:cond delay="7500"/>
                            </p:stCondLst>
                            <p:childTnLst>
                              <p:par>
                                <p:cTn id="13" presetID="2" presetClass="entr" presetSubtype="4" fill="hold" nodeType="afterEffect">
                                  <p:stCondLst>
                                    <p:cond delay="150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additive="base">
                                        <p:cTn id="15"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6" dur="2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3A1695-FE79-EF62-BF9A-A9065E11015F}"/>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564036C3-7746-C18C-C4CE-36E1B6BB91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76C4D78A-7578-BE63-C7EB-3FBC250E08BC}"/>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3AED6D43-B339-4C48-8C06-E25D2F22B614}"/>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FDCCACF3-9142-ECF7-DBA2-EEDAC0514C13}"/>
              </a:ext>
            </a:extLst>
          </p:cNvPr>
          <p:cNvSpPr txBox="1"/>
          <p:nvPr/>
        </p:nvSpPr>
        <p:spPr>
          <a:xfrm>
            <a:off x="6010275" y="2050869"/>
            <a:ext cx="5943153" cy="239087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The Empty </a:t>
            </a:r>
          </a:p>
          <a:p>
            <a:pPr marL="0" marR="0" lvl="0" indent="0" algn="ctr" defTabSz="914400" rtl="0" eaLnBrk="1" fontAlgn="base" latinLnBrk="0" hangingPunct="1">
              <a:lnSpc>
                <a:spcPct val="100000"/>
              </a:lnSpc>
              <a:spcBef>
                <a:spcPts val="0"/>
              </a:spcBef>
              <a:spcAft>
                <a:spcPts val="0"/>
              </a:spcAft>
              <a:buClrTx/>
              <a:buSzTx/>
              <a:buFontTx/>
              <a:buNone/>
              <a:tabLst/>
              <a:defRPr/>
            </a:pP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Tomb</a:t>
            </a:r>
            <a:endPar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509E3C28-D979-D1B1-8BAB-D7E108B01F03}"/>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50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Spiritual Thoughts to Prepare Us For Worship </a:t>
            </a:r>
            <a:endParaRPr kumimoji="0" lang="en-US" sz="50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85164D63-F411-483B-1A56-5C4334F8EE5C}"/>
              </a:ext>
            </a:extLst>
          </p:cNvPr>
          <p:cNvSpPr txBox="1"/>
          <p:nvPr/>
        </p:nvSpPr>
        <p:spPr>
          <a:xfrm>
            <a:off x="17769" y="5852723"/>
            <a:ext cx="8445097"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44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He is Not Here - For He Has Risen!</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C3A681F5-29EF-D07C-8154-309B35A9F134}"/>
              </a:ext>
            </a:extLst>
          </p:cNvPr>
          <p:cNvSpPr txBox="1">
            <a:spLocks noChangeArrowheads="1"/>
          </p:cNvSpPr>
          <p:nvPr/>
        </p:nvSpPr>
        <p:spPr bwMode="auto">
          <a:xfrm>
            <a:off x="9069356" y="5715584"/>
            <a:ext cx="2760968" cy="1171039"/>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Matt. 28:6</a:t>
            </a:r>
          </a:p>
        </p:txBody>
      </p:sp>
    </p:spTree>
    <p:extLst>
      <p:ext uri="{BB962C8B-B14F-4D97-AF65-F5344CB8AC3E}">
        <p14:creationId xmlns:p14="http://schemas.microsoft.com/office/powerpoint/2010/main" val="609980459"/>
      </p:ext>
    </p:extLst>
  </p:cSld>
  <p:clrMapOvr>
    <a:masterClrMapping/>
  </p:clrMapOvr>
  <mc:AlternateContent xmlns:mc="http://schemas.openxmlformats.org/markup-compatibility/2006" xmlns:p14="http://schemas.microsoft.com/office/powerpoint/2010/main">
    <mc:Choice Requires="p14">
      <p:transition spd="slow" p14:dur="1500" advClick="0" advTm="19000">
        <p:split orient="vert"/>
      </p:transition>
    </mc:Choice>
    <mc:Fallback xmlns="">
      <p:transition spd="slow" advClick="0" advTm="1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1000"/>
                                  </p:stCondLst>
                                  <p:childTnLst>
                                    <p:set>
                                      <p:cBhvr>
                                        <p:cTn id="6" dur="1" fill="hold">
                                          <p:stCondLst>
                                            <p:cond delay="0"/>
                                          </p:stCondLst>
                                        </p:cTn>
                                        <p:tgtEl>
                                          <p:spTgt spid="1028"/>
                                        </p:tgtEl>
                                        <p:attrNameLst>
                                          <p:attrName>style.visibility</p:attrName>
                                        </p:attrNameLst>
                                      </p:cBhvr>
                                      <p:to>
                                        <p:strVal val="visible"/>
                                      </p:to>
                                    </p:set>
                                    <p:animEffect transition="in" filter="circle(out)">
                                      <p:cBhvr>
                                        <p:cTn id="7" dur="2000"/>
                                        <p:tgtEl>
                                          <p:spTgt spid="1028"/>
                                        </p:tgtEl>
                                      </p:cBhvr>
                                    </p:animEffect>
                                  </p:childTnLst>
                                </p:cTn>
                              </p:par>
                              <p:par>
                                <p:cTn id="8" presetID="6" presetClass="entr" presetSubtype="32" fill="hold" grpId="0" nodeType="withEffect">
                                  <p:stCondLst>
                                    <p:cond delay="1000"/>
                                  </p:stCondLst>
                                  <p:childTnLst>
                                    <p:set>
                                      <p:cBhvr>
                                        <p:cTn id="9" dur="1" fill="hold">
                                          <p:stCondLst>
                                            <p:cond delay="0"/>
                                          </p:stCondLst>
                                        </p:cTn>
                                        <p:tgtEl>
                                          <p:spTgt spid="10"/>
                                        </p:tgtEl>
                                        <p:attrNameLst>
                                          <p:attrName>style.visibility</p:attrName>
                                        </p:attrNameLst>
                                      </p:cBhvr>
                                      <p:to>
                                        <p:strVal val="visible"/>
                                      </p:to>
                                    </p:set>
                                    <p:animEffect transition="in" filter="circle(out)">
                                      <p:cBhvr>
                                        <p:cTn id="10" dur="2000"/>
                                        <p:tgtEl>
                                          <p:spTgt spid="10"/>
                                        </p:tgtEl>
                                      </p:cBhvr>
                                    </p:animEffect>
                                  </p:childTnLst>
                                </p:cTn>
                              </p:par>
                              <p:par>
                                <p:cTn id="11" presetID="16" presetClass="entr" presetSubtype="21" fill="hold" nodeType="withEffect">
                                  <p:stCondLst>
                                    <p:cond delay="100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barn(inVertical)">
                                      <p:cBhvr>
                                        <p:cTn id="13" dur="3000"/>
                                        <p:tgtEl>
                                          <p:spTgt spid="2">
                                            <p:txEl>
                                              <p:pRg st="0" end="0"/>
                                            </p:txEl>
                                          </p:spTgt>
                                        </p:tgtEl>
                                      </p:cBhvr>
                                    </p:animEffect>
                                  </p:childTnLst>
                                </p:cTn>
                              </p:par>
                              <p:par>
                                <p:cTn id="14" presetID="16" presetClass="entr" presetSubtype="21" fill="hold" nodeType="withEffect">
                                  <p:stCondLst>
                                    <p:cond delay="100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barn(inVertical)">
                                      <p:cBhvr>
                                        <p:cTn id="16" dur="3000"/>
                                        <p:tgtEl>
                                          <p:spTgt spid="2">
                                            <p:txEl>
                                              <p:pRg st="1" end="1"/>
                                            </p:txEl>
                                          </p:spTgt>
                                        </p:tgtEl>
                                      </p:cBhvr>
                                    </p:animEffect>
                                  </p:childTnLst>
                                </p:cTn>
                              </p:par>
                            </p:childTnLst>
                          </p:cTn>
                        </p:par>
                        <p:par>
                          <p:cTn id="17" fill="hold">
                            <p:stCondLst>
                              <p:cond delay="4000"/>
                            </p:stCondLst>
                            <p:childTnLst>
                              <p:par>
                                <p:cTn id="18" presetID="22" presetClass="entr" presetSubtype="8" fill="hold" nodeType="afterEffect">
                                  <p:stCondLst>
                                    <p:cond delay="150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wipe(left)">
                                      <p:cBhvr>
                                        <p:cTn id="20" dur="2000"/>
                                        <p:tgtEl>
                                          <p:spTgt spid="6">
                                            <p:txEl>
                                              <p:pRg st="0" end="0"/>
                                            </p:txEl>
                                          </p:spTgt>
                                        </p:tgtEl>
                                      </p:cBhvr>
                                    </p:animEffect>
                                  </p:childTnLst>
                                </p:cTn>
                              </p:par>
                            </p:childTnLst>
                          </p:cTn>
                        </p:par>
                        <p:par>
                          <p:cTn id="21" fill="hold">
                            <p:stCondLst>
                              <p:cond delay="7500"/>
                            </p:stCondLst>
                            <p:childTnLst>
                              <p:par>
                                <p:cTn id="22" presetID="22" presetClass="entr" presetSubtype="8" fill="hold" nodeType="afterEffect">
                                  <p:stCondLst>
                                    <p:cond delay="100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wipe(left)">
                                      <p:cBhvr>
                                        <p:cTn id="24"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EBAAC30-66BC-94D5-893B-396828AF20B0}"/>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7EB7A6FD-5F4F-02FC-0B24-7C6D78C3FF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EDF88C0E-7FCF-3878-3028-39C665A15896}"/>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7DA64802-ACBC-FB20-0E50-2D27976200E7}"/>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4347CB36-C729-2643-9E4C-7FDB6A0D86F3}"/>
              </a:ext>
            </a:extLst>
          </p:cNvPr>
          <p:cNvSpPr txBox="1"/>
          <p:nvPr/>
        </p:nvSpPr>
        <p:spPr>
          <a:xfrm>
            <a:off x="1598742" y="2044164"/>
            <a:ext cx="9543855" cy="271242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8800" kern="1400" noProof="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Christ Has Been Res</a:t>
            </a:r>
            <a:r>
              <a:rPr lang="en-US" sz="8800" kern="1400" dirty="0" err="1">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urrected</a:t>
            </a:r>
            <a:endPar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92B8DCA2-3985-8798-2F0F-F4A64C2776B8}"/>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66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The Empty Tomb Means That… </a:t>
            </a:r>
            <a:endParaRPr kumimoji="0" lang="en-US" sz="66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3E8541AC-DA5B-5361-AC9D-253825677F55}"/>
              </a:ext>
            </a:extLst>
          </p:cNvPr>
          <p:cNvSpPr txBox="1"/>
          <p:nvPr/>
        </p:nvSpPr>
        <p:spPr>
          <a:xfrm>
            <a:off x="17769" y="5852723"/>
            <a:ext cx="8445097"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lvl="0" algn="ctr" fontAlgn="base">
              <a:defRPr/>
            </a:pPr>
            <a:r>
              <a:rPr lang="en-US" sz="44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But Christ has indeed been raised</a:t>
            </a:r>
            <a:r>
              <a:rPr kumimoji="0" lang="en-US" sz="44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DE7B98CC-45C0-706C-4161-94FA6B369905}"/>
              </a:ext>
            </a:extLst>
          </p:cNvPr>
          <p:cNvSpPr txBox="1">
            <a:spLocks noChangeArrowheads="1"/>
          </p:cNvSpPr>
          <p:nvPr/>
        </p:nvSpPr>
        <p:spPr bwMode="auto">
          <a:xfrm>
            <a:off x="8938726" y="5572295"/>
            <a:ext cx="3025782" cy="1428215"/>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1 Cor. 15:20</a:t>
            </a:r>
          </a:p>
        </p:txBody>
      </p:sp>
    </p:spTree>
    <p:extLst>
      <p:ext uri="{BB962C8B-B14F-4D97-AF65-F5344CB8AC3E}">
        <p14:creationId xmlns:p14="http://schemas.microsoft.com/office/powerpoint/2010/main" val="2569811237"/>
      </p:ext>
    </p:extLst>
  </p:cSld>
  <p:clrMapOvr>
    <a:masterClrMapping/>
  </p:clrMapOvr>
  <mc:AlternateContent xmlns:mc="http://schemas.openxmlformats.org/markup-compatibility/2006" xmlns:p14="http://schemas.microsoft.com/office/powerpoint/2010/main">
    <mc:Choice Requires="p14">
      <p:transition spd="slow" p14:dur="1500" advClick="0" advTm="16000">
        <p:split orient="vert"/>
      </p:transition>
    </mc:Choice>
    <mc:Fallback xmlns="">
      <p:transition spd="slow" advClick="0"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Horizontal)">
                                      <p:cBhvr>
                                        <p:cTn id="7" dur="2000"/>
                                        <p:tgtEl>
                                          <p:spTgt spid="4">
                                            <p:txEl>
                                              <p:pRg st="0" end="0"/>
                                            </p:txEl>
                                          </p:spTgt>
                                        </p:tgtEl>
                                      </p:cBhvr>
                                    </p:animEffect>
                                  </p:childTnLst>
                                </p:cTn>
                              </p:par>
                            </p:childTnLst>
                          </p:cTn>
                        </p:par>
                        <p:par>
                          <p:cTn id="8" fill="hold">
                            <p:stCondLst>
                              <p:cond delay="2000"/>
                            </p:stCondLst>
                            <p:childTnLst>
                              <p:par>
                                <p:cTn id="9" presetID="16" presetClass="entr" presetSubtype="21" fill="hold" nodeType="afterEffect">
                                  <p:stCondLst>
                                    <p:cond delay="100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barn(inVertical)">
                                      <p:cBhvr>
                                        <p:cTn id="11" dur="2000"/>
                                        <p:tgtEl>
                                          <p:spTgt spid="2">
                                            <p:txEl>
                                              <p:pRg st="0" end="0"/>
                                            </p:txEl>
                                          </p:spTgt>
                                        </p:tgtEl>
                                      </p:cBhvr>
                                    </p:animEffect>
                                  </p:childTnLst>
                                </p:cTn>
                              </p:par>
                            </p:childTnLst>
                          </p:cTn>
                        </p:par>
                        <p:par>
                          <p:cTn id="12" fill="hold">
                            <p:stCondLst>
                              <p:cond delay="5000"/>
                            </p:stCondLst>
                            <p:childTnLst>
                              <p:par>
                                <p:cTn id="13" presetID="22" presetClass="entr" presetSubtype="8" fill="hold" nodeType="afterEffect">
                                  <p:stCondLst>
                                    <p:cond delay="15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left)">
                                      <p:cBhvr>
                                        <p:cTn id="15" dur="2000"/>
                                        <p:tgtEl>
                                          <p:spTgt spid="6">
                                            <p:txEl>
                                              <p:pRg st="0" end="0"/>
                                            </p:txEl>
                                          </p:spTgt>
                                        </p:tgtEl>
                                      </p:cBhvr>
                                    </p:animEffect>
                                  </p:childTnLst>
                                </p:cTn>
                              </p:par>
                            </p:childTnLst>
                          </p:cTn>
                        </p:par>
                        <p:par>
                          <p:cTn id="16" fill="hold">
                            <p:stCondLst>
                              <p:cond delay="8500"/>
                            </p:stCondLst>
                            <p:childTnLst>
                              <p:par>
                                <p:cTn id="17" presetID="22" presetClass="entr" presetSubtype="8" fill="hold" nodeType="afterEffect">
                                  <p:stCondLst>
                                    <p:cond delay="100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wipe(left)">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506D86-7E0C-77B4-5D63-CD20038692BF}"/>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7FA443B6-B540-CC8F-B61D-F51D90EE0D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5E16D75E-6D22-5034-7E1E-5D44CFB61A0F}"/>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204EAE5A-3B6F-01F7-BA25-9051AC3CA36D}"/>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0A027A94-1D6C-A40D-9DF8-0900F58425D9}"/>
              </a:ext>
            </a:extLst>
          </p:cNvPr>
          <p:cNvSpPr txBox="1"/>
          <p:nvPr/>
        </p:nvSpPr>
        <p:spPr>
          <a:xfrm>
            <a:off x="1598742" y="2044164"/>
            <a:ext cx="9543855" cy="271242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8800" kern="1400" noProof="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Christ </a:t>
            </a: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Reigns      In Heaven</a:t>
            </a:r>
            <a:endPar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6E282A70-A265-B953-852C-2077A3DC7D3D}"/>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66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The Empty Tomb Means That… </a:t>
            </a:r>
            <a:endParaRPr kumimoji="0" lang="en-US" sz="66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2A911306-136D-8CBD-57CA-2AE2FACA13B5}"/>
              </a:ext>
            </a:extLst>
          </p:cNvPr>
          <p:cNvSpPr txBox="1"/>
          <p:nvPr/>
        </p:nvSpPr>
        <p:spPr>
          <a:xfrm>
            <a:off x="17769" y="5852723"/>
            <a:ext cx="8445097"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44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Seated At The Right Hand of God</a:t>
            </a:r>
            <a:r>
              <a:rPr kumimoji="0" lang="en-US" sz="44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45035852-3ADC-0731-6FAE-DB35E3C88108}"/>
              </a:ext>
            </a:extLst>
          </p:cNvPr>
          <p:cNvSpPr txBox="1">
            <a:spLocks noChangeArrowheads="1"/>
          </p:cNvSpPr>
          <p:nvPr/>
        </p:nvSpPr>
        <p:spPr bwMode="auto">
          <a:xfrm>
            <a:off x="9004042" y="5626991"/>
            <a:ext cx="2883158" cy="1288256"/>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Heb. 1:3</a:t>
            </a:r>
          </a:p>
        </p:txBody>
      </p:sp>
    </p:spTree>
    <p:extLst>
      <p:ext uri="{BB962C8B-B14F-4D97-AF65-F5344CB8AC3E}">
        <p14:creationId xmlns:p14="http://schemas.microsoft.com/office/powerpoint/2010/main" val="2131935527"/>
      </p:ext>
    </p:extLst>
  </p:cSld>
  <p:clrMapOvr>
    <a:masterClrMapping/>
  </p:clrMapOvr>
  <mc:AlternateContent xmlns:mc="http://schemas.openxmlformats.org/markup-compatibility/2006" xmlns:p14="http://schemas.microsoft.com/office/powerpoint/2010/main">
    <mc:Choice Requires="p14">
      <p:transition spd="slow" p14:dur="1500" advClick="0" advTm="16000">
        <p:split orient="vert"/>
      </p:transition>
    </mc:Choice>
    <mc:Fallback xmlns="">
      <p:transition spd="slow" advClick="0"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1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2000"/>
                                        <p:tgtEl>
                                          <p:spTgt spid="2">
                                            <p:txEl>
                                              <p:pRg st="0" end="0"/>
                                            </p:txEl>
                                          </p:spTgt>
                                        </p:tgtEl>
                                      </p:cBhvr>
                                    </p:animEffect>
                                  </p:childTnLst>
                                </p:cTn>
                              </p:par>
                            </p:childTnLst>
                          </p:cTn>
                        </p:par>
                        <p:par>
                          <p:cTn id="8" fill="hold">
                            <p:stCondLst>
                              <p:cond delay="3000"/>
                            </p:stCondLst>
                            <p:childTnLst>
                              <p:par>
                                <p:cTn id="9" presetID="22" presetClass="entr" presetSubtype="8" fill="hold" nodeType="afterEffect">
                                  <p:stCondLst>
                                    <p:cond delay="15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left)">
                                      <p:cBhvr>
                                        <p:cTn id="11" dur="2000"/>
                                        <p:tgtEl>
                                          <p:spTgt spid="6">
                                            <p:txEl>
                                              <p:pRg st="0" end="0"/>
                                            </p:txEl>
                                          </p:spTgt>
                                        </p:tgtEl>
                                      </p:cBhvr>
                                    </p:animEffect>
                                  </p:childTnLst>
                                </p:cTn>
                              </p:par>
                            </p:childTnLst>
                          </p:cTn>
                        </p:par>
                        <p:par>
                          <p:cTn id="12" fill="hold">
                            <p:stCondLst>
                              <p:cond delay="6500"/>
                            </p:stCondLst>
                            <p:childTnLst>
                              <p:par>
                                <p:cTn id="13" presetID="22" presetClass="entr" presetSubtype="8" fill="hold" nodeType="afterEffect">
                                  <p:stCondLst>
                                    <p:cond delay="10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left)">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5E1C0BD-793D-87EE-9D7A-470682B61DC4}"/>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4B452F6A-047B-EB3F-DA5C-60E032AE11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68E83EE2-2B78-9F90-4B7D-E08336A8E054}"/>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79E83D6A-C106-443B-1F05-C3DEA5E7F033}"/>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4FA7535D-8257-3073-C662-80F54BBEE90E}"/>
              </a:ext>
            </a:extLst>
          </p:cNvPr>
          <p:cNvSpPr txBox="1"/>
          <p:nvPr/>
        </p:nvSpPr>
        <p:spPr>
          <a:xfrm>
            <a:off x="723900" y="2044164"/>
            <a:ext cx="10906125" cy="271242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Christ Pre</a:t>
            </a: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p</a:t>
            </a:r>
            <a:r>
              <a:rPr kumimoji="0" lang="en-US" sz="8800" i="0" u="none" strike="noStrike" kern="1400" cap="none" spc="0" normalizeH="0" baseline="0" noProof="0" dirty="0" err="1">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ared</a:t>
            </a:r>
            <a:r>
              <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         A Way for U</a:t>
            </a: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s</a:t>
            </a:r>
            <a:endPar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E514B195-25C9-FE6A-F953-F71B8023942C}"/>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66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The Empty Tomb Means That… </a:t>
            </a:r>
            <a:endParaRPr kumimoji="0" lang="en-US" sz="66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EB6ECFBE-DFF8-D8CB-24A2-CDC4B2DA8B78}"/>
              </a:ext>
            </a:extLst>
          </p:cNvPr>
          <p:cNvSpPr txBox="1"/>
          <p:nvPr/>
        </p:nvSpPr>
        <p:spPr>
          <a:xfrm>
            <a:off x="134986" y="5852723"/>
            <a:ext cx="8869056"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4400" i="1" kern="1400" noProof="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 Am The Way. The Truth and the Life</a:t>
            </a:r>
            <a:r>
              <a:rPr kumimoji="0" lang="en-US" sz="44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5BB134BC-1536-E54B-D2F3-86DACE23BD4B}"/>
              </a:ext>
            </a:extLst>
          </p:cNvPr>
          <p:cNvSpPr txBox="1">
            <a:spLocks noChangeArrowheads="1"/>
          </p:cNvSpPr>
          <p:nvPr/>
        </p:nvSpPr>
        <p:spPr bwMode="auto">
          <a:xfrm>
            <a:off x="9286351" y="5626991"/>
            <a:ext cx="2883158" cy="1288256"/>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John 14:6</a:t>
            </a:r>
          </a:p>
        </p:txBody>
      </p:sp>
    </p:spTree>
    <p:extLst>
      <p:ext uri="{BB962C8B-B14F-4D97-AF65-F5344CB8AC3E}">
        <p14:creationId xmlns:p14="http://schemas.microsoft.com/office/powerpoint/2010/main" val="251956510"/>
      </p:ext>
    </p:extLst>
  </p:cSld>
  <p:clrMapOvr>
    <a:masterClrMapping/>
  </p:clrMapOvr>
  <mc:AlternateContent xmlns:mc="http://schemas.openxmlformats.org/markup-compatibility/2006" xmlns:p14="http://schemas.microsoft.com/office/powerpoint/2010/main">
    <mc:Choice Requires="p14">
      <p:transition spd="slow" p14:dur="1500" advClick="0" advTm="16000">
        <p:split orient="vert"/>
      </p:transition>
    </mc:Choice>
    <mc:Fallback xmlns="">
      <p:transition spd="slow" advClick="0"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2000"/>
                                        <p:tgtEl>
                                          <p:spTgt spid="2">
                                            <p:txEl>
                                              <p:pRg st="0" end="0"/>
                                            </p:txEl>
                                          </p:spTgt>
                                        </p:tgtEl>
                                      </p:cBhvr>
                                    </p:animEffect>
                                  </p:childTnLst>
                                </p:cTn>
                              </p:par>
                            </p:childTnLst>
                          </p:cTn>
                        </p:par>
                        <p:par>
                          <p:cTn id="8" fill="hold">
                            <p:stCondLst>
                              <p:cond delay="2000"/>
                            </p:stCondLst>
                            <p:childTnLst>
                              <p:par>
                                <p:cTn id="9" presetID="16" presetClass="entr" presetSubtype="21"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barn(inVertical)">
                                      <p:cBhvr>
                                        <p:cTn id="11" dur="2000"/>
                                        <p:tgtEl>
                                          <p:spTgt spid="2">
                                            <p:txEl>
                                              <p:pRg st="1" end="1"/>
                                            </p:txEl>
                                          </p:spTgt>
                                        </p:tgtEl>
                                      </p:cBhvr>
                                    </p:animEffect>
                                  </p:childTnLst>
                                </p:cTn>
                              </p:par>
                            </p:childTnLst>
                          </p:cTn>
                        </p:par>
                        <p:par>
                          <p:cTn id="12" fill="hold">
                            <p:stCondLst>
                              <p:cond delay="4000"/>
                            </p:stCondLst>
                            <p:childTnLst>
                              <p:par>
                                <p:cTn id="13" presetID="22" presetClass="entr" presetSubtype="8" fill="hold" nodeType="afterEffect">
                                  <p:stCondLst>
                                    <p:cond delay="15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left)">
                                      <p:cBhvr>
                                        <p:cTn id="15" dur="2000"/>
                                        <p:tgtEl>
                                          <p:spTgt spid="6">
                                            <p:txEl>
                                              <p:pRg st="0" end="0"/>
                                            </p:txEl>
                                          </p:spTgt>
                                        </p:tgtEl>
                                      </p:cBhvr>
                                    </p:animEffect>
                                  </p:childTnLst>
                                </p:cTn>
                              </p:par>
                            </p:childTnLst>
                          </p:cTn>
                        </p:par>
                        <p:par>
                          <p:cTn id="16" fill="hold">
                            <p:stCondLst>
                              <p:cond delay="7500"/>
                            </p:stCondLst>
                            <p:childTnLst>
                              <p:par>
                                <p:cTn id="17" presetID="22" presetClass="entr" presetSubtype="8" fill="hold" nodeType="afterEffect">
                                  <p:stCondLst>
                                    <p:cond delay="100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wipe(left)">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A8D5322-26E9-86AE-6986-676C92CA7F9F}"/>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1C860314-DE54-2F04-57B2-9A8BD883E8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D35CC020-5DFF-D019-DC2F-5CCB21F4C424}"/>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DDDC27E3-DA1E-4DC2-8E70-30A0E16FDF52}"/>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CA70C7D9-F661-2B85-2F5F-204D77DFA096}"/>
              </a:ext>
            </a:extLst>
          </p:cNvPr>
          <p:cNvSpPr txBox="1"/>
          <p:nvPr/>
        </p:nvSpPr>
        <p:spPr>
          <a:xfrm>
            <a:off x="723900" y="2044164"/>
            <a:ext cx="10906125" cy="271242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Christ Save</a:t>
            </a: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s Us By His Shed Blood</a:t>
            </a:r>
            <a:endPar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C6A0D38C-B03D-9DF8-C26A-A722AC76FEB7}"/>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66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The Empty Tomb Means That… </a:t>
            </a:r>
            <a:endParaRPr kumimoji="0" lang="en-US" sz="66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D3ADFB0C-6C72-3FD8-146A-8DB8BF31AA81}"/>
              </a:ext>
            </a:extLst>
          </p:cNvPr>
          <p:cNvSpPr txBox="1"/>
          <p:nvPr/>
        </p:nvSpPr>
        <p:spPr>
          <a:xfrm>
            <a:off x="134986" y="5852723"/>
            <a:ext cx="8869056"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440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a:t>
            </a:r>
            <a:r>
              <a:rPr lang="en-US" sz="4400" i="1" kern="1400" noProof="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as Freed Us From Sin By His Blood</a:t>
            </a:r>
            <a:r>
              <a:rPr kumimoji="0" lang="en-US" sz="440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5630283B-DD5A-D638-4B30-5755FE21C773}"/>
              </a:ext>
            </a:extLst>
          </p:cNvPr>
          <p:cNvSpPr txBox="1">
            <a:spLocks noChangeArrowheads="1"/>
          </p:cNvSpPr>
          <p:nvPr/>
        </p:nvSpPr>
        <p:spPr bwMode="auto">
          <a:xfrm>
            <a:off x="9286351" y="5626991"/>
            <a:ext cx="2883158" cy="1288256"/>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Rev. 1:5</a:t>
            </a:r>
          </a:p>
        </p:txBody>
      </p:sp>
    </p:spTree>
    <p:extLst>
      <p:ext uri="{BB962C8B-B14F-4D97-AF65-F5344CB8AC3E}">
        <p14:creationId xmlns:p14="http://schemas.microsoft.com/office/powerpoint/2010/main" val="2450271297"/>
      </p:ext>
    </p:extLst>
  </p:cSld>
  <p:clrMapOvr>
    <a:masterClrMapping/>
  </p:clrMapOvr>
  <mc:AlternateContent xmlns:mc="http://schemas.openxmlformats.org/markup-compatibility/2006" xmlns:p14="http://schemas.microsoft.com/office/powerpoint/2010/main">
    <mc:Choice Requires="p14">
      <p:transition spd="slow" p14:dur="1500" advClick="0" advTm="16000">
        <p:split orient="vert"/>
      </p:transition>
    </mc:Choice>
    <mc:Fallback xmlns="">
      <p:transition spd="slow" advClick="0"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2000"/>
                                        <p:tgtEl>
                                          <p:spTgt spid="2">
                                            <p:txEl>
                                              <p:pRg st="0" end="0"/>
                                            </p:txEl>
                                          </p:spTgt>
                                        </p:tgtEl>
                                      </p:cBhvr>
                                    </p:animEffect>
                                  </p:childTnLst>
                                </p:cTn>
                              </p:par>
                            </p:childTnLst>
                          </p:cTn>
                        </p:par>
                        <p:par>
                          <p:cTn id="8" fill="hold">
                            <p:stCondLst>
                              <p:cond delay="2000"/>
                            </p:stCondLst>
                            <p:childTnLst>
                              <p:par>
                                <p:cTn id="9" presetID="22" presetClass="entr" presetSubtype="8" fill="hold" nodeType="afterEffect">
                                  <p:stCondLst>
                                    <p:cond delay="15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left)">
                                      <p:cBhvr>
                                        <p:cTn id="11" dur="2000"/>
                                        <p:tgtEl>
                                          <p:spTgt spid="6">
                                            <p:txEl>
                                              <p:pRg st="0" end="0"/>
                                            </p:txEl>
                                          </p:spTgt>
                                        </p:tgtEl>
                                      </p:cBhvr>
                                    </p:animEffect>
                                  </p:childTnLst>
                                </p:cTn>
                              </p:par>
                            </p:childTnLst>
                          </p:cTn>
                        </p:par>
                        <p:par>
                          <p:cTn id="12" fill="hold">
                            <p:stCondLst>
                              <p:cond delay="5500"/>
                            </p:stCondLst>
                            <p:childTnLst>
                              <p:par>
                                <p:cTn id="13" presetID="22" presetClass="entr" presetSubtype="8" fill="hold" nodeType="afterEffect">
                                  <p:stCondLst>
                                    <p:cond delay="10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left)">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799942B-28E7-EBF7-6DF0-6F82C9B0660B}"/>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873B5093-350D-A627-5A6F-FB52143099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2792E46F-4962-9110-3D4C-EE5D5CB1BC05}"/>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6127FDA6-2A51-7623-A8E8-673A300CD0D7}"/>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E2B49C32-3470-5AC4-5F2E-E3C0EFCBFD23}"/>
              </a:ext>
            </a:extLst>
          </p:cNvPr>
          <p:cNvSpPr txBox="1"/>
          <p:nvPr/>
        </p:nvSpPr>
        <p:spPr>
          <a:xfrm>
            <a:off x="419878" y="2044164"/>
            <a:ext cx="11504295" cy="271242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880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Sins Are Washed  Away in Baptism</a:t>
            </a:r>
            <a:endParaRPr kumimoji="0" lang="en-US" sz="880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C9F6BAA0-028C-18AC-98FB-4D600C850E6A}"/>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66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The Empty Tomb Means That… </a:t>
            </a:r>
            <a:endParaRPr kumimoji="0" lang="en-US" sz="66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D0BD9788-A8D6-689E-FFFC-A5AD67B37678}"/>
              </a:ext>
            </a:extLst>
          </p:cNvPr>
          <p:cNvSpPr txBox="1"/>
          <p:nvPr/>
        </p:nvSpPr>
        <p:spPr>
          <a:xfrm>
            <a:off x="22491" y="5852723"/>
            <a:ext cx="9961264"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rtl="0" eaLnBrk="1" fontAlgn="base" latinLnBrk="0" hangingPunct="1">
              <a:lnSpc>
                <a:spcPct val="100000"/>
              </a:lnSpc>
              <a:spcBef>
                <a:spcPts val="0"/>
              </a:spcBef>
              <a:spcAft>
                <a:spcPts val="0"/>
              </a:spcAft>
              <a:buClrTx/>
              <a:buSzTx/>
              <a:buFontTx/>
              <a:buNone/>
              <a:tabLst/>
              <a:defRPr/>
            </a:pPr>
            <a:r>
              <a:rPr lang="en-US" sz="4250" i="1" kern="1400" noProof="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Buried in Baptism – Raised Walk New Life</a:t>
            </a:r>
            <a:r>
              <a:rPr kumimoji="0" lang="en-US" sz="425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28B3DDD7-A9BD-7C84-E87D-3B5678171BFA}"/>
              </a:ext>
            </a:extLst>
          </p:cNvPr>
          <p:cNvSpPr txBox="1">
            <a:spLocks noChangeArrowheads="1"/>
          </p:cNvSpPr>
          <p:nvPr/>
        </p:nvSpPr>
        <p:spPr bwMode="auto">
          <a:xfrm>
            <a:off x="9732101" y="5569744"/>
            <a:ext cx="2307052" cy="1288256"/>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Rom. 6:4</a:t>
            </a:r>
          </a:p>
        </p:txBody>
      </p:sp>
    </p:spTree>
    <p:extLst>
      <p:ext uri="{BB962C8B-B14F-4D97-AF65-F5344CB8AC3E}">
        <p14:creationId xmlns:p14="http://schemas.microsoft.com/office/powerpoint/2010/main" val="3453634255"/>
      </p:ext>
    </p:extLst>
  </p:cSld>
  <p:clrMapOvr>
    <a:masterClrMapping/>
  </p:clrMapOvr>
  <mc:AlternateContent xmlns:mc="http://schemas.openxmlformats.org/markup-compatibility/2006" xmlns:p14="http://schemas.microsoft.com/office/powerpoint/2010/main">
    <mc:Choice Requires="p14">
      <p:transition spd="slow" p14:dur="1500" advClick="0" advTm="16000">
        <p:split orient="vert"/>
      </p:transition>
    </mc:Choice>
    <mc:Fallback xmlns="">
      <p:transition spd="slow" advClick="0"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2000"/>
                                        <p:tgtEl>
                                          <p:spTgt spid="2">
                                            <p:txEl>
                                              <p:pRg st="0" end="0"/>
                                            </p:txEl>
                                          </p:spTgt>
                                        </p:tgtEl>
                                      </p:cBhvr>
                                    </p:animEffect>
                                  </p:childTnLst>
                                </p:cTn>
                              </p:par>
                            </p:childTnLst>
                          </p:cTn>
                        </p:par>
                        <p:par>
                          <p:cTn id="8" fill="hold">
                            <p:stCondLst>
                              <p:cond delay="2000"/>
                            </p:stCondLst>
                            <p:childTnLst>
                              <p:par>
                                <p:cTn id="9" presetID="22" presetClass="entr" presetSubtype="8" fill="hold" nodeType="afterEffect">
                                  <p:stCondLst>
                                    <p:cond delay="15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left)">
                                      <p:cBhvr>
                                        <p:cTn id="11" dur="2000"/>
                                        <p:tgtEl>
                                          <p:spTgt spid="6">
                                            <p:txEl>
                                              <p:pRg st="0" end="0"/>
                                            </p:txEl>
                                          </p:spTgt>
                                        </p:tgtEl>
                                      </p:cBhvr>
                                    </p:animEffect>
                                  </p:childTnLst>
                                </p:cTn>
                              </p:par>
                            </p:childTnLst>
                          </p:cTn>
                        </p:par>
                        <p:par>
                          <p:cTn id="12" fill="hold">
                            <p:stCondLst>
                              <p:cond delay="5500"/>
                            </p:stCondLst>
                            <p:childTnLst>
                              <p:par>
                                <p:cTn id="13" presetID="22" presetClass="entr" presetSubtype="8" fill="hold" nodeType="afterEffect">
                                  <p:stCondLst>
                                    <p:cond delay="10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left)">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0295D7A-43D5-35DD-295E-7B19F03846DF}"/>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BA9744B9-9675-F4E7-FF6A-4D075A2875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7724D5BD-7FFB-5E52-CA1F-6CC1543C9A30}"/>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3F5F21F4-DF53-6B0D-EE96-A0E1353CC235}"/>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2" name="Text Box 3">
            <a:extLst>
              <a:ext uri="{FF2B5EF4-FFF2-40B4-BE49-F238E27FC236}">
                <a16:creationId xmlns:a16="http://schemas.microsoft.com/office/drawing/2014/main" id="{5CD93D17-BA53-59DC-58CF-E211DC86B809}"/>
              </a:ext>
            </a:extLst>
          </p:cNvPr>
          <p:cNvSpPr txBox="1"/>
          <p:nvPr/>
        </p:nvSpPr>
        <p:spPr>
          <a:xfrm>
            <a:off x="37866" y="2044164"/>
            <a:ext cx="12154134" cy="271242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US" sz="845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An Obedient Life Will Gain </a:t>
            </a:r>
            <a:r>
              <a:rPr lang="en-US" sz="845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An</a:t>
            </a:r>
            <a:r>
              <a:rPr kumimoji="0" lang="en-US" sz="845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 </a:t>
            </a:r>
            <a:r>
              <a:rPr lang="en-US" sz="8450" kern="1400" dirty="0">
                <a:solidFill>
                  <a:schemeClr val="bg1"/>
                </a:solidFill>
                <a:effectLst>
                  <a:outerShdw blurRad="38100" dist="38100" dir="2700000" algn="tl">
                    <a:srgbClr val="000000">
                      <a:alpha val="43137"/>
                    </a:srgbClr>
                  </a:outerShdw>
                </a:effectLst>
                <a:latin typeface="Georgia" panose="02040502050405020303" pitchFamily="18" charset="0"/>
                <a:ea typeface="Times New Roman" panose="02020603050405020304" pitchFamily="18" charset="0"/>
                <a:cs typeface="Times New Roman" panose="02020603050405020304" pitchFamily="18" charset="0"/>
              </a:rPr>
              <a:t>E</a:t>
            </a:r>
            <a:r>
              <a:rPr kumimoji="0" lang="en-US" sz="845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Georgia" panose="02040502050405020303" pitchFamily="18" charset="0"/>
                <a:ea typeface="Times New Roman" panose="02020603050405020304" pitchFamily="18" charset="0"/>
                <a:cs typeface="Times New Roman" panose="02020603050405020304" pitchFamily="18" charset="0"/>
              </a:rPr>
              <a:t>ternal Reward</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6000" i="0" u="none" strike="noStrike" kern="1200" cap="none" spc="0" normalizeH="0" baseline="0" noProof="0" dirty="0">
                <a:ln w="11113" cap="flat" cmpd="sng" algn="ctr">
                  <a:solidFill>
                    <a:srgbClr val="A6B727"/>
                  </a:solidFill>
                  <a:prstDash val="solid"/>
                  <a:round/>
                </a:ln>
                <a:solidFill>
                  <a:srgbClr val="E1EA9F"/>
                </a:solidFill>
                <a:effectLst/>
                <a:uLnTx/>
                <a:uFillTx/>
                <a:latin typeface="Georgia" panose="02040502050405020303" pitchFamily="18" charset="0"/>
                <a:ea typeface="Candara" panose="020E0502030303020204" pitchFamily="34" charset="0"/>
                <a:cs typeface="Times New Roman" panose="02020603050405020304" pitchFamily="18" charset="0"/>
              </a:rPr>
              <a:t> </a:t>
            </a:r>
            <a:endParaRPr kumimoji="0" lang="en-US" sz="6000" i="0" u="none" strike="noStrike" kern="1200" cap="none" spc="0" normalizeH="0" baseline="0" noProof="0" dirty="0">
              <a:ln>
                <a:noFill/>
              </a:ln>
              <a:solidFill>
                <a:srgbClr val="5E5E5E"/>
              </a:solidFill>
              <a:effectLst/>
              <a:uLnTx/>
              <a:uFillTx/>
              <a:latin typeface="Georgia" panose="02040502050405020303" pitchFamily="18" charset="0"/>
              <a:ea typeface="Candara" panose="020E0502030303020204" pitchFamily="34" charset="0"/>
              <a:cs typeface="Times New Roman" panose="02020603050405020304" pitchFamily="18" charset="0"/>
            </a:endParaRPr>
          </a:p>
        </p:txBody>
      </p:sp>
      <p:sp>
        <p:nvSpPr>
          <p:cNvPr id="4" name="Text Box 3">
            <a:extLst>
              <a:ext uri="{FF2B5EF4-FFF2-40B4-BE49-F238E27FC236}">
                <a16:creationId xmlns:a16="http://schemas.microsoft.com/office/drawing/2014/main" id="{3ABDF0D6-339F-8EB3-F56E-A71882232C6B}"/>
              </a:ext>
            </a:extLst>
          </p:cNvPr>
          <p:cNvSpPr txBox="1"/>
          <p:nvPr/>
        </p:nvSpPr>
        <p:spPr>
          <a:xfrm>
            <a:off x="152846" y="177282"/>
            <a:ext cx="11886307" cy="913411"/>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sz="6600" kern="1400" dirty="0">
                <a:solidFill>
                  <a:schemeClr val="bg1"/>
                </a:solidFill>
                <a:effectLst>
                  <a:outerShdw blurRad="38100" dist="38100" dir="2700000" algn="tl">
                    <a:srgbClr val="000000">
                      <a:alpha val="43137"/>
                    </a:srgbClr>
                  </a:outerShdw>
                </a:effectLst>
                <a:latin typeface="OttumHmkBold" panose="00000400000000000000" pitchFamily="2" charset="0"/>
                <a:ea typeface="Times New Roman" panose="02020603050405020304" pitchFamily="18" charset="0"/>
                <a:cs typeface="Times New Roman" panose="02020603050405020304" pitchFamily="18" charset="0"/>
              </a:rPr>
              <a:t>The Empty Tomb Means That… </a:t>
            </a:r>
            <a:endParaRPr kumimoji="0" lang="en-US" sz="6600" b="0" i="0"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OttumHmkBold" panose="00000400000000000000" pitchFamily="2" charset="0"/>
              <a:ea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244A96BE-9942-0424-9551-814ECC4EC215}"/>
              </a:ext>
            </a:extLst>
          </p:cNvPr>
          <p:cNvSpPr txBox="1"/>
          <p:nvPr/>
        </p:nvSpPr>
        <p:spPr>
          <a:xfrm>
            <a:off x="152846" y="5852723"/>
            <a:ext cx="9961264" cy="827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rtl="0" eaLnBrk="1" fontAlgn="base" latinLnBrk="0" hangingPunct="1">
              <a:lnSpc>
                <a:spcPct val="100000"/>
              </a:lnSpc>
              <a:spcBef>
                <a:spcPts val="0"/>
              </a:spcBef>
              <a:spcAft>
                <a:spcPts val="0"/>
              </a:spcAft>
              <a:buClrTx/>
              <a:buSzTx/>
              <a:buFontTx/>
              <a:buNone/>
              <a:tabLst/>
              <a:defRPr/>
            </a:pPr>
            <a:r>
              <a:rPr lang="en-US" sz="4250" i="1" kern="140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Behold, Your Reward is Great in Heaven</a:t>
            </a:r>
            <a:r>
              <a:rPr kumimoji="0" lang="en-US" sz="425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484708D6-4FE0-C7E3-A97F-5F3B2815673A}"/>
              </a:ext>
            </a:extLst>
          </p:cNvPr>
          <p:cNvSpPr txBox="1">
            <a:spLocks noChangeArrowheads="1"/>
          </p:cNvSpPr>
          <p:nvPr/>
        </p:nvSpPr>
        <p:spPr bwMode="auto">
          <a:xfrm>
            <a:off x="9386596" y="5710056"/>
            <a:ext cx="2652557" cy="1147944"/>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0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Luke 6:23</a:t>
            </a:r>
          </a:p>
        </p:txBody>
      </p:sp>
    </p:spTree>
    <p:extLst>
      <p:ext uri="{BB962C8B-B14F-4D97-AF65-F5344CB8AC3E}">
        <p14:creationId xmlns:p14="http://schemas.microsoft.com/office/powerpoint/2010/main" val="1881420276"/>
      </p:ext>
    </p:extLst>
  </p:cSld>
  <p:clrMapOvr>
    <a:masterClrMapping/>
  </p:clrMapOvr>
  <mc:AlternateContent xmlns:mc="http://schemas.openxmlformats.org/markup-compatibility/2006" xmlns:p14="http://schemas.microsoft.com/office/powerpoint/2010/main">
    <mc:Choice Requires="p14">
      <p:transition spd="slow" p14:dur="1500" advClick="0" advTm="16000">
        <p:split orient="vert"/>
      </p:transition>
    </mc:Choice>
    <mc:Fallback xmlns="">
      <p:transition spd="slow" advClick="0" advTm="16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2000"/>
                                        <p:tgtEl>
                                          <p:spTgt spid="2">
                                            <p:txEl>
                                              <p:pRg st="0" end="0"/>
                                            </p:txEl>
                                          </p:spTgt>
                                        </p:tgtEl>
                                      </p:cBhvr>
                                    </p:animEffect>
                                  </p:childTnLst>
                                </p:cTn>
                              </p:par>
                            </p:childTnLst>
                          </p:cTn>
                        </p:par>
                        <p:par>
                          <p:cTn id="8" fill="hold">
                            <p:stCondLst>
                              <p:cond delay="2000"/>
                            </p:stCondLst>
                            <p:childTnLst>
                              <p:par>
                                <p:cTn id="9" presetID="22" presetClass="entr" presetSubtype="8" fill="hold" nodeType="afterEffect">
                                  <p:stCondLst>
                                    <p:cond delay="1500"/>
                                  </p:stCondLst>
                                  <p:childTnLst>
                                    <p:set>
                                      <p:cBhvr>
                                        <p:cTn id="10" dur="1" fill="hold">
                                          <p:stCondLst>
                                            <p:cond delay="0"/>
                                          </p:stCondLst>
                                        </p:cTn>
                                        <p:tgtEl>
                                          <p:spTgt spid="6">
                                            <p:txEl>
                                              <p:pRg st="0" end="0"/>
                                            </p:txEl>
                                          </p:spTgt>
                                        </p:tgtEl>
                                        <p:attrNameLst>
                                          <p:attrName>style.visibility</p:attrName>
                                        </p:attrNameLst>
                                      </p:cBhvr>
                                      <p:to>
                                        <p:strVal val="visible"/>
                                      </p:to>
                                    </p:set>
                                    <p:animEffect transition="in" filter="wipe(left)">
                                      <p:cBhvr>
                                        <p:cTn id="11" dur="2000"/>
                                        <p:tgtEl>
                                          <p:spTgt spid="6">
                                            <p:txEl>
                                              <p:pRg st="0" end="0"/>
                                            </p:txEl>
                                          </p:spTgt>
                                        </p:tgtEl>
                                      </p:cBhvr>
                                    </p:animEffect>
                                  </p:childTnLst>
                                </p:cTn>
                              </p:par>
                            </p:childTnLst>
                          </p:cTn>
                        </p:par>
                        <p:par>
                          <p:cTn id="12" fill="hold">
                            <p:stCondLst>
                              <p:cond delay="5500"/>
                            </p:stCondLst>
                            <p:childTnLst>
                              <p:par>
                                <p:cTn id="13" presetID="22" presetClass="entr" presetSubtype="8" fill="hold" nodeType="afterEffect">
                                  <p:stCondLst>
                                    <p:cond delay="10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ipe(left)">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C7C4004-527C-B78A-E50D-CCBBEA39F53E}"/>
            </a:ext>
          </a:extLst>
        </p:cNvPr>
        <p:cNvGrpSpPr/>
        <p:nvPr/>
      </p:nvGrpSpPr>
      <p:grpSpPr>
        <a:xfrm>
          <a:off x="0" y="0"/>
          <a:ext cx="0" cy="0"/>
          <a:chOff x="0" y="0"/>
          <a:chExt cx="0" cy="0"/>
        </a:xfrm>
      </p:grpSpPr>
      <p:pic>
        <p:nvPicPr>
          <p:cNvPr id="1028" name="Picture 4" descr="Jesus Is Risen Stock Photos, Images and Backgrounds for Free Download">
            <a:extLst>
              <a:ext uri="{FF2B5EF4-FFF2-40B4-BE49-F238E27FC236}">
                <a16:creationId xmlns:a16="http://schemas.microsoft.com/office/drawing/2014/main" id="{D90B6917-A6A2-DB98-1532-BA41B4F03D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219214" cy="685799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425BEFDF-925D-F0DC-A3CC-0C0D70DFC4EF}"/>
              </a:ext>
            </a:extLst>
          </p:cNvPr>
          <p:cNvSpPr/>
          <p:nvPr/>
        </p:nvSpPr>
        <p:spPr>
          <a:xfrm>
            <a:off x="22491" y="-57248"/>
            <a:ext cx="12174231" cy="6915247"/>
          </a:xfrm>
          <a:prstGeom prst="rect">
            <a:avLst/>
          </a:prstGeom>
          <a:solidFill>
            <a:schemeClr val="tx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Arial"/>
            </a:endParaRPr>
          </a:p>
        </p:txBody>
      </p:sp>
      <p:sp>
        <p:nvSpPr>
          <p:cNvPr id="7" name="Text Box 3">
            <a:extLst>
              <a:ext uri="{FF2B5EF4-FFF2-40B4-BE49-F238E27FC236}">
                <a16:creationId xmlns:a16="http://schemas.microsoft.com/office/drawing/2014/main" id="{D0B3E504-56FD-64AA-0D8D-143DAE07FC82}"/>
              </a:ext>
            </a:extLst>
          </p:cNvPr>
          <p:cNvSpPr txBox="1"/>
          <p:nvPr/>
        </p:nvSpPr>
        <p:spPr>
          <a:xfrm>
            <a:off x="267827" y="1651620"/>
            <a:ext cx="10325431" cy="182008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20000"/>
              </a:lnSpc>
              <a:spcBef>
                <a:spcPts val="0"/>
              </a:spcBef>
              <a:spcAft>
                <a:spcPts val="600"/>
              </a:spcAft>
              <a:buClrTx/>
              <a:buSzTx/>
              <a:buFontTx/>
              <a:buNone/>
              <a:tabLst/>
              <a:defRPr/>
            </a:pPr>
            <a:r>
              <a:rPr kumimoji="0" lang="en-US" sz="4600" b="1" i="0" u="none" strike="noStrike" kern="1200" cap="none" spc="0" normalizeH="0" baseline="0" noProof="0" dirty="0">
                <a:ln w="11113" cap="flat" cmpd="sng" algn="ctr">
                  <a:solidFill>
                    <a:srgbClr val="A6B727"/>
                  </a:solidFill>
                  <a:prstDash val="solid"/>
                  <a:round/>
                </a:ln>
                <a:solidFill>
                  <a:srgbClr val="E1EA9F"/>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4600" b="0" i="0" u="none" strike="noStrike" kern="1200" cap="none" spc="0" normalizeH="0" baseline="0" noProof="0" dirty="0">
              <a:ln>
                <a:noFill/>
              </a:ln>
              <a:solidFill>
                <a:srgbClr val="5E5E5E"/>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6" name="Text Box 3">
            <a:extLst>
              <a:ext uri="{FF2B5EF4-FFF2-40B4-BE49-F238E27FC236}">
                <a16:creationId xmlns:a16="http://schemas.microsoft.com/office/drawing/2014/main" id="{626C04CE-25A4-AFA3-FFEC-22CBA5B0C4A8}"/>
              </a:ext>
            </a:extLst>
          </p:cNvPr>
          <p:cNvSpPr txBox="1"/>
          <p:nvPr/>
        </p:nvSpPr>
        <p:spPr>
          <a:xfrm>
            <a:off x="311468" y="396840"/>
            <a:ext cx="11706361" cy="6064317"/>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just" defTabSz="914400" rtl="0" eaLnBrk="1" fontAlgn="base" latinLnBrk="0" hangingPunct="1">
              <a:lnSpc>
                <a:spcPct val="100000"/>
              </a:lnSpc>
              <a:spcBef>
                <a:spcPts val="0"/>
              </a:spcBef>
              <a:spcAft>
                <a:spcPts val="0"/>
              </a:spcAft>
              <a:buClrTx/>
              <a:buSzTx/>
              <a:buFontTx/>
              <a:buNone/>
              <a:tabLst/>
              <a:defRPr/>
            </a:pPr>
            <a:r>
              <a:rPr kumimoji="0" lang="en-US" sz="4250" b="0" i="1" u="none" strike="noStrike" kern="1400" cap="none" spc="0" normalizeH="0" baseline="0" noProof="0" dirty="0">
                <a:ln>
                  <a:noFill/>
                </a:ln>
                <a:solidFill>
                  <a:schemeClr val="bg1"/>
                </a:solidFill>
                <a:effectLst>
                  <a:outerShdw blurRad="38100" dist="38100" dir="2700000" algn="tl">
                    <a:srgbClr val="000000">
                      <a:alpha val="43137"/>
                    </a:srgbClr>
                  </a:outerShdw>
                </a:effectLst>
                <a:uLnTx/>
                <a:uFillTx/>
                <a:latin typeface="Times New Roman" panose="02020603050405020304" pitchFamily="18" charset="0"/>
                <a:ea typeface="Times New Roman" panose="02020603050405020304" pitchFamily="18" charset="0"/>
                <a:cs typeface="Times New Roman" panose="02020603050405020304" pitchFamily="18" charset="0"/>
              </a:rPr>
              <a:t>“Therefore, since we are surrounded by so great a cloud of witnesses, let us also lay aside every weight, and sin which clings so closely, and let us run with endurance the race that is set before us, looking to Jesus, the founder and perfecter of our faith, who for the joy that was set before him endured the cross, despising the shame, and is seated at the right hand of the throne of God.”</a:t>
            </a:r>
          </a:p>
          <a:p>
            <a:pPr marL="0" marR="0" lvl="0" indent="0" algn="ctr" defTabSz="914400" rtl="0" eaLnBrk="1" fontAlgn="base" latinLnBrk="0" hangingPunct="1">
              <a:lnSpc>
                <a:spcPct val="120000"/>
              </a:lnSpc>
              <a:spcBef>
                <a:spcPts val="0"/>
              </a:spcBef>
              <a:spcAft>
                <a:spcPts val="600"/>
              </a:spcAft>
              <a:buClrTx/>
              <a:buSzTx/>
              <a:buFontTx/>
              <a:buNone/>
              <a:tabLst/>
              <a:defRPr/>
            </a:pPr>
            <a:r>
              <a:rPr kumimoji="0" lang="en-US" sz="3600" b="1" i="0" u="none" strike="noStrike" kern="1200" cap="none" spc="0" normalizeH="0" baseline="0" noProof="0" dirty="0">
                <a:ln w="11113" cap="flat" cmpd="sng" algn="ctr">
                  <a:solidFill>
                    <a:srgbClr val="A6B727"/>
                  </a:solidFill>
                  <a:prstDash val="solid"/>
                  <a:round/>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rPr>
              <a:t> </a:t>
            </a:r>
            <a:endParaRPr kumimoji="0" lang="en-US" sz="1200" b="0" i="0" u="none" strike="noStrike" kern="1200" cap="none" spc="0" normalizeH="0" baseline="0" noProof="0" dirty="0">
              <a:ln>
                <a:noFill/>
              </a:ln>
              <a:solidFill>
                <a:schemeClr val="bg1"/>
              </a:solidFill>
              <a:effectLst/>
              <a:uLnTx/>
              <a:uFillTx/>
              <a:latin typeface="Candara" panose="020E0502030303020204" pitchFamily="34" charset="0"/>
              <a:ea typeface="Candara" panose="020E0502030303020204" pitchFamily="34" charset="0"/>
              <a:cs typeface="Times New Roman" panose="02020603050405020304" pitchFamily="18" charset="0"/>
            </a:endParaRPr>
          </a:p>
        </p:txBody>
      </p:sp>
      <p:sp>
        <p:nvSpPr>
          <p:cNvPr id="8" name="Rectangle 2">
            <a:extLst>
              <a:ext uri="{FF2B5EF4-FFF2-40B4-BE49-F238E27FC236}">
                <a16:creationId xmlns:a16="http://schemas.microsoft.com/office/drawing/2014/main" id="{75615337-B1B6-5CFB-02F1-E4007CD69A00}"/>
              </a:ext>
            </a:extLst>
          </p:cNvPr>
          <p:cNvSpPr txBox="1">
            <a:spLocks noChangeArrowheads="1"/>
          </p:cNvSpPr>
          <p:nvPr/>
        </p:nvSpPr>
        <p:spPr bwMode="auto">
          <a:xfrm>
            <a:off x="8612155" y="5145832"/>
            <a:ext cx="3268377" cy="1418253"/>
          </a:xfrm>
          <a:prstGeom prst="rect">
            <a:avLst/>
          </a:prstGeom>
          <a:noFill/>
          <a:ln w="28575">
            <a:noFill/>
            <a:miter lim="800000"/>
            <a:headEnd/>
            <a:tailEnd/>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altLang="en-US" sz="5400" kern="0" dirty="0">
                <a:solidFill>
                  <a:srgbClr val="FFC000"/>
                </a:solidFill>
                <a:effectLst>
                  <a:outerShdw blurRad="38100" dist="38100" dir="2700000" algn="tl">
                    <a:srgbClr val="000000">
                      <a:alpha val="43137"/>
                    </a:srgbClr>
                  </a:outerShdw>
                </a:effectLst>
                <a:latin typeface="Brush Script MT" panose="03060802040406070304" pitchFamily="66" charset="0"/>
                <a:ea typeface="Tahoma" panose="020B0604030504040204" pitchFamily="34" charset="0"/>
                <a:cs typeface="Times New Roman" panose="02020603050405020304" pitchFamily="18" charset="0"/>
              </a:rPr>
              <a:t>Heb. 12:1-2</a:t>
            </a:r>
          </a:p>
        </p:txBody>
      </p:sp>
    </p:spTree>
    <p:extLst>
      <p:ext uri="{BB962C8B-B14F-4D97-AF65-F5344CB8AC3E}">
        <p14:creationId xmlns:p14="http://schemas.microsoft.com/office/powerpoint/2010/main" val="1509422523"/>
      </p:ext>
    </p:extLst>
  </p:cSld>
  <p:clrMapOvr>
    <a:masterClrMapping/>
  </p:clrMapOvr>
  <mc:AlternateContent xmlns:mc="http://schemas.openxmlformats.org/markup-compatibility/2006" xmlns:p14="http://schemas.microsoft.com/office/powerpoint/2010/main">
    <mc:Choice Requires="p14">
      <p:transition spd="slow" p14:dur="1500" advClick="0" advTm="19000">
        <p:split orient="vert"/>
      </p:transition>
    </mc:Choice>
    <mc:Fallback xmlns="">
      <p:transition spd="slow" advClick="0" advTm="1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par>
                          <p:cTn id="8" fill="hold">
                            <p:stCondLst>
                              <p:cond delay="2000"/>
                            </p:stCondLst>
                            <p:childTnLst>
                              <p:par>
                                <p:cTn id="9" presetID="22" presetClass="entr" presetSubtype="8" fill="hold"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wipe(left)">
                                      <p:cBhvr>
                                        <p:cTn id="11"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353</Words>
  <Application>Microsoft Office PowerPoint</Application>
  <PresentationFormat>Widescreen</PresentationFormat>
  <Paragraphs>77</Paragraphs>
  <Slides>10</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Brush Script MT</vt:lpstr>
      <vt:lpstr>Calibri</vt:lpstr>
      <vt:lpstr>Calibri Light</vt:lpstr>
      <vt:lpstr>Candara</vt:lpstr>
      <vt:lpstr>Georgia</vt:lpstr>
      <vt:lpstr>OttumHmkBold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Larry Wisdom</dc:creator>
  <cp:lastModifiedBy>Larry Wisdom</cp:lastModifiedBy>
  <cp:revision>52</cp:revision>
  <dcterms:created xsi:type="dcterms:W3CDTF">2026-03-12T18:52:05Z</dcterms:created>
  <dcterms:modified xsi:type="dcterms:W3CDTF">2026-03-21T23:16:19Z</dcterms:modified>
</cp:coreProperties>
</file>