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2"/>
  </p:notesMasterIdLst>
  <p:sldIdLst>
    <p:sldId id="413" r:id="rId3"/>
    <p:sldId id="1058" r:id="rId4"/>
    <p:sldId id="1067" r:id="rId5"/>
    <p:sldId id="1066" r:id="rId6"/>
    <p:sldId id="611" r:id="rId7"/>
    <p:sldId id="1068" r:id="rId8"/>
    <p:sldId id="1059" r:id="rId9"/>
    <p:sldId id="1070" r:id="rId10"/>
    <p:sldId id="10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B3A6F0-087A-42D5-9FC8-BEA987FA9762}" type="datetimeFigureOut">
              <a:rPr lang="en-US" smtClean="0"/>
              <a:t>3/7/2026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FAD354-67C5-474E-A2C1-D2DFB7B6FAFD}" type="slidenum">
              <a:rPr lang="en-US" smtClean="0"/>
              <a:t>‹#›</a:t>
            </a:fld>
            <a:endParaRPr lang="en-US"/>
          </a:p>
        </p:txBody>
      </p:sp>
    </p:spTree>
    <p:extLst>
      <p:ext uri="{BB962C8B-B14F-4D97-AF65-F5344CB8AC3E}">
        <p14:creationId xmlns:p14="http://schemas.microsoft.com/office/powerpoint/2010/main" val="3594554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9D6AA-A154-F417-6DEE-883DF64B25BC}"/>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5F5F3B61-E68F-ACC9-3E21-4AA9F9DC398D}"/>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CC9A2489-D33C-AF11-B4FC-EFD7753ADE66}"/>
              </a:ext>
            </a:extLst>
          </p:cNvPr>
          <p:cNvSpPr>
            <a:spLocks noGrp="1"/>
          </p:cNvSpPr>
          <p:nvPr>
            <p:ph type="body" idx="1"/>
          </p:nvPr>
        </p:nvSpPr>
        <p:spPr>
          <a:noFill/>
          <a:ln/>
        </p:spPr>
        <p:txBody>
          <a:bodyPr/>
          <a:lstStyle/>
          <a:p>
            <a:endParaRPr lang="en-US"/>
          </a:p>
        </p:txBody>
      </p:sp>
      <p:sp>
        <p:nvSpPr>
          <p:cNvPr id="22532" name="Slide Number Placeholder 3">
            <a:extLst>
              <a:ext uri="{FF2B5EF4-FFF2-40B4-BE49-F238E27FC236}">
                <a16:creationId xmlns:a16="http://schemas.microsoft.com/office/drawing/2014/main" id="{0AD69367-46F4-932E-C038-60B71021EDD6}"/>
              </a:ext>
            </a:extLst>
          </p:cNvPr>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0A97D5-CDB1-4D80-ABD5-6E330735278F}"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23683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a:p>
        </p:txBody>
      </p:sp>
      <p:sp>
        <p:nvSpPr>
          <p:cNvPr id="22532"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0A97D5-CDB1-4D80-ABD5-6E330735278F}"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7525D-776F-2D66-A647-59480378F9E5}"/>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0138975C-5EC7-AAC2-EACE-BAEAEB224026}"/>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6EEE8614-868C-53AA-A376-512E6DE66CD2}"/>
              </a:ext>
            </a:extLst>
          </p:cNvPr>
          <p:cNvSpPr>
            <a:spLocks noGrp="1"/>
          </p:cNvSpPr>
          <p:nvPr>
            <p:ph type="body" idx="1"/>
          </p:nvPr>
        </p:nvSpPr>
        <p:spPr>
          <a:noFill/>
          <a:ln/>
        </p:spPr>
        <p:txBody>
          <a:bodyPr/>
          <a:lstStyle/>
          <a:p>
            <a:endParaRPr lang="en-US"/>
          </a:p>
        </p:txBody>
      </p:sp>
      <p:sp>
        <p:nvSpPr>
          <p:cNvPr id="22532" name="Slide Number Placeholder 3">
            <a:extLst>
              <a:ext uri="{FF2B5EF4-FFF2-40B4-BE49-F238E27FC236}">
                <a16:creationId xmlns:a16="http://schemas.microsoft.com/office/drawing/2014/main" id="{C9663E95-BF6F-D117-CD61-16839386DE33}"/>
              </a:ext>
            </a:extLst>
          </p:cNvPr>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0A97D5-CDB1-4D80-ABD5-6E330735278F}"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94604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89E24-6DFE-75A5-0BA8-2D25A2E4C9CD}"/>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3AA2EE57-D259-0BCC-6B13-50AD16D40B07}"/>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9E6249FB-5356-0BA9-3C97-F2BE8301B828}"/>
              </a:ext>
            </a:extLst>
          </p:cNvPr>
          <p:cNvSpPr>
            <a:spLocks noGrp="1"/>
          </p:cNvSpPr>
          <p:nvPr>
            <p:ph type="body" idx="1"/>
          </p:nvPr>
        </p:nvSpPr>
        <p:spPr>
          <a:noFill/>
          <a:ln/>
        </p:spPr>
        <p:txBody>
          <a:bodyPr/>
          <a:lstStyle/>
          <a:p>
            <a:endParaRPr lang="en-US"/>
          </a:p>
        </p:txBody>
      </p:sp>
      <p:sp>
        <p:nvSpPr>
          <p:cNvPr id="22532" name="Slide Number Placeholder 3">
            <a:extLst>
              <a:ext uri="{FF2B5EF4-FFF2-40B4-BE49-F238E27FC236}">
                <a16:creationId xmlns:a16="http://schemas.microsoft.com/office/drawing/2014/main" id="{44380C52-7306-24F5-1B99-9C7489287296}"/>
              </a:ext>
            </a:extLst>
          </p:cNvPr>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0A97D5-CDB1-4D80-ABD5-6E330735278F}"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59538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9114D-CEE4-2C02-0354-58EC21254500}"/>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8500C17B-8362-CEB7-CEA6-38E8721271F4}"/>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F4D525FB-04EB-C2EB-3640-B94E7E734E55}"/>
              </a:ext>
            </a:extLst>
          </p:cNvPr>
          <p:cNvSpPr>
            <a:spLocks noGrp="1"/>
          </p:cNvSpPr>
          <p:nvPr>
            <p:ph type="body" idx="1"/>
          </p:nvPr>
        </p:nvSpPr>
        <p:spPr>
          <a:noFill/>
          <a:ln/>
        </p:spPr>
        <p:txBody>
          <a:bodyPr/>
          <a:lstStyle/>
          <a:p>
            <a:endParaRPr lang="en-US"/>
          </a:p>
        </p:txBody>
      </p:sp>
      <p:sp>
        <p:nvSpPr>
          <p:cNvPr id="22532" name="Slide Number Placeholder 3">
            <a:extLst>
              <a:ext uri="{FF2B5EF4-FFF2-40B4-BE49-F238E27FC236}">
                <a16:creationId xmlns:a16="http://schemas.microsoft.com/office/drawing/2014/main" id="{A71B39B8-E0D9-F34A-29FA-DE63534FB213}"/>
              </a:ext>
            </a:extLst>
          </p:cNvPr>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0A97D5-CDB1-4D80-ABD5-6E330735278F}" type="slidenum">
              <a:rPr kumimoji="0" 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50912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238A19C-C854-4B97-83C0-20294E03B25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81CB201-04E6-4832-B690-3F672BC9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52258AE-558D-47B3-956A-D2A62C9356B5}"/>
              </a:ext>
            </a:extLst>
          </p:cNvPr>
          <p:cNvSpPr>
            <a:spLocks noGrp="1" noChangeArrowheads="1"/>
          </p:cNvSpPr>
          <p:nvPr>
            <p:ph type="sldNum" sz="quarter" idx="12"/>
          </p:nvPr>
        </p:nvSpPr>
        <p:spPr>
          <a:ln/>
        </p:spPr>
        <p:txBody>
          <a:bodyPr/>
          <a:lstStyle>
            <a:lvl1pPr>
              <a:defRPr/>
            </a:lvl1pPr>
          </a:lstStyle>
          <a:p>
            <a:fld id="{BD27B068-FF57-4B71-86C2-02657EE0CD42}" type="slidenum">
              <a:rPr lang="en-US" altLang="en-US"/>
              <a:pPr/>
              <a:t>‹#›</a:t>
            </a:fld>
            <a:endParaRPr lang="en-US" altLang="en-US"/>
          </a:p>
        </p:txBody>
      </p:sp>
    </p:spTree>
    <p:extLst>
      <p:ext uri="{BB962C8B-B14F-4D97-AF65-F5344CB8AC3E}">
        <p14:creationId xmlns:p14="http://schemas.microsoft.com/office/powerpoint/2010/main" val="412461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D4E0B3E-BE88-470E-BB48-C0C312A09FC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18716FA-1CBD-41D3-9B58-397CDF20B6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72E688F-90E6-4018-9E7A-4ECF630F2FCB}"/>
              </a:ext>
            </a:extLst>
          </p:cNvPr>
          <p:cNvSpPr>
            <a:spLocks noGrp="1" noChangeArrowheads="1"/>
          </p:cNvSpPr>
          <p:nvPr>
            <p:ph type="sldNum" sz="quarter" idx="12"/>
          </p:nvPr>
        </p:nvSpPr>
        <p:spPr>
          <a:ln/>
        </p:spPr>
        <p:txBody>
          <a:bodyPr/>
          <a:lstStyle>
            <a:lvl1pPr>
              <a:defRPr/>
            </a:lvl1pPr>
          </a:lstStyle>
          <a:p>
            <a:fld id="{33DE2033-8526-470D-AF5D-62898678F3A5}" type="slidenum">
              <a:rPr lang="en-US" altLang="en-US"/>
              <a:pPr/>
              <a:t>‹#›</a:t>
            </a:fld>
            <a:endParaRPr lang="en-US" altLang="en-US"/>
          </a:p>
        </p:txBody>
      </p:sp>
    </p:spTree>
    <p:extLst>
      <p:ext uri="{BB962C8B-B14F-4D97-AF65-F5344CB8AC3E}">
        <p14:creationId xmlns:p14="http://schemas.microsoft.com/office/powerpoint/2010/main" val="1464191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D6B1108-9E1E-4B76-AF3D-3C185ABF46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893C143-5E26-4899-ACFB-3D131EC116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2F47C89-B90A-48FA-9D2E-D19513BAEDD3}"/>
              </a:ext>
            </a:extLst>
          </p:cNvPr>
          <p:cNvSpPr>
            <a:spLocks noGrp="1" noChangeArrowheads="1"/>
          </p:cNvSpPr>
          <p:nvPr>
            <p:ph type="sldNum" sz="quarter" idx="12"/>
          </p:nvPr>
        </p:nvSpPr>
        <p:spPr>
          <a:ln/>
        </p:spPr>
        <p:txBody>
          <a:bodyPr/>
          <a:lstStyle>
            <a:lvl1pPr>
              <a:defRPr/>
            </a:lvl1pPr>
          </a:lstStyle>
          <a:p>
            <a:fld id="{0F92A13C-0719-4D2E-8EBD-CCFDB9AEC45A}" type="slidenum">
              <a:rPr lang="en-US" altLang="en-US"/>
              <a:pPr/>
              <a:t>‹#›</a:t>
            </a:fld>
            <a:endParaRPr lang="en-US" altLang="en-US"/>
          </a:p>
        </p:txBody>
      </p:sp>
    </p:spTree>
    <p:extLst>
      <p:ext uri="{BB962C8B-B14F-4D97-AF65-F5344CB8AC3E}">
        <p14:creationId xmlns:p14="http://schemas.microsoft.com/office/powerpoint/2010/main" val="1534137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A739179D-3233-753A-2AE8-737C40702D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AD28546-7BE5-42E1-A729-1721272F19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63FE85-9079-F09D-47DA-7CD0D9FD0668}"/>
              </a:ext>
            </a:extLst>
          </p:cNvPr>
          <p:cNvSpPr>
            <a:spLocks noGrp="1" noChangeArrowheads="1"/>
          </p:cNvSpPr>
          <p:nvPr>
            <p:ph type="sldNum" sz="quarter" idx="12"/>
          </p:nvPr>
        </p:nvSpPr>
        <p:spPr>
          <a:ln/>
        </p:spPr>
        <p:txBody>
          <a:bodyPr/>
          <a:lstStyle>
            <a:lvl1pPr>
              <a:defRPr/>
            </a:lvl1pPr>
          </a:lstStyle>
          <a:p>
            <a:fld id="{B7FCEC17-1F25-4F4D-AF70-63A0763B0D25}" type="slidenum">
              <a:rPr lang="en-US" altLang="en-US"/>
              <a:pPr/>
              <a:t>‹#›</a:t>
            </a:fld>
            <a:endParaRPr lang="en-US" altLang="en-US"/>
          </a:p>
        </p:txBody>
      </p:sp>
    </p:spTree>
    <p:extLst>
      <p:ext uri="{BB962C8B-B14F-4D97-AF65-F5344CB8AC3E}">
        <p14:creationId xmlns:p14="http://schemas.microsoft.com/office/powerpoint/2010/main" val="2937801297"/>
      </p:ext>
    </p:extLst>
  </p:cSld>
  <p:clrMapOvr>
    <a:masterClrMapping/>
  </p:clrMapOvr>
  <p:transition spd="med" advTm="1200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DCACE13-123B-C65B-33C9-AB15E55B126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E730567-E3C2-F231-13AA-A4FE75AD93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43C91D2-4ABF-D2C8-2603-C2BB5AFDF4DF}"/>
              </a:ext>
            </a:extLst>
          </p:cNvPr>
          <p:cNvSpPr>
            <a:spLocks noGrp="1" noChangeArrowheads="1"/>
          </p:cNvSpPr>
          <p:nvPr>
            <p:ph type="sldNum" sz="quarter" idx="12"/>
          </p:nvPr>
        </p:nvSpPr>
        <p:spPr>
          <a:ln/>
        </p:spPr>
        <p:txBody>
          <a:bodyPr/>
          <a:lstStyle>
            <a:lvl1pPr>
              <a:defRPr/>
            </a:lvl1pPr>
          </a:lstStyle>
          <a:p>
            <a:fld id="{09E0C0BF-8126-46CD-9D5E-3423D7A54222}" type="slidenum">
              <a:rPr lang="en-US" altLang="en-US"/>
              <a:pPr/>
              <a:t>‹#›</a:t>
            </a:fld>
            <a:endParaRPr lang="en-US" altLang="en-US"/>
          </a:p>
        </p:txBody>
      </p:sp>
    </p:spTree>
    <p:extLst>
      <p:ext uri="{BB962C8B-B14F-4D97-AF65-F5344CB8AC3E}">
        <p14:creationId xmlns:p14="http://schemas.microsoft.com/office/powerpoint/2010/main" val="4085708761"/>
      </p:ext>
    </p:extLst>
  </p:cSld>
  <p:clrMapOvr>
    <a:masterClrMapping/>
  </p:clrMapOvr>
  <p:transition spd="med" advTm="1200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9432ABC-EF98-A30E-ACB9-077C9E3C710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87B67E1-7333-0E50-AF66-B55AF9E021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30E31D-442F-BA6B-6A0E-B31545E6F8B4}"/>
              </a:ext>
            </a:extLst>
          </p:cNvPr>
          <p:cNvSpPr>
            <a:spLocks noGrp="1" noChangeArrowheads="1"/>
          </p:cNvSpPr>
          <p:nvPr>
            <p:ph type="sldNum" sz="quarter" idx="12"/>
          </p:nvPr>
        </p:nvSpPr>
        <p:spPr>
          <a:ln/>
        </p:spPr>
        <p:txBody>
          <a:bodyPr/>
          <a:lstStyle>
            <a:lvl1pPr>
              <a:defRPr/>
            </a:lvl1pPr>
          </a:lstStyle>
          <a:p>
            <a:fld id="{16068D76-7151-42AB-9D3A-0C9A3FC310CC}" type="slidenum">
              <a:rPr lang="en-US" altLang="en-US"/>
              <a:pPr/>
              <a:t>‹#›</a:t>
            </a:fld>
            <a:endParaRPr lang="en-US" altLang="en-US"/>
          </a:p>
        </p:txBody>
      </p:sp>
    </p:spTree>
    <p:extLst>
      <p:ext uri="{BB962C8B-B14F-4D97-AF65-F5344CB8AC3E}">
        <p14:creationId xmlns:p14="http://schemas.microsoft.com/office/powerpoint/2010/main" val="1455850491"/>
      </p:ext>
    </p:extLst>
  </p:cSld>
  <p:clrMapOvr>
    <a:masterClrMapping/>
  </p:clrMapOvr>
  <p:transition spd="med" advTm="1200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A3FE0C5E-BB22-871D-4268-D303D90602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0AA92A0-7FB1-ABB2-AA55-E465FC107B7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D893754-2D21-E232-CD84-CB826AF716AA}"/>
              </a:ext>
            </a:extLst>
          </p:cNvPr>
          <p:cNvSpPr>
            <a:spLocks noGrp="1" noChangeArrowheads="1"/>
          </p:cNvSpPr>
          <p:nvPr>
            <p:ph type="sldNum" sz="quarter" idx="12"/>
          </p:nvPr>
        </p:nvSpPr>
        <p:spPr>
          <a:ln/>
        </p:spPr>
        <p:txBody>
          <a:bodyPr/>
          <a:lstStyle>
            <a:lvl1pPr>
              <a:defRPr/>
            </a:lvl1pPr>
          </a:lstStyle>
          <a:p>
            <a:fld id="{BA22EC87-BE91-48AA-AE3C-B3D6CB0C307D}" type="slidenum">
              <a:rPr lang="en-US" altLang="en-US"/>
              <a:pPr/>
              <a:t>‹#›</a:t>
            </a:fld>
            <a:endParaRPr lang="en-US" altLang="en-US"/>
          </a:p>
        </p:txBody>
      </p:sp>
    </p:spTree>
    <p:extLst>
      <p:ext uri="{BB962C8B-B14F-4D97-AF65-F5344CB8AC3E}">
        <p14:creationId xmlns:p14="http://schemas.microsoft.com/office/powerpoint/2010/main" val="2634262399"/>
      </p:ext>
    </p:extLst>
  </p:cSld>
  <p:clrMapOvr>
    <a:masterClrMapping/>
  </p:clrMapOvr>
  <p:transition spd="med" advTm="1200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E6A0279-F4AE-CADF-3D1A-D4678665116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79D3542-C0BC-4C10-EC8E-C0FF6EE3A0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E0CB1D1-CE67-8F3E-C9A9-52F881B81A4C}"/>
              </a:ext>
            </a:extLst>
          </p:cNvPr>
          <p:cNvSpPr>
            <a:spLocks noGrp="1" noChangeArrowheads="1"/>
          </p:cNvSpPr>
          <p:nvPr>
            <p:ph type="sldNum" sz="quarter" idx="12"/>
          </p:nvPr>
        </p:nvSpPr>
        <p:spPr>
          <a:ln/>
        </p:spPr>
        <p:txBody>
          <a:bodyPr/>
          <a:lstStyle>
            <a:lvl1pPr>
              <a:defRPr/>
            </a:lvl1pPr>
          </a:lstStyle>
          <a:p>
            <a:fld id="{F6EFD569-A5D7-4965-9671-B0C812FBEE35}" type="slidenum">
              <a:rPr lang="en-US" altLang="en-US"/>
              <a:pPr/>
              <a:t>‹#›</a:t>
            </a:fld>
            <a:endParaRPr lang="en-US" altLang="en-US"/>
          </a:p>
        </p:txBody>
      </p:sp>
    </p:spTree>
    <p:extLst>
      <p:ext uri="{BB962C8B-B14F-4D97-AF65-F5344CB8AC3E}">
        <p14:creationId xmlns:p14="http://schemas.microsoft.com/office/powerpoint/2010/main" val="2157059430"/>
      </p:ext>
    </p:extLst>
  </p:cSld>
  <p:clrMapOvr>
    <a:masterClrMapping/>
  </p:clrMapOvr>
  <p:transition spd="med" advTm="1200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0A946BB-8825-A55D-78BB-CCCAAFB3699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B3032B9-A726-3FD6-53EA-B3357D75BC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57FAF9C-D6C0-2102-3578-435A12D2AB1C}"/>
              </a:ext>
            </a:extLst>
          </p:cNvPr>
          <p:cNvSpPr>
            <a:spLocks noGrp="1" noChangeArrowheads="1"/>
          </p:cNvSpPr>
          <p:nvPr>
            <p:ph type="sldNum" sz="quarter" idx="12"/>
          </p:nvPr>
        </p:nvSpPr>
        <p:spPr>
          <a:ln/>
        </p:spPr>
        <p:txBody>
          <a:bodyPr/>
          <a:lstStyle>
            <a:lvl1pPr>
              <a:defRPr/>
            </a:lvl1pPr>
          </a:lstStyle>
          <a:p>
            <a:fld id="{6C846FC0-A4C1-48DC-B4D1-6FF19587F174}" type="slidenum">
              <a:rPr lang="en-US" altLang="en-US"/>
              <a:pPr/>
              <a:t>‹#›</a:t>
            </a:fld>
            <a:endParaRPr lang="en-US" altLang="en-US"/>
          </a:p>
        </p:txBody>
      </p:sp>
    </p:spTree>
    <p:extLst>
      <p:ext uri="{BB962C8B-B14F-4D97-AF65-F5344CB8AC3E}">
        <p14:creationId xmlns:p14="http://schemas.microsoft.com/office/powerpoint/2010/main" val="3412110133"/>
      </p:ext>
    </p:extLst>
  </p:cSld>
  <p:clrMapOvr>
    <a:masterClrMapping/>
  </p:clrMapOvr>
  <p:transition spd="med" advTm="1200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F6922E4-B4FF-A899-C9D2-65BE46D01BF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1712616-D5FA-6643-0038-D330E58BB5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E418593-5D98-9AE3-24D0-95FE4556F183}"/>
              </a:ext>
            </a:extLst>
          </p:cNvPr>
          <p:cNvSpPr>
            <a:spLocks noGrp="1" noChangeArrowheads="1"/>
          </p:cNvSpPr>
          <p:nvPr>
            <p:ph type="sldNum" sz="quarter" idx="12"/>
          </p:nvPr>
        </p:nvSpPr>
        <p:spPr>
          <a:ln/>
        </p:spPr>
        <p:txBody>
          <a:bodyPr/>
          <a:lstStyle>
            <a:lvl1pPr>
              <a:defRPr/>
            </a:lvl1pPr>
          </a:lstStyle>
          <a:p>
            <a:fld id="{5D569A31-4C18-4E5A-8147-5DDB31DD75B8}" type="slidenum">
              <a:rPr lang="en-US" altLang="en-US"/>
              <a:pPr/>
              <a:t>‹#›</a:t>
            </a:fld>
            <a:endParaRPr lang="en-US" altLang="en-US"/>
          </a:p>
        </p:txBody>
      </p:sp>
    </p:spTree>
    <p:extLst>
      <p:ext uri="{BB962C8B-B14F-4D97-AF65-F5344CB8AC3E}">
        <p14:creationId xmlns:p14="http://schemas.microsoft.com/office/powerpoint/2010/main" val="111089974"/>
      </p:ext>
    </p:extLst>
  </p:cSld>
  <p:clrMapOvr>
    <a:masterClrMapping/>
  </p:clrMapOvr>
  <p:transition spd="med" advTm="1200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556CE4B-4401-B280-6273-6CF0A251AB3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EE970DD-806B-E47C-41A8-3E6BB1AFDA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913B2CB-E50D-4E2B-863B-B9E912E97297}"/>
              </a:ext>
            </a:extLst>
          </p:cNvPr>
          <p:cNvSpPr>
            <a:spLocks noGrp="1" noChangeArrowheads="1"/>
          </p:cNvSpPr>
          <p:nvPr>
            <p:ph type="sldNum" sz="quarter" idx="12"/>
          </p:nvPr>
        </p:nvSpPr>
        <p:spPr>
          <a:ln/>
        </p:spPr>
        <p:txBody>
          <a:bodyPr/>
          <a:lstStyle>
            <a:lvl1pPr>
              <a:defRPr/>
            </a:lvl1pPr>
          </a:lstStyle>
          <a:p>
            <a:fld id="{EF378848-11AE-48FD-BA6E-8A31B222011E}" type="slidenum">
              <a:rPr lang="en-US" altLang="en-US"/>
              <a:pPr/>
              <a:t>‹#›</a:t>
            </a:fld>
            <a:endParaRPr lang="en-US" altLang="en-US"/>
          </a:p>
        </p:txBody>
      </p:sp>
    </p:spTree>
    <p:extLst>
      <p:ext uri="{BB962C8B-B14F-4D97-AF65-F5344CB8AC3E}">
        <p14:creationId xmlns:p14="http://schemas.microsoft.com/office/powerpoint/2010/main" val="4196525581"/>
      </p:ext>
    </p:extLst>
  </p:cSld>
  <p:clrMapOvr>
    <a:masterClrMapping/>
  </p:clrMapOvr>
  <p:transition spd="med" advTm="12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89E308-A1C2-4E97-961E-D61507A48E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1B50F7E-9503-4F2E-A6BD-4C51B7644B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C101539-54BF-465F-BE5F-40D47E547987}"/>
              </a:ext>
            </a:extLst>
          </p:cNvPr>
          <p:cNvSpPr>
            <a:spLocks noGrp="1" noChangeArrowheads="1"/>
          </p:cNvSpPr>
          <p:nvPr>
            <p:ph type="sldNum" sz="quarter" idx="12"/>
          </p:nvPr>
        </p:nvSpPr>
        <p:spPr>
          <a:ln/>
        </p:spPr>
        <p:txBody>
          <a:bodyPr/>
          <a:lstStyle>
            <a:lvl1pPr>
              <a:defRPr/>
            </a:lvl1pPr>
          </a:lstStyle>
          <a:p>
            <a:fld id="{A6C1CA04-1201-4FE0-98EA-45CC682C1080}" type="slidenum">
              <a:rPr lang="en-US" altLang="en-US"/>
              <a:pPr/>
              <a:t>‹#›</a:t>
            </a:fld>
            <a:endParaRPr lang="en-US" altLang="en-US"/>
          </a:p>
        </p:txBody>
      </p:sp>
    </p:spTree>
    <p:extLst>
      <p:ext uri="{BB962C8B-B14F-4D97-AF65-F5344CB8AC3E}">
        <p14:creationId xmlns:p14="http://schemas.microsoft.com/office/powerpoint/2010/main" val="38285486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8CE1EE3-B964-E1A8-0A67-74901426969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A4814C-6102-3A0F-58CD-A79D6B5089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60C99BE-B562-5C81-45E2-E544E06B57DA}"/>
              </a:ext>
            </a:extLst>
          </p:cNvPr>
          <p:cNvSpPr>
            <a:spLocks noGrp="1" noChangeArrowheads="1"/>
          </p:cNvSpPr>
          <p:nvPr>
            <p:ph type="sldNum" sz="quarter" idx="12"/>
          </p:nvPr>
        </p:nvSpPr>
        <p:spPr>
          <a:ln/>
        </p:spPr>
        <p:txBody>
          <a:bodyPr/>
          <a:lstStyle>
            <a:lvl1pPr>
              <a:defRPr/>
            </a:lvl1pPr>
          </a:lstStyle>
          <a:p>
            <a:fld id="{49994E77-6072-479E-96A9-06B948441DA6}" type="slidenum">
              <a:rPr lang="en-US" altLang="en-US"/>
              <a:pPr/>
              <a:t>‹#›</a:t>
            </a:fld>
            <a:endParaRPr lang="en-US" altLang="en-US"/>
          </a:p>
        </p:txBody>
      </p:sp>
    </p:spTree>
    <p:extLst>
      <p:ext uri="{BB962C8B-B14F-4D97-AF65-F5344CB8AC3E}">
        <p14:creationId xmlns:p14="http://schemas.microsoft.com/office/powerpoint/2010/main" val="1970667748"/>
      </p:ext>
    </p:extLst>
  </p:cSld>
  <p:clrMapOvr>
    <a:masterClrMapping/>
  </p:clrMapOvr>
  <p:transition spd="med" advTm="1200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F4B482C-383B-0772-61CF-5176F2999B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2DF3154-4E1D-9985-1353-F05F718F6F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620EB04-C729-F5EA-8048-588AE41FF8AA}"/>
              </a:ext>
            </a:extLst>
          </p:cNvPr>
          <p:cNvSpPr>
            <a:spLocks noGrp="1" noChangeArrowheads="1"/>
          </p:cNvSpPr>
          <p:nvPr>
            <p:ph type="sldNum" sz="quarter" idx="12"/>
          </p:nvPr>
        </p:nvSpPr>
        <p:spPr>
          <a:ln/>
        </p:spPr>
        <p:txBody>
          <a:bodyPr/>
          <a:lstStyle>
            <a:lvl1pPr>
              <a:defRPr/>
            </a:lvl1pPr>
          </a:lstStyle>
          <a:p>
            <a:fld id="{7D9A14F8-D6C6-4388-A0E7-8557010D34B2}" type="slidenum">
              <a:rPr lang="en-US" altLang="en-US"/>
              <a:pPr/>
              <a:t>‹#›</a:t>
            </a:fld>
            <a:endParaRPr lang="en-US" altLang="en-US"/>
          </a:p>
        </p:txBody>
      </p:sp>
    </p:spTree>
    <p:extLst>
      <p:ext uri="{BB962C8B-B14F-4D97-AF65-F5344CB8AC3E}">
        <p14:creationId xmlns:p14="http://schemas.microsoft.com/office/powerpoint/2010/main" val="453346404"/>
      </p:ext>
    </p:extLst>
  </p:cSld>
  <p:clrMapOvr>
    <a:masterClrMapping/>
  </p:clrMapOvr>
  <p:transition spd="med" advTm="1200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C329531-006C-5B15-4EFF-DCA65E6E16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6FC3902-72E7-AEBF-8A0B-483D60B0826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FCF3F2D-7837-BF13-4C7D-56074C00053F}"/>
              </a:ext>
            </a:extLst>
          </p:cNvPr>
          <p:cNvSpPr>
            <a:spLocks noGrp="1" noChangeArrowheads="1"/>
          </p:cNvSpPr>
          <p:nvPr>
            <p:ph type="sldNum" sz="quarter" idx="12"/>
          </p:nvPr>
        </p:nvSpPr>
        <p:spPr>
          <a:ln/>
        </p:spPr>
        <p:txBody>
          <a:bodyPr/>
          <a:lstStyle>
            <a:lvl1pPr>
              <a:defRPr/>
            </a:lvl1pPr>
          </a:lstStyle>
          <a:p>
            <a:fld id="{99C1CB87-7C79-4CBC-9E93-4163D2BAD0DD}" type="slidenum">
              <a:rPr lang="en-US" altLang="en-US"/>
              <a:pPr/>
              <a:t>‹#›</a:t>
            </a:fld>
            <a:endParaRPr lang="en-US" altLang="en-US"/>
          </a:p>
        </p:txBody>
      </p:sp>
    </p:spTree>
    <p:extLst>
      <p:ext uri="{BB962C8B-B14F-4D97-AF65-F5344CB8AC3E}">
        <p14:creationId xmlns:p14="http://schemas.microsoft.com/office/powerpoint/2010/main" val="3210759486"/>
      </p:ext>
    </p:extLst>
  </p:cSld>
  <p:clrMapOvr>
    <a:masterClrMapping/>
  </p:clrMapOvr>
  <p:transition spd="med" advTm="12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48EE218-72BE-483B-8E33-A3B32AD68B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D8E45B5-E8E1-48F2-B4CA-00668E1C52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6F3144-3AA4-4A24-BE35-15B7926CAD5D}"/>
              </a:ext>
            </a:extLst>
          </p:cNvPr>
          <p:cNvSpPr>
            <a:spLocks noGrp="1" noChangeArrowheads="1"/>
          </p:cNvSpPr>
          <p:nvPr>
            <p:ph type="sldNum" sz="quarter" idx="12"/>
          </p:nvPr>
        </p:nvSpPr>
        <p:spPr>
          <a:ln/>
        </p:spPr>
        <p:txBody>
          <a:bodyPr/>
          <a:lstStyle>
            <a:lvl1pPr>
              <a:defRPr/>
            </a:lvl1pPr>
          </a:lstStyle>
          <a:p>
            <a:fld id="{1BB42ACA-8D7C-49E9-8C3A-EF408174E509}" type="slidenum">
              <a:rPr lang="en-US" altLang="en-US"/>
              <a:pPr/>
              <a:t>‹#›</a:t>
            </a:fld>
            <a:endParaRPr lang="en-US" altLang="en-US"/>
          </a:p>
        </p:txBody>
      </p:sp>
    </p:spTree>
    <p:extLst>
      <p:ext uri="{BB962C8B-B14F-4D97-AF65-F5344CB8AC3E}">
        <p14:creationId xmlns:p14="http://schemas.microsoft.com/office/powerpoint/2010/main" val="1236978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ED8B4E6-E298-44D3-9715-C486C03A207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3283D1C-FC8D-4C40-B31C-55EC27F873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DD09B58-DBA0-4185-932D-A4EE63857A6B}"/>
              </a:ext>
            </a:extLst>
          </p:cNvPr>
          <p:cNvSpPr>
            <a:spLocks noGrp="1" noChangeArrowheads="1"/>
          </p:cNvSpPr>
          <p:nvPr>
            <p:ph type="sldNum" sz="quarter" idx="12"/>
          </p:nvPr>
        </p:nvSpPr>
        <p:spPr>
          <a:ln/>
        </p:spPr>
        <p:txBody>
          <a:bodyPr/>
          <a:lstStyle>
            <a:lvl1pPr>
              <a:defRPr/>
            </a:lvl1pPr>
          </a:lstStyle>
          <a:p>
            <a:fld id="{08B1D9ED-C442-4572-A9FF-0A5074348E67}" type="slidenum">
              <a:rPr lang="en-US" altLang="en-US"/>
              <a:pPr/>
              <a:t>‹#›</a:t>
            </a:fld>
            <a:endParaRPr lang="en-US" altLang="en-US"/>
          </a:p>
        </p:txBody>
      </p:sp>
    </p:spTree>
    <p:extLst>
      <p:ext uri="{BB962C8B-B14F-4D97-AF65-F5344CB8AC3E}">
        <p14:creationId xmlns:p14="http://schemas.microsoft.com/office/powerpoint/2010/main" val="3991886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5FC53211-3E7E-4B85-A4DB-EEDD4A791F9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521A770-3098-421B-A8AF-4C010206B6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5372D26-E4F6-48CE-861B-5F530D56F387}"/>
              </a:ext>
            </a:extLst>
          </p:cNvPr>
          <p:cNvSpPr>
            <a:spLocks noGrp="1" noChangeArrowheads="1"/>
          </p:cNvSpPr>
          <p:nvPr>
            <p:ph type="sldNum" sz="quarter" idx="12"/>
          </p:nvPr>
        </p:nvSpPr>
        <p:spPr>
          <a:ln/>
        </p:spPr>
        <p:txBody>
          <a:bodyPr/>
          <a:lstStyle>
            <a:lvl1pPr>
              <a:defRPr/>
            </a:lvl1pPr>
          </a:lstStyle>
          <a:p>
            <a:fld id="{454ACDEC-FB8D-4618-9464-08A7522F5816}" type="slidenum">
              <a:rPr lang="en-US" altLang="en-US"/>
              <a:pPr/>
              <a:t>‹#›</a:t>
            </a:fld>
            <a:endParaRPr lang="en-US" altLang="en-US"/>
          </a:p>
        </p:txBody>
      </p:sp>
    </p:spTree>
    <p:extLst>
      <p:ext uri="{BB962C8B-B14F-4D97-AF65-F5344CB8AC3E}">
        <p14:creationId xmlns:p14="http://schemas.microsoft.com/office/powerpoint/2010/main" val="25209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8A5FF3-D7AE-4609-BAF4-1182707E91C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3DDB369-F928-4AFE-BC43-D01F12437C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A4987B27-2F8E-4622-8420-AD24F9CB6CCF}"/>
              </a:ext>
            </a:extLst>
          </p:cNvPr>
          <p:cNvSpPr>
            <a:spLocks noGrp="1" noChangeArrowheads="1"/>
          </p:cNvSpPr>
          <p:nvPr>
            <p:ph type="sldNum" sz="quarter" idx="12"/>
          </p:nvPr>
        </p:nvSpPr>
        <p:spPr>
          <a:ln/>
        </p:spPr>
        <p:txBody>
          <a:bodyPr/>
          <a:lstStyle>
            <a:lvl1pPr>
              <a:defRPr/>
            </a:lvl1pPr>
          </a:lstStyle>
          <a:p>
            <a:fld id="{EFCC7C8E-5088-4386-9A94-2CB040971801}" type="slidenum">
              <a:rPr lang="en-US" altLang="en-US"/>
              <a:pPr/>
              <a:t>‹#›</a:t>
            </a:fld>
            <a:endParaRPr lang="en-US" altLang="en-US"/>
          </a:p>
        </p:txBody>
      </p:sp>
    </p:spTree>
    <p:extLst>
      <p:ext uri="{BB962C8B-B14F-4D97-AF65-F5344CB8AC3E}">
        <p14:creationId xmlns:p14="http://schemas.microsoft.com/office/powerpoint/2010/main" val="3132418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F93AE4-D29D-4926-938A-482EAC3DBDE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2905954-9A26-4085-BA7B-DBE460BA0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89BD4434-DD84-4024-A42A-861ADBDA4DAE}"/>
              </a:ext>
            </a:extLst>
          </p:cNvPr>
          <p:cNvSpPr>
            <a:spLocks noGrp="1" noChangeArrowheads="1"/>
          </p:cNvSpPr>
          <p:nvPr>
            <p:ph type="sldNum" sz="quarter" idx="12"/>
          </p:nvPr>
        </p:nvSpPr>
        <p:spPr>
          <a:ln/>
        </p:spPr>
        <p:txBody>
          <a:bodyPr/>
          <a:lstStyle>
            <a:lvl1pPr>
              <a:defRPr/>
            </a:lvl1pPr>
          </a:lstStyle>
          <a:p>
            <a:fld id="{EC4C2C07-5F70-40B3-A6B3-0E56B7552235}" type="slidenum">
              <a:rPr lang="en-US" altLang="en-US"/>
              <a:pPr/>
              <a:t>‹#›</a:t>
            </a:fld>
            <a:endParaRPr lang="en-US" altLang="en-US"/>
          </a:p>
        </p:txBody>
      </p:sp>
    </p:spTree>
    <p:extLst>
      <p:ext uri="{BB962C8B-B14F-4D97-AF65-F5344CB8AC3E}">
        <p14:creationId xmlns:p14="http://schemas.microsoft.com/office/powerpoint/2010/main" val="2347657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5AD1A4-9E15-4D30-9057-1BBEB1DEA91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CEBA2C-3FC7-4C6D-BCA4-0399DFF050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5260355-C593-4E99-BF74-3E4C1C2DF847}"/>
              </a:ext>
            </a:extLst>
          </p:cNvPr>
          <p:cNvSpPr>
            <a:spLocks noGrp="1" noChangeArrowheads="1"/>
          </p:cNvSpPr>
          <p:nvPr>
            <p:ph type="sldNum" sz="quarter" idx="12"/>
          </p:nvPr>
        </p:nvSpPr>
        <p:spPr>
          <a:ln/>
        </p:spPr>
        <p:txBody>
          <a:bodyPr/>
          <a:lstStyle>
            <a:lvl1pPr>
              <a:defRPr/>
            </a:lvl1pPr>
          </a:lstStyle>
          <a:p>
            <a:fld id="{6D6157A8-696C-43E5-A205-252C11717BCA}" type="slidenum">
              <a:rPr lang="en-US" altLang="en-US"/>
              <a:pPr/>
              <a:t>‹#›</a:t>
            </a:fld>
            <a:endParaRPr lang="en-US" altLang="en-US"/>
          </a:p>
        </p:txBody>
      </p:sp>
    </p:spTree>
    <p:extLst>
      <p:ext uri="{BB962C8B-B14F-4D97-AF65-F5344CB8AC3E}">
        <p14:creationId xmlns:p14="http://schemas.microsoft.com/office/powerpoint/2010/main" val="397744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E85377D-CECF-406D-92A3-866AD9121D9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4A321EA-BA2B-46C9-8B80-6A0991CDCE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F09A138-8FDF-481D-A261-31B8CB52BFAC}"/>
              </a:ext>
            </a:extLst>
          </p:cNvPr>
          <p:cNvSpPr>
            <a:spLocks noGrp="1" noChangeArrowheads="1"/>
          </p:cNvSpPr>
          <p:nvPr>
            <p:ph type="sldNum" sz="quarter" idx="12"/>
          </p:nvPr>
        </p:nvSpPr>
        <p:spPr>
          <a:ln/>
        </p:spPr>
        <p:txBody>
          <a:bodyPr/>
          <a:lstStyle>
            <a:lvl1pPr>
              <a:defRPr/>
            </a:lvl1pPr>
          </a:lstStyle>
          <a:p>
            <a:fld id="{6ED0DB7D-8A1D-4261-98DB-535A8C940232}" type="slidenum">
              <a:rPr lang="en-US" altLang="en-US"/>
              <a:pPr/>
              <a:t>‹#›</a:t>
            </a:fld>
            <a:endParaRPr lang="en-US" altLang="en-US"/>
          </a:p>
        </p:txBody>
      </p:sp>
    </p:spTree>
    <p:extLst>
      <p:ext uri="{BB962C8B-B14F-4D97-AF65-F5344CB8AC3E}">
        <p14:creationId xmlns:p14="http://schemas.microsoft.com/office/powerpoint/2010/main" val="3779545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DB0FB07-46AE-461B-8AC3-B24DB770694D}"/>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A01A5A32-9B3A-41EE-84E6-ADDDE94563C2}"/>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D6E6723E-0665-4F16-910A-9174CF22F627}"/>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667C8589-BF83-46F0-8C23-2BDB4DA66D0D}"/>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9E4142-C8F2-4936-8AE9-1E6DFF3402FA}" type="slidenum">
              <a:rPr lang="en-US" altLang="en-US"/>
              <a:pPr/>
              <a:t>‹#›</a:t>
            </a:fld>
            <a:endParaRPr lang="en-US" altLang="en-US"/>
          </a:p>
        </p:txBody>
      </p:sp>
    </p:spTree>
    <p:extLst>
      <p:ext uri="{BB962C8B-B14F-4D97-AF65-F5344CB8AC3E}">
        <p14:creationId xmlns:p14="http://schemas.microsoft.com/office/powerpoint/2010/main" val="38475955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339D382-83AA-A98B-A81A-E8E8DF345AC1}"/>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0446BE2D-3D74-3744-CAAF-E4096A48B3B7}"/>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4B6DA1DA-4925-2AB2-BBB3-920167612D1F}"/>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FC84ECC8-E8D6-3FF0-B34A-0D5ACCCEA0B2}"/>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C68978D8-54E3-4153-B1DB-C76413C05E3F}" type="slidenum">
              <a:rPr lang="en-US" altLang="en-US"/>
              <a:pPr/>
              <a:t>‹#›</a:t>
            </a:fld>
            <a:endParaRPr lang="en-US" altLang="en-US"/>
          </a:p>
        </p:txBody>
      </p:sp>
    </p:spTree>
    <p:extLst>
      <p:ext uri="{BB962C8B-B14F-4D97-AF65-F5344CB8AC3E}">
        <p14:creationId xmlns:p14="http://schemas.microsoft.com/office/powerpoint/2010/main" val="28214040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advTm="1200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p:cNvGrpSpPr/>
        <p:nvPr/>
      </p:nvGrpSpPr>
      <p:grpSpPr>
        <a:xfrm>
          <a:off x="0" y="0"/>
          <a:ext cx="0" cy="0"/>
          <a:chOff x="0" y="0"/>
          <a:chExt cx="0" cy="0"/>
        </a:xfrm>
      </p:grpSpPr>
      <p:sp>
        <p:nvSpPr>
          <p:cNvPr id="11267" name="Rectangle 2">
            <a:extLst>
              <a:ext uri="{FF2B5EF4-FFF2-40B4-BE49-F238E27FC236}">
                <a16:creationId xmlns:a16="http://schemas.microsoft.com/office/drawing/2014/main" id="{23A1C102-649F-1490-7C3F-9B88E6C25F05}"/>
              </a:ext>
            </a:extLst>
          </p:cNvPr>
          <p:cNvSpPr>
            <a:spLocks noGrp="1" noChangeArrowheads="1"/>
          </p:cNvSpPr>
          <p:nvPr>
            <p:ph type="ctrTitle"/>
          </p:nvPr>
        </p:nvSpPr>
        <p:spPr>
          <a:xfrm>
            <a:off x="1066800" y="1219200"/>
            <a:ext cx="10287000" cy="4190999"/>
          </a:xfrm>
        </p:spPr>
        <p:txBody>
          <a:bodyPr/>
          <a:lstStyle/>
          <a:p>
            <a:pPr eaLnBrk="1" hangingPunct="1">
              <a:defRPr/>
            </a:pPr>
            <a:r>
              <a:rPr lang="en-US" sz="80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Use of Euphemisms In Our Speech</a:t>
            </a:r>
          </a:p>
        </p:txBody>
      </p:sp>
      <p:sp>
        <p:nvSpPr>
          <p:cNvPr id="2" name="Rectangle 1">
            <a:extLst>
              <a:ext uri="{FF2B5EF4-FFF2-40B4-BE49-F238E27FC236}">
                <a16:creationId xmlns:a16="http://schemas.microsoft.com/office/drawing/2014/main" id="{0A1C74C0-7D7E-F0BD-1A05-9B34147C72B9}"/>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Tree>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fade">
                                      <p:cBhvr>
                                        <p:cTn id="7" dur="20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a:extLst>
            <a:ext uri="{FF2B5EF4-FFF2-40B4-BE49-F238E27FC236}">
              <a16:creationId xmlns:a16="http://schemas.microsoft.com/office/drawing/2014/main" id="{B0634C60-46E3-AE90-7B18-AFE46C5FD0F4}"/>
            </a:ext>
          </a:extLst>
        </p:cNvPr>
        <p:cNvGrpSpPr/>
        <p:nvPr/>
      </p:nvGrpSpPr>
      <p:grpSpPr>
        <a:xfrm>
          <a:off x="0" y="0"/>
          <a:ext cx="0" cy="0"/>
          <a:chOff x="0" y="0"/>
          <a:chExt cx="0" cy="0"/>
        </a:xfrm>
      </p:grpSpPr>
      <p:sp>
        <p:nvSpPr>
          <p:cNvPr id="11267" name="Rectangle 2">
            <a:extLst>
              <a:ext uri="{FF2B5EF4-FFF2-40B4-BE49-F238E27FC236}">
                <a16:creationId xmlns:a16="http://schemas.microsoft.com/office/drawing/2014/main" id="{B4E5CF5A-3A4D-00D0-8C08-D93DD49EA2EE}"/>
              </a:ext>
            </a:extLst>
          </p:cNvPr>
          <p:cNvSpPr>
            <a:spLocks noGrp="1" noChangeArrowheads="1"/>
          </p:cNvSpPr>
          <p:nvPr>
            <p:ph type="ctrTitle"/>
          </p:nvPr>
        </p:nvSpPr>
        <p:spPr>
          <a:xfrm>
            <a:off x="457200" y="1752601"/>
            <a:ext cx="11430000" cy="3657598"/>
          </a:xfrm>
        </p:spPr>
        <p:txBody>
          <a:bodyPr/>
          <a:lstStyle/>
          <a:p>
            <a:pPr eaLnBrk="1" hangingPunct="1">
              <a:defRPr/>
            </a:pPr>
            <a:br>
              <a:rPr lang="en-US" sz="2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60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Euphemism Is A Mild Word Or Expression With The Same Meaning That Is Substituted For A Harsher or Unacceptable Word.</a:t>
            </a:r>
          </a:p>
        </p:txBody>
      </p:sp>
      <p:sp>
        <p:nvSpPr>
          <p:cNvPr id="2" name="Rectangle 1">
            <a:extLst>
              <a:ext uri="{FF2B5EF4-FFF2-40B4-BE49-F238E27FC236}">
                <a16:creationId xmlns:a16="http://schemas.microsoft.com/office/drawing/2014/main" id="{EF53A5DF-6EC3-B4D9-1C23-D601839D417B}"/>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cxnSp>
        <p:nvCxnSpPr>
          <p:cNvPr id="4" name="Straight Connector 3">
            <a:extLst>
              <a:ext uri="{FF2B5EF4-FFF2-40B4-BE49-F238E27FC236}">
                <a16:creationId xmlns:a16="http://schemas.microsoft.com/office/drawing/2014/main" id="{0F3B2CE5-CF78-9111-5E50-A725DBF6EFCC}"/>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Text Box 41">
            <a:extLst>
              <a:ext uri="{FF2B5EF4-FFF2-40B4-BE49-F238E27FC236}">
                <a16:creationId xmlns:a16="http://schemas.microsoft.com/office/drawing/2014/main" id="{FFA1088A-9CA9-F602-3EE3-44E486AF09D8}"/>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502942588"/>
      </p:ext>
    </p:extLst>
  </p:cSld>
  <p:clrMapOvr>
    <a:masterClrMapping/>
  </p:clrMapOvr>
  <mc:AlternateContent xmlns:mc="http://schemas.openxmlformats.org/markup-compatibility/2006" xmlns:p14="http://schemas.microsoft.com/office/powerpoint/2010/main">
    <mc:Choice Requires="p14">
      <p:transition spd="slow" p14:dur="1500" advTm="10000">
        <p:split orient="vert"/>
      </p:transition>
    </mc:Choice>
    <mc:Fallback xmlns="">
      <p:transition spd="slow" advTm="10000">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fade">
                                      <p:cBhvr>
                                        <p:cTn id="7" dur="20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a:extLst>
            <a:ext uri="{FF2B5EF4-FFF2-40B4-BE49-F238E27FC236}">
              <a16:creationId xmlns:a16="http://schemas.microsoft.com/office/drawing/2014/main" id="{243F99D4-B27C-D055-377D-8A7EA2FBD551}"/>
            </a:ext>
          </a:extLst>
        </p:cNvPr>
        <p:cNvGrpSpPr/>
        <p:nvPr/>
      </p:nvGrpSpPr>
      <p:grpSpPr>
        <a:xfrm>
          <a:off x="0" y="0"/>
          <a:ext cx="0" cy="0"/>
          <a:chOff x="0" y="0"/>
          <a:chExt cx="0" cy="0"/>
        </a:xfrm>
      </p:grpSpPr>
      <p:sp>
        <p:nvSpPr>
          <p:cNvPr id="11267" name="Rectangle 2">
            <a:extLst>
              <a:ext uri="{FF2B5EF4-FFF2-40B4-BE49-F238E27FC236}">
                <a16:creationId xmlns:a16="http://schemas.microsoft.com/office/drawing/2014/main" id="{791361B9-F2F5-321B-6D75-AA0AF4589579}"/>
              </a:ext>
            </a:extLst>
          </p:cNvPr>
          <p:cNvSpPr>
            <a:spLocks noGrp="1" noChangeArrowheads="1"/>
          </p:cNvSpPr>
          <p:nvPr>
            <p:ph type="ctrTitle"/>
          </p:nvPr>
        </p:nvSpPr>
        <p:spPr>
          <a:xfrm>
            <a:off x="419100" y="1214308"/>
            <a:ext cx="11430000" cy="1447797"/>
          </a:xfrm>
        </p:spPr>
        <p:txBody>
          <a:bodyPr/>
          <a:lstStyle/>
          <a:p>
            <a:pPr eaLnBrk="1" hangingPunct="1">
              <a:defRPr/>
            </a:pPr>
            <a:r>
              <a:rPr lang="en-US" sz="5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We Use Euphemisms Every Day</a:t>
            </a:r>
          </a:p>
        </p:txBody>
      </p:sp>
      <p:sp>
        <p:nvSpPr>
          <p:cNvPr id="2" name="Rectangle 1">
            <a:extLst>
              <a:ext uri="{FF2B5EF4-FFF2-40B4-BE49-F238E27FC236}">
                <a16:creationId xmlns:a16="http://schemas.microsoft.com/office/drawing/2014/main" id="{865DD492-BABA-2F82-2E8B-720C02572FF2}"/>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cxnSp>
        <p:nvCxnSpPr>
          <p:cNvPr id="4" name="Straight Connector 3">
            <a:extLst>
              <a:ext uri="{FF2B5EF4-FFF2-40B4-BE49-F238E27FC236}">
                <a16:creationId xmlns:a16="http://schemas.microsoft.com/office/drawing/2014/main" id="{F987166A-A51A-3139-7528-E844D7CC6C64}"/>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66D113F9-2FEA-DA07-A8F7-5585117C954F}"/>
              </a:ext>
            </a:extLst>
          </p:cNvPr>
          <p:cNvSpPr txBox="1">
            <a:spLocks noChangeArrowheads="1"/>
          </p:cNvSpPr>
          <p:nvPr/>
        </p:nvSpPr>
        <p:spPr bwMode="auto">
          <a:xfrm>
            <a:off x="419100" y="2715214"/>
            <a:ext cx="11658600" cy="3581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5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PASSED – Instead of Saying Someone Died</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5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LET GO – Instead of Being Fired</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5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THIN ON TOP  - Instead of Being Bald </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5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BETWEEN JOBS – Instead of Un-Employed</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5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PRE-OWNED – Instead of Used</a:t>
            </a:r>
          </a:p>
        </p:txBody>
      </p:sp>
      <p:sp>
        <p:nvSpPr>
          <p:cNvPr id="6" name="Text Box 41">
            <a:extLst>
              <a:ext uri="{FF2B5EF4-FFF2-40B4-BE49-F238E27FC236}">
                <a16:creationId xmlns:a16="http://schemas.microsoft.com/office/drawing/2014/main" id="{B57B25C8-4773-67A8-6CB3-D3416F18BBC3}"/>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1489060497"/>
      </p:ext>
    </p:extLst>
  </p:cSld>
  <p:clrMapOvr>
    <a:masterClrMapping/>
  </p:clrMapOvr>
  <mc:AlternateContent xmlns:mc="http://schemas.openxmlformats.org/markup-compatibility/2006" xmlns:p14="http://schemas.microsoft.com/office/powerpoint/2010/main">
    <mc:Choice Requires="p14">
      <p:transition spd="slow" p14:dur="1500" advTm="24000">
        <p:split orient="vert"/>
      </p:transition>
    </mc:Choice>
    <mc:Fallback xmlns="">
      <p:transition spd="slow" advTm="24000">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fade">
                                      <p:cBhvr>
                                        <p:cTn id="7" dur="2000"/>
                                        <p:tgtEl>
                                          <p:spTgt spid="11267"/>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par>
                          <p:cTn id="12" fill="hold">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wipe(left)">
                                      <p:cBhvr>
                                        <p:cTn id="15" dur="2000"/>
                                        <p:tgtEl>
                                          <p:spTgt spid="5">
                                            <p:txEl>
                                              <p:pRg st="0" end="0"/>
                                            </p:txEl>
                                          </p:spTgt>
                                        </p:tgtEl>
                                      </p:cBhvr>
                                    </p:animEffect>
                                  </p:childTnLst>
                                </p:cTn>
                              </p:par>
                            </p:childTnLst>
                          </p:cTn>
                        </p:par>
                        <p:par>
                          <p:cTn id="16" fill="hold">
                            <p:stCondLst>
                              <p:cond delay="7000"/>
                            </p:stCondLst>
                            <p:childTnLst>
                              <p:par>
                                <p:cTn id="17" presetID="22" presetClass="entr" presetSubtype="8" fill="hold" nodeType="afterEffect">
                                  <p:stCondLst>
                                    <p:cond delay="100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wipe(left)">
                                      <p:cBhvr>
                                        <p:cTn id="19" dur="2000"/>
                                        <p:tgtEl>
                                          <p:spTgt spid="5">
                                            <p:txEl>
                                              <p:pRg st="1" end="1"/>
                                            </p:txEl>
                                          </p:spTgt>
                                        </p:tgtEl>
                                      </p:cBhvr>
                                    </p:animEffect>
                                  </p:childTnLst>
                                </p:cTn>
                              </p:par>
                            </p:childTnLst>
                          </p:cTn>
                        </p:par>
                        <p:par>
                          <p:cTn id="20" fill="hold">
                            <p:stCondLst>
                              <p:cond delay="10000"/>
                            </p:stCondLst>
                            <p:childTnLst>
                              <p:par>
                                <p:cTn id="21" presetID="22" presetClass="entr" presetSubtype="8" fill="hold" nodeType="afterEffect">
                                  <p:stCondLst>
                                    <p:cond delay="100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wipe(left)">
                                      <p:cBhvr>
                                        <p:cTn id="23" dur="2000"/>
                                        <p:tgtEl>
                                          <p:spTgt spid="5">
                                            <p:txEl>
                                              <p:pRg st="2" end="2"/>
                                            </p:txEl>
                                          </p:spTgt>
                                        </p:tgtEl>
                                      </p:cBhvr>
                                    </p:animEffect>
                                  </p:childTnLst>
                                </p:cTn>
                              </p:par>
                            </p:childTnLst>
                          </p:cTn>
                        </p:par>
                        <p:par>
                          <p:cTn id="24" fill="hold">
                            <p:stCondLst>
                              <p:cond delay="13000"/>
                            </p:stCondLst>
                            <p:childTnLst>
                              <p:par>
                                <p:cTn id="25" presetID="22" presetClass="entr" presetSubtype="8" fill="hold" nodeType="afterEffect">
                                  <p:stCondLst>
                                    <p:cond delay="100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wipe(left)">
                                      <p:cBhvr>
                                        <p:cTn id="27" dur="2000"/>
                                        <p:tgtEl>
                                          <p:spTgt spid="5">
                                            <p:txEl>
                                              <p:pRg st="3" end="3"/>
                                            </p:txEl>
                                          </p:spTgt>
                                        </p:tgtEl>
                                      </p:cBhvr>
                                    </p:animEffect>
                                  </p:childTnLst>
                                </p:cTn>
                              </p:par>
                            </p:childTnLst>
                          </p:cTn>
                        </p:par>
                        <p:par>
                          <p:cTn id="28" fill="hold">
                            <p:stCondLst>
                              <p:cond delay="16000"/>
                            </p:stCondLst>
                            <p:childTnLst>
                              <p:par>
                                <p:cTn id="29" presetID="22" presetClass="entr" presetSubtype="8" fill="hold" nodeType="afterEffect">
                                  <p:stCondLst>
                                    <p:cond delay="100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wipe(left)">
                                      <p:cBhvr>
                                        <p:cTn id="31"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C63A17C-2551-F616-A742-25E14AD152B6}"/>
            </a:ext>
          </a:extLst>
        </p:cNvPr>
        <p:cNvGrpSpPr/>
        <p:nvPr/>
      </p:nvGrpSpPr>
      <p:grpSpPr>
        <a:xfrm>
          <a:off x="0" y="0"/>
          <a:ext cx="0" cy="0"/>
          <a:chOff x="0" y="0"/>
          <a:chExt cx="0" cy="0"/>
        </a:xfrm>
      </p:grpSpPr>
      <p:sp>
        <p:nvSpPr>
          <p:cNvPr id="3075" name="Text Box 3">
            <a:extLst>
              <a:ext uri="{FF2B5EF4-FFF2-40B4-BE49-F238E27FC236}">
                <a16:creationId xmlns:a16="http://schemas.microsoft.com/office/drawing/2014/main" id="{2EBDCF6E-B0DE-F50C-8416-9E3BB5863A5F}"/>
              </a:ext>
            </a:extLst>
          </p:cNvPr>
          <p:cNvSpPr txBox="1">
            <a:spLocks noChangeArrowheads="1"/>
          </p:cNvSpPr>
          <p:nvPr/>
        </p:nvSpPr>
        <p:spPr bwMode="auto">
          <a:xfrm>
            <a:off x="152400" y="1989772"/>
            <a:ext cx="11506200" cy="3785652"/>
          </a:xfrm>
          <a:prstGeom prst="rect">
            <a:avLst/>
          </a:prstGeom>
          <a:noFill/>
          <a:ln w="9525">
            <a:noFill/>
            <a:miter lim="800000"/>
            <a:headEnd/>
            <a:tailEnd/>
          </a:ln>
          <a:effectLst/>
        </p:spPr>
        <p:txBody>
          <a:bodyPr wrap="square">
            <a:spAutoFit/>
          </a:bodyPr>
          <a:lstStyle/>
          <a:p>
            <a:pPr marL="736600" marR="0" lvl="0" indent="-736600" algn="ctr" defTabSz="914400" rtl="0" eaLnBrk="1" fontAlgn="base" latinLnBrk="0" hangingPunct="1">
              <a:lnSpc>
                <a:spcPct val="100000"/>
              </a:lnSpc>
              <a:spcBef>
                <a:spcPct val="50000"/>
              </a:spcBef>
              <a:spcAft>
                <a:spcPct val="0"/>
              </a:spcAft>
              <a:buClrTx/>
              <a:buSzTx/>
              <a:buFontTx/>
              <a:buNone/>
              <a:tabLst/>
              <a:defRPr/>
            </a:pPr>
            <a:r>
              <a:rPr kumimoji="0" lang="en-US" sz="6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A Child of God That Will Not Use Coarse or Filthy Language May Be Guilty of Using Euphemisms In The Place of Cursing </a:t>
            </a:r>
          </a:p>
        </p:txBody>
      </p:sp>
      <p:cxnSp>
        <p:nvCxnSpPr>
          <p:cNvPr id="15" name="Straight Connector 14">
            <a:extLst>
              <a:ext uri="{FF2B5EF4-FFF2-40B4-BE49-F238E27FC236}">
                <a16:creationId xmlns:a16="http://schemas.microsoft.com/office/drawing/2014/main" id="{251502E5-DBE3-6362-40CF-6825CD7F5968}"/>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BCBABFE0-EAC8-8785-AC8D-B405DC8ED740}"/>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3" name="Text Box 41">
            <a:extLst>
              <a:ext uri="{FF2B5EF4-FFF2-40B4-BE49-F238E27FC236}">
                <a16:creationId xmlns:a16="http://schemas.microsoft.com/office/drawing/2014/main" id="{3461E570-21CF-61AA-2AE3-208829203BE0}"/>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1945769109"/>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plus(in)">
                                      <p:cBhvr>
                                        <p:cTn id="7"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152400" y="1936550"/>
            <a:ext cx="11506200" cy="3785652"/>
          </a:xfrm>
          <a:prstGeom prst="rect">
            <a:avLst/>
          </a:prstGeom>
          <a:noFill/>
          <a:ln w="9525">
            <a:noFill/>
            <a:miter lim="800000"/>
            <a:headEnd/>
            <a:tailEnd/>
          </a:ln>
          <a:effectLst/>
        </p:spPr>
        <p:txBody>
          <a:bodyPr wrap="square">
            <a:spAutoFit/>
          </a:bodyPr>
          <a:lstStyle/>
          <a:p>
            <a:pPr marL="736600" marR="0" lvl="0" indent="-736600" algn="ctr" defTabSz="914400" rtl="0" eaLnBrk="1" fontAlgn="base" latinLnBrk="0" hangingPunct="1">
              <a:lnSpc>
                <a:spcPct val="100000"/>
              </a:lnSpc>
              <a:spcBef>
                <a:spcPct val="50000"/>
              </a:spcBef>
              <a:spcAft>
                <a:spcPct val="0"/>
              </a:spcAft>
              <a:buClrTx/>
              <a:buSzTx/>
              <a:buFontTx/>
              <a:buNone/>
              <a:tabLst/>
              <a:defRPr/>
            </a:pPr>
            <a:r>
              <a:rPr kumimoji="0" lang="en-US" sz="6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60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One May Unknowingly Or Without Thinking, Get in A Habit Of Using Euphemisms That Have Their Meaning Rooted in Cursing</a:t>
            </a:r>
          </a:p>
        </p:txBody>
      </p:sp>
      <p:cxnSp>
        <p:nvCxnSpPr>
          <p:cNvPr id="15" name="Straight Connector 14">
            <a:extLst>
              <a:ext uri="{FF2B5EF4-FFF2-40B4-BE49-F238E27FC236}">
                <a16:creationId xmlns:a16="http://schemas.microsoft.com/office/drawing/2014/main" id="{E97664E4-E757-4101-85BC-47F2C6B04FC7}"/>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C67CA29-8EA2-4F74-BCBE-A507DA216192}"/>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3" name="Text Box 41">
            <a:extLst>
              <a:ext uri="{FF2B5EF4-FFF2-40B4-BE49-F238E27FC236}">
                <a16:creationId xmlns:a16="http://schemas.microsoft.com/office/drawing/2014/main" id="{1E9DF58C-C429-EF4B-AF0B-028021ED76EF}"/>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plus(in)">
                                      <p:cBhvr>
                                        <p:cTn id="7"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chemeClr val="tx1"/>
        </a:solidFill>
        <a:effectLst/>
      </p:bgPr>
    </p:bg>
    <p:spTree>
      <p:nvGrpSpPr>
        <p:cNvPr id="1" name="">
          <a:extLst>
            <a:ext uri="{FF2B5EF4-FFF2-40B4-BE49-F238E27FC236}">
              <a16:creationId xmlns:a16="http://schemas.microsoft.com/office/drawing/2014/main" id="{D83F0C01-8E95-9FA1-9C64-8F61452FB574}"/>
            </a:ext>
          </a:extLst>
        </p:cNvPr>
        <p:cNvGrpSpPr/>
        <p:nvPr/>
      </p:nvGrpSpPr>
      <p:grpSpPr>
        <a:xfrm>
          <a:off x="0" y="0"/>
          <a:ext cx="0" cy="0"/>
          <a:chOff x="0" y="0"/>
          <a:chExt cx="0" cy="0"/>
        </a:xfrm>
      </p:grpSpPr>
      <p:sp>
        <p:nvSpPr>
          <p:cNvPr id="11267" name="Rectangle 2">
            <a:extLst>
              <a:ext uri="{FF2B5EF4-FFF2-40B4-BE49-F238E27FC236}">
                <a16:creationId xmlns:a16="http://schemas.microsoft.com/office/drawing/2014/main" id="{B2B71EDB-6B85-8DE3-7C7F-5F019DF71392}"/>
              </a:ext>
            </a:extLst>
          </p:cNvPr>
          <p:cNvSpPr>
            <a:spLocks noGrp="1" noChangeArrowheads="1"/>
          </p:cNvSpPr>
          <p:nvPr>
            <p:ph type="ctrTitle"/>
          </p:nvPr>
        </p:nvSpPr>
        <p:spPr>
          <a:xfrm>
            <a:off x="451427" y="1387766"/>
            <a:ext cx="11430000" cy="1447797"/>
          </a:xfrm>
        </p:spPr>
        <p:txBody>
          <a:bodyPr/>
          <a:lstStyle/>
          <a:p>
            <a:pPr eaLnBrk="1" hangingPunct="1">
              <a:defRPr/>
            </a:pPr>
            <a:r>
              <a:rPr lang="en-US" sz="5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Euphemisms That Are Frequently </a:t>
            </a:r>
            <a:br>
              <a:rPr lang="en-US" sz="5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br>
            <a:r>
              <a:rPr lang="en-US" sz="5400"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Used In The Place Of Cursing</a:t>
            </a:r>
          </a:p>
        </p:txBody>
      </p:sp>
      <p:sp>
        <p:nvSpPr>
          <p:cNvPr id="2" name="Rectangle 1">
            <a:extLst>
              <a:ext uri="{FF2B5EF4-FFF2-40B4-BE49-F238E27FC236}">
                <a16:creationId xmlns:a16="http://schemas.microsoft.com/office/drawing/2014/main" id="{4E24AB0C-195F-71FF-E069-C0AD8CA8FAD3}"/>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cxnSp>
        <p:nvCxnSpPr>
          <p:cNvPr id="4" name="Straight Connector 3">
            <a:extLst>
              <a:ext uri="{FF2B5EF4-FFF2-40B4-BE49-F238E27FC236}">
                <a16:creationId xmlns:a16="http://schemas.microsoft.com/office/drawing/2014/main" id="{1E472E6A-E4B9-5F6F-1887-1967CBE4842D}"/>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2">
            <a:extLst>
              <a:ext uri="{FF2B5EF4-FFF2-40B4-BE49-F238E27FC236}">
                <a16:creationId xmlns:a16="http://schemas.microsoft.com/office/drawing/2014/main" id="{265430CD-92F7-28FF-71B4-63FD39853FA9}"/>
              </a:ext>
            </a:extLst>
          </p:cNvPr>
          <p:cNvSpPr txBox="1">
            <a:spLocks noChangeArrowheads="1"/>
          </p:cNvSpPr>
          <p:nvPr/>
        </p:nvSpPr>
        <p:spPr bwMode="auto">
          <a:xfrm>
            <a:off x="419100" y="2819400"/>
            <a:ext cx="11658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4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GOD – Golly, Gee, Goodness, Gosh, OMG</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4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DAMN – Blamed, Confounded, Darn,  Dad- Gum, Doggone, Dang, Drats…</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4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HELL – Heck, Sam Hill, Blazes…</a:t>
            </a:r>
          </a:p>
          <a:p>
            <a:pPr marL="857250" marR="0" lvl="0" indent="-8572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4400" b="0"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j-ea"/>
                <a:cs typeface="Times New Roman" pitchFamily="18" charset="0"/>
              </a:rPr>
              <a:t>DEVIL – Dickens, The Deuce…</a:t>
            </a:r>
          </a:p>
        </p:txBody>
      </p:sp>
      <p:sp>
        <p:nvSpPr>
          <p:cNvPr id="7" name="Text Box 41">
            <a:extLst>
              <a:ext uri="{FF2B5EF4-FFF2-40B4-BE49-F238E27FC236}">
                <a16:creationId xmlns:a16="http://schemas.microsoft.com/office/drawing/2014/main" id="{3453AB07-CAED-09B4-06C9-00D01A57E93D}"/>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2266022952"/>
      </p:ext>
    </p:extLst>
  </p:cSld>
  <p:clrMapOvr>
    <a:masterClrMapping/>
  </p:clrMapOvr>
  <mc:AlternateContent xmlns:mc="http://schemas.openxmlformats.org/markup-compatibility/2006" xmlns:p14="http://schemas.microsoft.com/office/powerpoint/2010/main">
    <mc:Choice Requires="p14">
      <p:transition spd="slow" p14:dur="1500" advTm="21000">
        <p:split orient="vert"/>
      </p:transition>
    </mc:Choice>
    <mc:Fallback xmlns="">
      <p:transition spd="slow" advTm="21000">
        <p:split orient="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fade">
                                      <p:cBhvr>
                                        <p:cTn id="7" dur="2000"/>
                                        <p:tgtEl>
                                          <p:spTgt spid="11267"/>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4000"/>
                            </p:stCondLst>
                            <p:childTnLst>
                              <p:par>
                                <p:cTn id="13" presetID="22" presetClass="entr" presetSubtype="8" fill="hold" nodeType="afterEffect">
                                  <p:stCondLst>
                                    <p:cond delay="10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left)">
                                      <p:cBhvr>
                                        <p:cTn id="15" dur="2000"/>
                                        <p:tgtEl>
                                          <p:spTgt spid="6">
                                            <p:txEl>
                                              <p:pRg st="0" end="0"/>
                                            </p:txEl>
                                          </p:spTgt>
                                        </p:tgtEl>
                                      </p:cBhvr>
                                    </p:animEffect>
                                  </p:childTnLst>
                                </p:cTn>
                              </p:par>
                            </p:childTnLst>
                          </p:cTn>
                        </p:par>
                        <p:par>
                          <p:cTn id="16" fill="hold">
                            <p:stCondLst>
                              <p:cond delay="7000"/>
                            </p:stCondLst>
                            <p:childTnLst>
                              <p:par>
                                <p:cTn id="17" presetID="22" presetClass="entr" presetSubtype="8" fill="hold" nodeType="afterEffect">
                                  <p:stCondLst>
                                    <p:cond delay="100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wipe(left)">
                                      <p:cBhvr>
                                        <p:cTn id="19" dur="2000"/>
                                        <p:tgtEl>
                                          <p:spTgt spid="6">
                                            <p:txEl>
                                              <p:pRg st="1" end="1"/>
                                            </p:txEl>
                                          </p:spTgt>
                                        </p:tgtEl>
                                      </p:cBhvr>
                                    </p:animEffect>
                                  </p:childTnLst>
                                </p:cTn>
                              </p:par>
                            </p:childTnLst>
                          </p:cTn>
                        </p:par>
                        <p:par>
                          <p:cTn id="20" fill="hold">
                            <p:stCondLst>
                              <p:cond delay="10000"/>
                            </p:stCondLst>
                            <p:childTnLst>
                              <p:par>
                                <p:cTn id="21" presetID="22" presetClass="entr" presetSubtype="8" fill="hold" nodeType="afterEffect">
                                  <p:stCondLst>
                                    <p:cond delay="100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wipe(left)">
                                      <p:cBhvr>
                                        <p:cTn id="23" dur="2000"/>
                                        <p:tgtEl>
                                          <p:spTgt spid="6">
                                            <p:txEl>
                                              <p:pRg st="2" end="2"/>
                                            </p:txEl>
                                          </p:spTgt>
                                        </p:tgtEl>
                                      </p:cBhvr>
                                    </p:animEffect>
                                  </p:childTnLst>
                                </p:cTn>
                              </p:par>
                            </p:childTnLst>
                          </p:cTn>
                        </p:par>
                        <p:par>
                          <p:cTn id="24" fill="hold">
                            <p:stCondLst>
                              <p:cond delay="13000"/>
                            </p:stCondLst>
                            <p:childTnLst>
                              <p:par>
                                <p:cTn id="25" presetID="22" presetClass="entr" presetSubtype="8" fill="hold" nodeType="afterEffect">
                                  <p:stCondLst>
                                    <p:cond delay="100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20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26AFC0-8D44-1FBE-2A3C-6E4CC723E9A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7F079EF-E24D-D838-AB77-652B2BCFB21E}"/>
              </a:ext>
            </a:extLst>
          </p:cNvPr>
          <p:cNvSpPr/>
          <p:nvPr/>
        </p:nvSpPr>
        <p:spPr>
          <a:xfrm>
            <a:off x="533400" y="4369045"/>
            <a:ext cx="10972800" cy="1846659"/>
          </a:xfrm>
          <a:prstGeom prst="rect">
            <a:avLst/>
          </a:prstGeom>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8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“Let there be no filthiness nor foolish talk nor crude joking, which are out of place, but instead let there be thanksgiving</a:t>
            </a:r>
            <a:r>
              <a:rPr kumimoji="0" lang="en-US" sz="3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a:t>
            </a:r>
            <a:r>
              <a:rPr kumimoji="0" lang="en-US" sz="38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p>
        </p:txBody>
      </p:sp>
      <p:sp>
        <p:nvSpPr>
          <p:cNvPr id="3075" name="Text Box 3">
            <a:extLst>
              <a:ext uri="{FF2B5EF4-FFF2-40B4-BE49-F238E27FC236}">
                <a16:creationId xmlns:a16="http://schemas.microsoft.com/office/drawing/2014/main" id="{5B7C48FB-3567-2900-6FC5-68FB79546224}"/>
              </a:ext>
            </a:extLst>
          </p:cNvPr>
          <p:cNvSpPr txBox="1">
            <a:spLocks noChangeArrowheads="1"/>
          </p:cNvSpPr>
          <p:nvPr/>
        </p:nvSpPr>
        <p:spPr bwMode="auto">
          <a:xfrm>
            <a:off x="152400" y="1565625"/>
            <a:ext cx="11277600" cy="1877437"/>
          </a:xfrm>
          <a:prstGeom prst="rect">
            <a:avLst/>
          </a:prstGeom>
          <a:noFill/>
          <a:ln w="9525">
            <a:noFill/>
            <a:miter lim="800000"/>
            <a:headEnd/>
            <a:tailEnd/>
          </a:ln>
          <a:effectLst/>
        </p:spPr>
        <p:txBody>
          <a:bodyPr wrap="square">
            <a:spAutoFit/>
          </a:bodyPr>
          <a:lstStyle/>
          <a:p>
            <a:pPr marL="736600" marR="0" lvl="0" indent="-736600" algn="ctr" defTabSz="914400" rtl="0" eaLnBrk="1" fontAlgn="base" latinLnBrk="0" hangingPunct="1">
              <a:lnSpc>
                <a:spcPct val="100000"/>
              </a:lnSpc>
              <a:spcBef>
                <a:spcPct val="50000"/>
              </a:spcBef>
              <a:spcAft>
                <a:spcPct val="0"/>
              </a:spcAft>
              <a:buClrTx/>
              <a:buSzTx/>
              <a:buFontTx/>
              <a:buNone/>
              <a:tabLst/>
              <a:defRPr/>
            </a:pPr>
            <a:r>
              <a:rPr kumimoji="0" lang="en-US" sz="5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 Child of God Cannot Use These Type Euphemisms in Their Speech </a:t>
            </a:r>
          </a:p>
        </p:txBody>
      </p:sp>
      <p:sp>
        <p:nvSpPr>
          <p:cNvPr id="9" name="TextBox 8">
            <a:extLst>
              <a:ext uri="{FF2B5EF4-FFF2-40B4-BE49-F238E27FC236}">
                <a16:creationId xmlns:a16="http://schemas.microsoft.com/office/drawing/2014/main" id="{0A20EAEF-A839-B2CA-C32C-3E68BFA72C34}"/>
              </a:ext>
            </a:extLst>
          </p:cNvPr>
          <p:cNvSpPr txBox="1"/>
          <p:nvPr/>
        </p:nvSpPr>
        <p:spPr>
          <a:xfrm>
            <a:off x="9605462" y="5783758"/>
            <a:ext cx="1824538" cy="769441"/>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400" b="0" i="1" u="none" strike="noStrike" kern="1200" cap="none" spc="0" normalizeH="0" baseline="0" noProof="0" dirty="0">
                <a:ln>
                  <a:noFill/>
                </a:ln>
                <a:solidFill>
                  <a:srgbClr val="FFD44B"/>
                </a:solidFill>
                <a:effectLst>
                  <a:outerShdw blurRad="38100" dist="38100" dir="2700000" algn="tl">
                    <a:srgbClr val="000000">
                      <a:alpha val="43137"/>
                    </a:srgbClr>
                  </a:outerShdw>
                </a:effectLst>
                <a:uLnTx/>
                <a:uFillTx/>
                <a:latin typeface="Brush Script MT" panose="03060802040406070304" pitchFamily="66" charset="0"/>
                <a:ea typeface="+mn-ea"/>
                <a:cs typeface="Times New Roman" pitchFamily="18" charset="0"/>
              </a:rPr>
              <a:t>Eph.5:4</a:t>
            </a:r>
          </a:p>
        </p:txBody>
      </p:sp>
      <p:cxnSp>
        <p:nvCxnSpPr>
          <p:cNvPr id="15" name="Straight Connector 14">
            <a:extLst>
              <a:ext uri="{FF2B5EF4-FFF2-40B4-BE49-F238E27FC236}">
                <a16:creationId xmlns:a16="http://schemas.microsoft.com/office/drawing/2014/main" id="{78971C74-E14A-4BAB-47D0-EA6366796624}"/>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0FE3854E-2C48-D929-A147-F3E8A2C62DC3}"/>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 name="Text Box 41">
            <a:extLst>
              <a:ext uri="{FF2B5EF4-FFF2-40B4-BE49-F238E27FC236}">
                <a16:creationId xmlns:a16="http://schemas.microsoft.com/office/drawing/2014/main" id="{6A2743CC-52D6-ECC2-D536-AA01729755CA}"/>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1425302970"/>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plus(in)">
                                      <p:cBhvr>
                                        <p:cTn id="7" dur="2000"/>
                                        <p:tgtEl>
                                          <p:spTgt spid="3075"/>
                                        </p:tgtEl>
                                      </p:cBhvr>
                                    </p:animEffect>
                                  </p:childTnLst>
                                </p:cTn>
                              </p:par>
                            </p:childTnLst>
                          </p:cTn>
                        </p:par>
                        <p:par>
                          <p:cTn id="8" fill="hold">
                            <p:stCondLst>
                              <p:cond delay="3000"/>
                            </p:stCondLst>
                            <p:childTnLst>
                              <p:par>
                                <p:cTn id="9" presetID="10" presetClass="entr" presetSubtype="0" fill="hold"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2000"/>
                                        <p:tgtEl>
                                          <p:spTgt spid="8">
                                            <p:txEl>
                                              <p:pRg st="0" end="0"/>
                                            </p:txEl>
                                          </p:spTgt>
                                        </p:tgtEl>
                                      </p:cBhvr>
                                    </p:animEffect>
                                  </p:childTnLst>
                                </p:cTn>
                              </p:par>
                            </p:childTnLst>
                          </p:cTn>
                        </p:par>
                        <p:par>
                          <p:cTn id="12" fill="hold">
                            <p:stCondLst>
                              <p:cond delay="5000"/>
                            </p:stCondLst>
                            <p:childTnLst>
                              <p:par>
                                <p:cTn id="13" presetID="2" presetClass="entr" presetSubtype="4" fill="hold"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 calcmode="lin" valueType="num">
                                      <p:cBhvr additive="base">
                                        <p:cTn id="15" dur="2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6BB3D65-89AE-7F5D-6CB9-1C8AB7DF9DF4}"/>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08F0337F-7FC2-7419-557B-4B45673C6118}"/>
              </a:ext>
            </a:extLst>
          </p:cNvPr>
          <p:cNvSpPr txBox="1"/>
          <p:nvPr/>
        </p:nvSpPr>
        <p:spPr>
          <a:xfrm>
            <a:off x="9554558" y="5859959"/>
            <a:ext cx="2089033" cy="769441"/>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400" b="0" i="1" u="none" strike="noStrike" kern="1200" cap="none" spc="0" normalizeH="0" baseline="0" noProof="0" dirty="0">
                <a:ln>
                  <a:noFill/>
                </a:ln>
                <a:solidFill>
                  <a:srgbClr val="FFD44B"/>
                </a:solidFill>
                <a:effectLst>
                  <a:outerShdw blurRad="38100" dist="38100" dir="2700000" algn="tl">
                    <a:srgbClr val="000000">
                      <a:alpha val="43137"/>
                    </a:srgbClr>
                  </a:outerShdw>
                </a:effectLst>
                <a:uLnTx/>
                <a:uFillTx/>
                <a:latin typeface="Brush Script MT" panose="03060802040406070304" pitchFamily="66" charset="0"/>
                <a:ea typeface="+mn-ea"/>
                <a:cs typeface="Times New Roman" pitchFamily="18" charset="0"/>
              </a:rPr>
              <a:t>Eph.4:29</a:t>
            </a:r>
          </a:p>
        </p:txBody>
      </p:sp>
      <p:cxnSp>
        <p:nvCxnSpPr>
          <p:cNvPr id="15" name="Straight Connector 14">
            <a:extLst>
              <a:ext uri="{FF2B5EF4-FFF2-40B4-BE49-F238E27FC236}">
                <a16:creationId xmlns:a16="http://schemas.microsoft.com/office/drawing/2014/main" id="{2BA9A06B-EB7A-BDD9-C01D-C2D597599398}"/>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75D18434-20C7-983E-C866-7B4CE61AF585}"/>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 name="Rectangle 1">
            <a:extLst>
              <a:ext uri="{FF2B5EF4-FFF2-40B4-BE49-F238E27FC236}">
                <a16:creationId xmlns:a16="http://schemas.microsoft.com/office/drawing/2014/main" id="{67352C18-A52A-0F53-3E18-A631A148867F}"/>
              </a:ext>
            </a:extLst>
          </p:cNvPr>
          <p:cNvSpPr/>
          <p:nvPr/>
        </p:nvSpPr>
        <p:spPr>
          <a:xfrm>
            <a:off x="571500" y="3934443"/>
            <a:ext cx="11125199" cy="2431435"/>
          </a:xfrm>
          <a:prstGeom prst="rect">
            <a:avLst/>
          </a:prstGeom>
        </p:spPr>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a:t>
            </a:r>
            <a:r>
              <a:rPr kumimoji="0" lang="en-US" sz="38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Let no unwholesome word come out of your mouth, but if there is any good word for edification according to the need of the moment, say that, so that it will give grace to those who hear</a:t>
            </a:r>
            <a:r>
              <a:rPr kumimoji="0" lang="en-US" sz="3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a:t>
            </a:r>
            <a:r>
              <a:rPr kumimoji="0" lang="en-US" sz="3800" b="0" i="1"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p>
        </p:txBody>
      </p:sp>
      <p:sp>
        <p:nvSpPr>
          <p:cNvPr id="3" name="Text Box 41">
            <a:extLst>
              <a:ext uri="{FF2B5EF4-FFF2-40B4-BE49-F238E27FC236}">
                <a16:creationId xmlns:a16="http://schemas.microsoft.com/office/drawing/2014/main" id="{85A9B20D-EF88-4E34-2284-3C5C3333C0D9}"/>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
        <p:nvSpPr>
          <p:cNvPr id="4" name="Text Box 3">
            <a:extLst>
              <a:ext uri="{FF2B5EF4-FFF2-40B4-BE49-F238E27FC236}">
                <a16:creationId xmlns:a16="http://schemas.microsoft.com/office/drawing/2014/main" id="{202A5C8D-6457-3BE7-BE93-EB61549BD3CE}"/>
              </a:ext>
            </a:extLst>
          </p:cNvPr>
          <p:cNvSpPr txBox="1">
            <a:spLocks noChangeArrowheads="1"/>
          </p:cNvSpPr>
          <p:nvPr/>
        </p:nvSpPr>
        <p:spPr bwMode="auto">
          <a:xfrm>
            <a:off x="152400" y="1565625"/>
            <a:ext cx="11277600" cy="1877437"/>
          </a:xfrm>
          <a:prstGeom prst="rect">
            <a:avLst/>
          </a:prstGeom>
          <a:noFill/>
          <a:ln w="9525">
            <a:noFill/>
            <a:miter lim="800000"/>
            <a:headEnd/>
            <a:tailEnd/>
          </a:ln>
          <a:effectLst/>
        </p:spPr>
        <p:txBody>
          <a:bodyPr wrap="square">
            <a:spAutoFit/>
          </a:bodyPr>
          <a:lstStyle/>
          <a:p>
            <a:pPr marL="736600" marR="0" lvl="0" indent="-736600" algn="ctr" defTabSz="914400" rtl="0" eaLnBrk="1" fontAlgn="base" latinLnBrk="0" hangingPunct="1">
              <a:lnSpc>
                <a:spcPct val="100000"/>
              </a:lnSpc>
              <a:spcBef>
                <a:spcPct val="50000"/>
              </a:spcBef>
              <a:spcAft>
                <a:spcPct val="0"/>
              </a:spcAft>
              <a:buClrTx/>
              <a:buSzTx/>
              <a:buFontTx/>
              <a:buNone/>
              <a:tabLst/>
              <a:defRPr/>
            </a:pPr>
            <a:r>
              <a:rPr kumimoji="0" lang="en-US" sz="58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 Child of God Cannot Use These Type Euphemisms in Their Speech </a:t>
            </a:r>
          </a:p>
        </p:txBody>
      </p:sp>
    </p:spTree>
    <p:extLst>
      <p:ext uri="{BB962C8B-B14F-4D97-AF65-F5344CB8AC3E}">
        <p14:creationId xmlns:p14="http://schemas.microsoft.com/office/powerpoint/2010/main" val="2691467346"/>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 calcmode="lin" valueType="num">
                                      <p:cBhvr additive="base">
                                        <p:cTn id="11" dur="2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2" dur="2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B48B0E3-8948-FE3B-7AC8-1898E6734D9D}"/>
            </a:ext>
          </a:extLst>
        </p:cNvPr>
        <p:cNvGrpSpPr/>
        <p:nvPr/>
      </p:nvGrpSpPr>
      <p:grpSpPr>
        <a:xfrm>
          <a:off x="0" y="0"/>
          <a:ext cx="0" cy="0"/>
          <a:chOff x="0" y="0"/>
          <a:chExt cx="0" cy="0"/>
        </a:xfrm>
      </p:grpSpPr>
      <p:sp>
        <p:nvSpPr>
          <p:cNvPr id="3075" name="Text Box 3">
            <a:extLst>
              <a:ext uri="{FF2B5EF4-FFF2-40B4-BE49-F238E27FC236}">
                <a16:creationId xmlns:a16="http://schemas.microsoft.com/office/drawing/2014/main" id="{35B1B9BD-1E58-08FF-3703-2C895D67A7F3}"/>
              </a:ext>
            </a:extLst>
          </p:cNvPr>
          <p:cNvSpPr txBox="1">
            <a:spLocks noChangeArrowheads="1"/>
          </p:cNvSpPr>
          <p:nvPr/>
        </p:nvSpPr>
        <p:spPr bwMode="auto">
          <a:xfrm>
            <a:off x="-20782" y="1691991"/>
            <a:ext cx="11506200" cy="4339650"/>
          </a:xfrm>
          <a:prstGeom prst="rect">
            <a:avLst/>
          </a:prstGeom>
          <a:noFill/>
          <a:ln w="9525">
            <a:noFill/>
            <a:miter lim="800000"/>
            <a:headEnd/>
            <a:tailEnd/>
          </a:ln>
          <a:effectLst/>
        </p:spPr>
        <p:txBody>
          <a:bodyPr wrap="square">
            <a:spAutoFit/>
          </a:bodyPr>
          <a:lstStyle/>
          <a:p>
            <a:pPr marL="736600" marR="0" lvl="0" indent="-736600" algn="ctr" defTabSz="914400" rtl="0" eaLnBrk="1" fontAlgn="base" latinLnBrk="0" hangingPunct="1">
              <a:lnSpc>
                <a:spcPct val="100000"/>
              </a:lnSpc>
              <a:spcBef>
                <a:spcPct val="50000"/>
              </a:spcBef>
              <a:spcAft>
                <a:spcPct val="0"/>
              </a:spcAft>
              <a:buClrTx/>
              <a:buSzTx/>
              <a:buFontTx/>
              <a:buNone/>
              <a:tabLst/>
              <a:defRPr/>
            </a:pPr>
            <a:r>
              <a:rPr kumimoji="0" lang="en-US" sz="60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t>
            </a: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If You Are Guilty of Using    Euphemisms In The Place of Cursing, Please Think About What You Are Say</a:t>
            </a:r>
            <a:r>
              <a:rPr kumimoji="0" lang="en-US" sz="5400" b="0" i="0" u="none" strike="noStrike" kern="1200" cap="none" spc="0" normalizeH="0" baseline="0" noProof="0" dirty="0" err="1">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ing</a:t>
            </a:r>
            <a:r>
              <a:rPr kumimoji="0" lang="en-US" sz="5400" b="0"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And The  Influence You May Be Having On Others</a:t>
            </a:r>
          </a:p>
        </p:txBody>
      </p:sp>
      <p:cxnSp>
        <p:nvCxnSpPr>
          <p:cNvPr id="15" name="Straight Connector 14">
            <a:extLst>
              <a:ext uri="{FF2B5EF4-FFF2-40B4-BE49-F238E27FC236}">
                <a16:creationId xmlns:a16="http://schemas.microsoft.com/office/drawing/2014/main" id="{898AD837-3ACA-9C60-4BF5-ED0634A7FE03}"/>
              </a:ext>
            </a:extLst>
          </p:cNvPr>
          <p:cNvCxnSpPr>
            <a:cxnSpLocks/>
          </p:cNvCxnSpPr>
          <p:nvPr/>
        </p:nvCxnSpPr>
        <p:spPr>
          <a:xfrm>
            <a:off x="762000" y="1135798"/>
            <a:ext cx="10668000" cy="0"/>
          </a:xfrm>
          <a:prstGeom prst="line">
            <a:avLst/>
          </a:prstGeom>
          <a:ln w="38100">
            <a:solidFill>
              <a:schemeClr val="bg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D8DC9AB8-07CB-B494-27E1-44EB6FD76E0B}"/>
              </a:ext>
            </a:extLst>
          </p:cNvPr>
          <p:cNvSpPr/>
          <p:nvPr/>
        </p:nvSpPr>
        <p:spPr>
          <a:xfrm>
            <a:off x="304800" y="228600"/>
            <a:ext cx="11582400" cy="6400800"/>
          </a:xfrm>
          <a:prstGeom prst="rect">
            <a:avLst/>
          </a:prstGeom>
          <a:noFill/>
          <a:ln>
            <a:solidFill>
              <a:schemeClr val="bg1"/>
            </a:solidFill>
          </a:ln>
          <a:effectLst>
            <a:outerShdw blurRad="50800" dist="38100" dir="8100000" algn="t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Arial"/>
            </a:endParaRPr>
          </a:p>
        </p:txBody>
      </p:sp>
      <p:sp>
        <p:nvSpPr>
          <p:cNvPr id="2" name="Text Box 41">
            <a:extLst>
              <a:ext uri="{FF2B5EF4-FFF2-40B4-BE49-F238E27FC236}">
                <a16:creationId xmlns:a16="http://schemas.microsoft.com/office/drawing/2014/main" id="{9BD9465C-F55B-BAD7-C119-AA85CB04511A}"/>
              </a:ext>
            </a:extLst>
          </p:cNvPr>
          <p:cNvSpPr txBox="1">
            <a:spLocks noChangeArrowheads="1"/>
          </p:cNvSpPr>
          <p:nvPr/>
        </p:nvSpPr>
        <p:spPr bwMode="auto">
          <a:xfrm>
            <a:off x="762000" y="304801"/>
            <a:ext cx="10744200" cy="830997"/>
          </a:xfrm>
          <a:prstGeom prst="rect">
            <a:avLst/>
          </a:prstGeom>
          <a:noFill/>
          <a:ln w="9525">
            <a:noFill/>
            <a:miter lim="800000"/>
            <a:headEnd/>
            <a:tailEnd/>
          </a:ln>
          <a:effectLst>
            <a:outerShdw dist="35921" dir="2700000" algn="ctr" rotWithShape="0">
              <a:schemeClr val="tx1"/>
            </a:outerShdw>
          </a:effectLst>
        </p:spPr>
        <p:txBody>
          <a:bodyPr wrap="square">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4800" b="0" i="0" u="none" strike="noStrike" kern="1200" cap="none" spc="0" normalizeH="0" baseline="0" noProof="0" dirty="0">
                <a:ln>
                  <a:noFill/>
                </a:ln>
                <a:solidFill>
                  <a:srgbClr val="FFFFFF"/>
                </a:solidFill>
                <a:effectLst/>
                <a:uLnTx/>
                <a:uFillTx/>
                <a:latin typeface="Times New Roman" pitchFamily="18" charset="0"/>
                <a:ea typeface="+mn-ea"/>
                <a:cs typeface="Times New Roman" pitchFamily="18" charset="0"/>
              </a:rPr>
              <a:t>Using Euphemisms In Our Speech</a:t>
            </a:r>
          </a:p>
        </p:txBody>
      </p:sp>
    </p:spTree>
    <p:extLst>
      <p:ext uri="{BB962C8B-B14F-4D97-AF65-F5344CB8AC3E}">
        <p14:creationId xmlns:p14="http://schemas.microsoft.com/office/powerpoint/2010/main" val="2650000333"/>
      </p:ext>
    </p:extLst>
  </p:cSld>
  <p:clrMapOvr>
    <a:masterClrMapping/>
  </p:clrMapOvr>
  <mc:AlternateContent xmlns:mc="http://schemas.openxmlformats.org/markup-compatibility/2006" xmlns:p14="http://schemas.microsoft.com/office/powerpoint/2010/main">
    <mc:Choice Requires="p14">
      <p:transition spd="slow" p14:dur="1500" advTm="19000">
        <p:split orient="vert"/>
      </p:transition>
    </mc:Choice>
    <mc:Fallback xmlns="">
      <p:transition spd="slow" advTm="1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plus(in)">
                                      <p:cBhvr>
                                        <p:cTn id="7"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344</Words>
  <Application>Microsoft Office PowerPoint</Application>
  <PresentationFormat>Widescreen</PresentationFormat>
  <Paragraphs>35</Paragraphs>
  <Slides>9</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Brush Script MT</vt:lpstr>
      <vt:lpstr>Calibri</vt:lpstr>
      <vt:lpstr>Times New Roman</vt:lpstr>
      <vt:lpstr>Default Design</vt:lpstr>
      <vt:lpstr>3_Default Design</vt:lpstr>
      <vt:lpstr>The Use of Euphemisms In Our Speech</vt:lpstr>
      <vt:lpstr> A Euphemism Is A Mild Word Or Expression With The Same Meaning That Is Substituted For A Harsher or Unacceptable Word.</vt:lpstr>
      <vt:lpstr>We Use Euphemisms Every Day</vt:lpstr>
      <vt:lpstr>PowerPoint Presentation</vt:lpstr>
      <vt:lpstr>PowerPoint Presentation</vt:lpstr>
      <vt:lpstr>Euphemisms That Are Frequently  Used In The Place Of Cursing</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Larry Wisdom</dc:creator>
  <cp:lastModifiedBy>Larry Wisdom</cp:lastModifiedBy>
  <cp:revision>1</cp:revision>
  <dcterms:created xsi:type="dcterms:W3CDTF">2026-03-08T00:10:27Z</dcterms:created>
  <dcterms:modified xsi:type="dcterms:W3CDTF">2026-03-08T00:10:52Z</dcterms:modified>
</cp:coreProperties>
</file>