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896" r:id="rId2"/>
    <p:sldId id="932" r:id="rId3"/>
    <p:sldId id="982" r:id="rId4"/>
    <p:sldId id="983" r:id="rId5"/>
    <p:sldId id="984" r:id="rId6"/>
    <p:sldId id="985" r:id="rId7"/>
    <p:sldId id="9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3" d="100"/>
          <a:sy n="103" d="100"/>
        </p:scale>
        <p:origin x="852"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0E7F9-158E-4F6F-A6FC-00D7CF102EB5}"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92808-4AE6-4EF9-A714-4860010673C1}" type="slidenum">
              <a:rPr lang="en-US" smtClean="0"/>
              <a:t>‹#›</a:t>
            </a:fld>
            <a:endParaRPr lang="en-US"/>
          </a:p>
        </p:txBody>
      </p:sp>
    </p:spTree>
    <p:extLst>
      <p:ext uri="{BB962C8B-B14F-4D97-AF65-F5344CB8AC3E}">
        <p14:creationId xmlns:p14="http://schemas.microsoft.com/office/powerpoint/2010/main" val="360553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66D1-89ED-1F50-092D-37CC3AB8C9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F4820B-C4C1-2D9F-503E-377FF533A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927309-F5F2-9533-7DD9-7961A9916C21}"/>
              </a:ext>
            </a:extLst>
          </p:cNvPr>
          <p:cNvSpPr>
            <a:spLocks noGrp="1"/>
          </p:cNvSpPr>
          <p:nvPr>
            <p:ph type="dt" sz="half" idx="10"/>
          </p:nvPr>
        </p:nvSpPr>
        <p:spPr/>
        <p:txBody>
          <a:bodyPr/>
          <a:lstStyle/>
          <a:p>
            <a:fld id="{CA5D69B1-FD3B-4F16-8209-0ED14D92B8A6}" type="datetimeFigureOut">
              <a:rPr lang="en-US" smtClean="0"/>
              <a:t>4/13/2026</a:t>
            </a:fld>
            <a:endParaRPr lang="en-US"/>
          </a:p>
        </p:txBody>
      </p:sp>
      <p:sp>
        <p:nvSpPr>
          <p:cNvPr id="5" name="Footer Placeholder 4">
            <a:extLst>
              <a:ext uri="{FF2B5EF4-FFF2-40B4-BE49-F238E27FC236}">
                <a16:creationId xmlns:a16="http://schemas.microsoft.com/office/drawing/2014/main" id="{F04B014A-9F56-3895-B5F2-DAEE98B33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29965-D3D2-6106-0956-C4364C79464E}"/>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1055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B8D6-C8CE-48D7-156F-CC252EDAF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976F96-CDC6-D2E9-A416-D54962569C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17A9C-34AF-1FD2-E7D2-24BDBD14C863}"/>
              </a:ext>
            </a:extLst>
          </p:cNvPr>
          <p:cNvSpPr>
            <a:spLocks noGrp="1"/>
          </p:cNvSpPr>
          <p:nvPr>
            <p:ph type="dt" sz="half" idx="10"/>
          </p:nvPr>
        </p:nvSpPr>
        <p:spPr/>
        <p:txBody>
          <a:bodyPr/>
          <a:lstStyle/>
          <a:p>
            <a:fld id="{CA5D69B1-FD3B-4F16-8209-0ED14D92B8A6}" type="datetimeFigureOut">
              <a:rPr lang="en-US" smtClean="0"/>
              <a:t>4/13/2026</a:t>
            </a:fld>
            <a:endParaRPr lang="en-US"/>
          </a:p>
        </p:txBody>
      </p:sp>
      <p:sp>
        <p:nvSpPr>
          <p:cNvPr id="5" name="Footer Placeholder 4">
            <a:extLst>
              <a:ext uri="{FF2B5EF4-FFF2-40B4-BE49-F238E27FC236}">
                <a16:creationId xmlns:a16="http://schemas.microsoft.com/office/drawing/2014/main" id="{B1C51C08-828D-790F-01DC-5705886D0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D8BB2-CC92-39F6-B93B-9445B67D1AEB}"/>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341690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054844-19E7-1FD1-B8E0-0C55435693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573E3-F703-CF4B-B23A-24879613D0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7DC44-A7B4-F2DA-A093-0AF8BB04C6DF}"/>
              </a:ext>
            </a:extLst>
          </p:cNvPr>
          <p:cNvSpPr>
            <a:spLocks noGrp="1"/>
          </p:cNvSpPr>
          <p:nvPr>
            <p:ph type="dt" sz="half" idx="10"/>
          </p:nvPr>
        </p:nvSpPr>
        <p:spPr/>
        <p:txBody>
          <a:bodyPr/>
          <a:lstStyle/>
          <a:p>
            <a:fld id="{CA5D69B1-FD3B-4F16-8209-0ED14D92B8A6}" type="datetimeFigureOut">
              <a:rPr lang="en-US" smtClean="0"/>
              <a:t>4/13/2026</a:t>
            </a:fld>
            <a:endParaRPr lang="en-US"/>
          </a:p>
        </p:txBody>
      </p:sp>
      <p:sp>
        <p:nvSpPr>
          <p:cNvPr id="5" name="Footer Placeholder 4">
            <a:extLst>
              <a:ext uri="{FF2B5EF4-FFF2-40B4-BE49-F238E27FC236}">
                <a16:creationId xmlns:a16="http://schemas.microsoft.com/office/drawing/2014/main" id="{6EAE6FBE-1F95-F7BB-58E4-BE282CE85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27451-2A9F-9A5A-86BE-764E7F873D66}"/>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362353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E07B-E06F-4209-019D-C0744A91C4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F6159D-8C7B-9DDF-2C89-B2B41FB56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10323-A422-2100-01E0-02CBD68D8E54}"/>
              </a:ext>
            </a:extLst>
          </p:cNvPr>
          <p:cNvSpPr>
            <a:spLocks noGrp="1"/>
          </p:cNvSpPr>
          <p:nvPr>
            <p:ph type="dt" sz="half" idx="10"/>
          </p:nvPr>
        </p:nvSpPr>
        <p:spPr/>
        <p:txBody>
          <a:bodyPr/>
          <a:lstStyle/>
          <a:p>
            <a:fld id="{CA5D69B1-FD3B-4F16-8209-0ED14D92B8A6}" type="datetimeFigureOut">
              <a:rPr lang="en-US" smtClean="0"/>
              <a:t>4/13/2026</a:t>
            </a:fld>
            <a:endParaRPr lang="en-US"/>
          </a:p>
        </p:txBody>
      </p:sp>
      <p:sp>
        <p:nvSpPr>
          <p:cNvPr id="5" name="Footer Placeholder 4">
            <a:extLst>
              <a:ext uri="{FF2B5EF4-FFF2-40B4-BE49-F238E27FC236}">
                <a16:creationId xmlns:a16="http://schemas.microsoft.com/office/drawing/2014/main" id="{6413F3FA-32B5-6719-9061-CC662E332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B2773-B490-FB5D-96C4-FC9C270F016B}"/>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21129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8D67-7915-601A-362E-9650FBB4D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859791-F324-D4F8-0669-1B04FCCC7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1358C-4122-9B9F-0B4F-6797E8A58776}"/>
              </a:ext>
            </a:extLst>
          </p:cNvPr>
          <p:cNvSpPr>
            <a:spLocks noGrp="1"/>
          </p:cNvSpPr>
          <p:nvPr>
            <p:ph type="dt" sz="half" idx="10"/>
          </p:nvPr>
        </p:nvSpPr>
        <p:spPr/>
        <p:txBody>
          <a:bodyPr/>
          <a:lstStyle/>
          <a:p>
            <a:fld id="{CA5D69B1-FD3B-4F16-8209-0ED14D92B8A6}" type="datetimeFigureOut">
              <a:rPr lang="en-US" smtClean="0"/>
              <a:t>4/13/2026</a:t>
            </a:fld>
            <a:endParaRPr lang="en-US"/>
          </a:p>
        </p:txBody>
      </p:sp>
      <p:sp>
        <p:nvSpPr>
          <p:cNvPr id="5" name="Footer Placeholder 4">
            <a:extLst>
              <a:ext uri="{FF2B5EF4-FFF2-40B4-BE49-F238E27FC236}">
                <a16:creationId xmlns:a16="http://schemas.microsoft.com/office/drawing/2014/main" id="{84ABDF99-0E5F-16EF-AE47-EA3C3E3E9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57DD1-4D67-98D3-B6D6-232C518922B9}"/>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241933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7E3D-016F-B147-7AFD-3E99485421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6288EC-E603-6DDD-6E52-AC976C5F75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A18763-50A9-784F-218E-1323F4DD3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85BE1B-CA8A-1022-F8A0-F06154124B28}"/>
              </a:ext>
            </a:extLst>
          </p:cNvPr>
          <p:cNvSpPr>
            <a:spLocks noGrp="1"/>
          </p:cNvSpPr>
          <p:nvPr>
            <p:ph type="dt" sz="half" idx="10"/>
          </p:nvPr>
        </p:nvSpPr>
        <p:spPr/>
        <p:txBody>
          <a:bodyPr/>
          <a:lstStyle/>
          <a:p>
            <a:fld id="{CA5D69B1-FD3B-4F16-8209-0ED14D92B8A6}" type="datetimeFigureOut">
              <a:rPr lang="en-US" smtClean="0"/>
              <a:t>4/13/2026</a:t>
            </a:fld>
            <a:endParaRPr lang="en-US"/>
          </a:p>
        </p:txBody>
      </p:sp>
      <p:sp>
        <p:nvSpPr>
          <p:cNvPr id="6" name="Footer Placeholder 5">
            <a:extLst>
              <a:ext uri="{FF2B5EF4-FFF2-40B4-BE49-F238E27FC236}">
                <a16:creationId xmlns:a16="http://schemas.microsoft.com/office/drawing/2014/main" id="{670DC8D5-E82C-B10B-CE08-CEA0CF421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E8087-DB10-FDD5-72DF-14D366F3B1A6}"/>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289860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5C9F-CB08-44A8-5265-2254373B31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9CBD9C-A30C-AC60-57E3-3D25FC224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D17448-4604-AF28-908F-0FC474E48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3E89A9-CDE9-C208-498C-566F8EBE53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1EC6F1-5C3E-F238-A4B7-3B8993BF7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8C4B2D-9C8D-6110-E110-9523B153586C}"/>
              </a:ext>
            </a:extLst>
          </p:cNvPr>
          <p:cNvSpPr>
            <a:spLocks noGrp="1"/>
          </p:cNvSpPr>
          <p:nvPr>
            <p:ph type="dt" sz="half" idx="10"/>
          </p:nvPr>
        </p:nvSpPr>
        <p:spPr/>
        <p:txBody>
          <a:bodyPr/>
          <a:lstStyle/>
          <a:p>
            <a:fld id="{CA5D69B1-FD3B-4F16-8209-0ED14D92B8A6}" type="datetimeFigureOut">
              <a:rPr lang="en-US" smtClean="0"/>
              <a:t>4/13/2026</a:t>
            </a:fld>
            <a:endParaRPr lang="en-US"/>
          </a:p>
        </p:txBody>
      </p:sp>
      <p:sp>
        <p:nvSpPr>
          <p:cNvPr id="8" name="Footer Placeholder 7">
            <a:extLst>
              <a:ext uri="{FF2B5EF4-FFF2-40B4-BE49-F238E27FC236}">
                <a16:creationId xmlns:a16="http://schemas.microsoft.com/office/drawing/2014/main" id="{3AB45FE4-DFBF-9A34-75C8-1328CF70EE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402DC5-60F3-FADE-16F3-0DF304E5839A}"/>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102590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71CC-2E73-91F0-825F-3857C93149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4CFAA-EFF1-677E-9C36-AE6FEE781953}"/>
              </a:ext>
            </a:extLst>
          </p:cNvPr>
          <p:cNvSpPr>
            <a:spLocks noGrp="1"/>
          </p:cNvSpPr>
          <p:nvPr>
            <p:ph type="dt" sz="half" idx="10"/>
          </p:nvPr>
        </p:nvSpPr>
        <p:spPr/>
        <p:txBody>
          <a:bodyPr/>
          <a:lstStyle/>
          <a:p>
            <a:fld id="{CA5D69B1-FD3B-4F16-8209-0ED14D92B8A6}" type="datetimeFigureOut">
              <a:rPr lang="en-US" smtClean="0"/>
              <a:t>4/13/2026</a:t>
            </a:fld>
            <a:endParaRPr lang="en-US"/>
          </a:p>
        </p:txBody>
      </p:sp>
      <p:sp>
        <p:nvSpPr>
          <p:cNvPr id="4" name="Footer Placeholder 3">
            <a:extLst>
              <a:ext uri="{FF2B5EF4-FFF2-40B4-BE49-F238E27FC236}">
                <a16:creationId xmlns:a16="http://schemas.microsoft.com/office/drawing/2014/main" id="{801A00B6-97B5-E752-D6EC-273A8BCBD6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1A0344-AC04-1C39-45DB-62CE09325F84}"/>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184747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D74FF-F79D-3E36-1714-D9A12B11261E}"/>
              </a:ext>
            </a:extLst>
          </p:cNvPr>
          <p:cNvSpPr>
            <a:spLocks noGrp="1"/>
          </p:cNvSpPr>
          <p:nvPr>
            <p:ph type="dt" sz="half" idx="10"/>
          </p:nvPr>
        </p:nvSpPr>
        <p:spPr/>
        <p:txBody>
          <a:bodyPr/>
          <a:lstStyle/>
          <a:p>
            <a:fld id="{CA5D69B1-FD3B-4F16-8209-0ED14D92B8A6}" type="datetimeFigureOut">
              <a:rPr lang="en-US" smtClean="0"/>
              <a:t>4/13/2026</a:t>
            </a:fld>
            <a:endParaRPr lang="en-US"/>
          </a:p>
        </p:txBody>
      </p:sp>
      <p:sp>
        <p:nvSpPr>
          <p:cNvPr id="3" name="Footer Placeholder 2">
            <a:extLst>
              <a:ext uri="{FF2B5EF4-FFF2-40B4-BE49-F238E27FC236}">
                <a16:creationId xmlns:a16="http://schemas.microsoft.com/office/drawing/2014/main" id="{754A3322-3C0E-0EE5-65B4-A0B9C93CAC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DC20EA-DAC0-87C3-9FA0-E3CB641F05D5}"/>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186226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B5FC-0F8E-D97F-C67B-2C5D61E61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7A9D62-C060-D5F1-4F91-D4A9127D9D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C3A69F-D8C5-B241-E514-A032D8DC5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61403-FA36-7A16-CEC4-10D9E572C25B}"/>
              </a:ext>
            </a:extLst>
          </p:cNvPr>
          <p:cNvSpPr>
            <a:spLocks noGrp="1"/>
          </p:cNvSpPr>
          <p:nvPr>
            <p:ph type="dt" sz="half" idx="10"/>
          </p:nvPr>
        </p:nvSpPr>
        <p:spPr/>
        <p:txBody>
          <a:bodyPr/>
          <a:lstStyle/>
          <a:p>
            <a:fld id="{CA5D69B1-FD3B-4F16-8209-0ED14D92B8A6}" type="datetimeFigureOut">
              <a:rPr lang="en-US" smtClean="0"/>
              <a:t>4/13/2026</a:t>
            </a:fld>
            <a:endParaRPr lang="en-US"/>
          </a:p>
        </p:txBody>
      </p:sp>
      <p:sp>
        <p:nvSpPr>
          <p:cNvPr id="6" name="Footer Placeholder 5">
            <a:extLst>
              <a:ext uri="{FF2B5EF4-FFF2-40B4-BE49-F238E27FC236}">
                <a16:creationId xmlns:a16="http://schemas.microsoft.com/office/drawing/2014/main" id="{8A8710C8-3291-3723-F45B-2692C111C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F962E-38CC-5576-6C0E-6334FF6B7D84}"/>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59585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6BC0-EC49-67B8-9A77-FCB2A4D52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A4699C-926B-CF34-F0F6-77A92A575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6A7203-F458-32F9-D7F4-192DCE421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0480A9-862E-0AB0-7600-5893A894C757}"/>
              </a:ext>
            </a:extLst>
          </p:cNvPr>
          <p:cNvSpPr>
            <a:spLocks noGrp="1"/>
          </p:cNvSpPr>
          <p:nvPr>
            <p:ph type="dt" sz="half" idx="10"/>
          </p:nvPr>
        </p:nvSpPr>
        <p:spPr/>
        <p:txBody>
          <a:bodyPr/>
          <a:lstStyle/>
          <a:p>
            <a:fld id="{CA5D69B1-FD3B-4F16-8209-0ED14D92B8A6}" type="datetimeFigureOut">
              <a:rPr lang="en-US" smtClean="0"/>
              <a:t>4/13/2026</a:t>
            </a:fld>
            <a:endParaRPr lang="en-US"/>
          </a:p>
        </p:txBody>
      </p:sp>
      <p:sp>
        <p:nvSpPr>
          <p:cNvPr id="6" name="Footer Placeholder 5">
            <a:extLst>
              <a:ext uri="{FF2B5EF4-FFF2-40B4-BE49-F238E27FC236}">
                <a16:creationId xmlns:a16="http://schemas.microsoft.com/office/drawing/2014/main" id="{883C697E-9C39-EE23-3F84-EAAA09725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40A5D-A414-9A73-B21C-40F48233BADB}"/>
              </a:ext>
            </a:extLst>
          </p:cNvPr>
          <p:cNvSpPr>
            <a:spLocks noGrp="1"/>
          </p:cNvSpPr>
          <p:nvPr>
            <p:ph type="sldNum" sz="quarter" idx="12"/>
          </p:nvPr>
        </p:nvSpPr>
        <p:spPr/>
        <p:txBody>
          <a:bodyPr/>
          <a:lstStyle/>
          <a:p>
            <a:fld id="{CF797341-4EA3-4077-BD62-1B6C50DAF4D8}" type="slidenum">
              <a:rPr lang="en-US" smtClean="0"/>
              <a:t>‹#›</a:t>
            </a:fld>
            <a:endParaRPr lang="en-US"/>
          </a:p>
        </p:txBody>
      </p:sp>
    </p:spTree>
    <p:extLst>
      <p:ext uri="{BB962C8B-B14F-4D97-AF65-F5344CB8AC3E}">
        <p14:creationId xmlns:p14="http://schemas.microsoft.com/office/powerpoint/2010/main" val="15120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tx1">
                <a:lumMod val="91000"/>
              </a:schemeClr>
            </a:gs>
            <a:gs pos="100000">
              <a:schemeClr val="accent3">
                <a:lumMod val="45000"/>
                <a:lumOff val="55000"/>
              </a:schemeClr>
            </a:gs>
            <a:gs pos="100000">
              <a:schemeClr val="accent3">
                <a:lumMod val="45000"/>
                <a:lumOff val="55000"/>
              </a:schemeClr>
            </a:gs>
            <a:gs pos="99000">
              <a:schemeClr val="bg2">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EE666-D3A2-3B0E-F00F-3AACF0E7BF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21C757-ABE1-E9AD-883E-E2061261FE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6D9A9-6DAD-EA9C-FFF5-AFC97E7203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D69B1-FD3B-4F16-8209-0ED14D92B8A6}" type="datetimeFigureOut">
              <a:rPr lang="en-US" smtClean="0"/>
              <a:t>4/13/2026</a:t>
            </a:fld>
            <a:endParaRPr lang="en-US"/>
          </a:p>
        </p:txBody>
      </p:sp>
      <p:sp>
        <p:nvSpPr>
          <p:cNvPr id="5" name="Footer Placeholder 4">
            <a:extLst>
              <a:ext uri="{FF2B5EF4-FFF2-40B4-BE49-F238E27FC236}">
                <a16:creationId xmlns:a16="http://schemas.microsoft.com/office/drawing/2014/main" id="{0BA3C312-8D76-3890-6ECB-0E8A5F26B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224CE-301C-F9BF-ADD7-585408A43C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97341-4EA3-4077-BD62-1B6C50DAF4D8}" type="slidenum">
              <a:rPr lang="en-US" smtClean="0"/>
              <a:t>‹#›</a:t>
            </a:fld>
            <a:endParaRPr lang="en-US"/>
          </a:p>
        </p:txBody>
      </p:sp>
    </p:spTree>
    <p:extLst>
      <p:ext uri="{BB962C8B-B14F-4D97-AF65-F5344CB8AC3E}">
        <p14:creationId xmlns:p14="http://schemas.microsoft.com/office/powerpoint/2010/main" val="406702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B2E50EC-FD66-8D0C-1E06-109FD40F0A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D947911-1E99-18A6-3921-507E3344BF18}"/>
              </a:ext>
            </a:extLst>
          </p:cNvPr>
          <p:cNvPicPr>
            <a:picLocks noChangeAspect="1"/>
          </p:cNvPicPr>
          <p:nvPr/>
        </p:nvPicPr>
        <p:blipFill>
          <a:blip r:embed="rId2"/>
          <a:stretch>
            <a:fillRect/>
          </a:stretch>
        </p:blipFill>
        <p:spPr>
          <a:xfrm>
            <a:off x="3448945" y="2560447"/>
            <a:ext cx="5294109" cy="4390860"/>
          </a:xfrm>
          <a:prstGeom prst="ellipse">
            <a:avLst/>
          </a:prstGeom>
          <a:ln>
            <a:noFill/>
          </a:ln>
          <a:effectLst>
            <a:softEdge rad="112500"/>
          </a:effectLst>
        </p:spPr>
      </p:pic>
      <p:sp>
        <p:nvSpPr>
          <p:cNvPr id="6" name="Title 1">
            <a:extLst>
              <a:ext uri="{FF2B5EF4-FFF2-40B4-BE49-F238E27FC236}">
                <a16:creationId xmlns:a16="http://schemas.microsoft.com/office/drawing/2014/main" id="{D344A580-9D1C-FF12-61D9-3B3798399733}"/>
              </a:ext>
            </a:extLst>
          </p:cNvPr>
          <p:cNvSpPr>
            <a:spLocks noGrp="1"/>
          </p:cNvSpPr>
          <p:nvPr>
            <p:ph type="ctrTitle"/>
          </p:nvPr>
        </p:nvSpPr>
        <p:spPr>
          <a:xfrm>
            <a:off x="931505" y="895588"/>
            <a:ext cx="10328987" cy="1082502"/>
          </a:xfrm>
        </p:spPr>
        <p:txBody>
          <a:bodyPr>
            <a:noAutofit/>
          </a:bodyPr>
          <a:lstStyle/>
          <a:p>
            <a:r>
              <a:rPr lang="en-US" sz="12000" dirty="0">
                <a:solidFill>
                  <a:srgbClr val="FAEC86"/>
                </a:solidFill>
                <a:latin typeface="Chiller" panose="04020404031007020602" pitchFamily="82" charset="0"/>
              </a:rPr>
              <a:t>Satan – Our Enemy </a:t>
            </a:r>
          </a:p>
        </p:txBody>
      </p:sp>
    </p:spTree>
    <p:extLst>
      <p:ext uri="{BB962C8B-B14F-4D97-AF65-F5344CB8AC3E}">
        <p14:creationId xmlns:p14="http://schemas.microsoft.com/office/powerpoint/2010/main" val="50609775"/>
      </p:ext>
    </p:extLst>
  </p:cSld>
  <p:clrMapOvr>
    <a:masterClrMapping/>
  </p:clrMapOvr>
  <mc:AlternateContent xmlns:mc="http://schemas.openxmlformats.org/markup-compatibility/2006" xmlns:p14="http://schemas.microsoft.com/office/powerpoint/2010/main">
    <mc:Choice Requires="p14">
      <p:transition spd="slow" p14:dur="3000" advTm="12000">
        <p:split orient="vert"/>
      </p:transition>
    </mc:Choice>
    <mc:Fallback xmlns="">
      <p:transition spd="slow" advTm="12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63A1695-FE79-EF62-BF9A-A9065E11015F}"/>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3AED6D43-B339-4C48-8C06-E25D2F22B614}"/>
              </a:ext>
            </a:extLst>
          </p:cNvPr>
          <p:cNvSpPr txBox="1"/>
          <p:nvPr/>
        </p:nvSpPr>
        <p:spPr>
          <a:xfrm>
            <a:off x="267827" y="1651620"/>
            <a:ext cx="10325431" cy="18200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20000"/>
              </a:lnSpc>
              <a:spcBef>
                <a:spcPts val="0"/>
              </a:spcBef>
              <a:spcAft>
                <a:spcPts val="600"/>
              </a:spcAft>
              <a:buClrTx/>
              <a:buSzTx/>
              <a:buFontTx/>
              <a:buNone/>
              <a:tabLst/>
              <a:defRPr/>
            </a:pPr>
            <a:r>
              <a:rPr kumimoji="0" lang="en-US" sz="4600" b="1" i="0" u="none" strike="noStrike" kern="1200" cap="none" spc="0" normalizeH="0" baseline="0" noProof="0" dirty="0">
                <a:ln w="11113" cap="flat" cmpd="sng" algn="ctr">
                  <a:solidFill>
                    <a:srgbClr val="A6B727"/>
                  </a:solidFill>
                  <a:prstDash val="solid"/>
                  <a:round/>
                </a:ln>
                <a:solidFill>
                  <a:srgbClr val="E1EA9F"/>
                </a:solidFill>
                <a:effectLst/>
                <a:uLnTx/>
                <a:uFillTx/>
                <a:latin typeface="Candara" panose="020E0502030303020204" pitchFamily="34" charset="0"/>
                <a:ea typeface="Candara" panose="020E0502030303020204" pitchFamily="34" charset="0"/>
                <a:cs typeface="Times New Roman" panose="02020603050405020304" pitchFamily="18" charset="0"/>
              </a:rPr>
              <a:t> </a:t>
            </a:r>
            <a:endParaRPr kumimoji="0" lang="en-US" sz="4600" b="0" i="0" u="none" strike="noStrike" kern="1200" cap="none" spc="0" normalizeH="0" baseline="0" noProof="0" dirty="0">
              <a:ln>
                <a:noFill/>
              </a:ln>
              <a:solidFill>
                <a:srgbClr val="5E5E5E"/>
              </a:solidFill>
              <a:effectLst/>
              <a:uLnTx/>
              <a:uFillTx/>
              <a:latin typeface="Candara" panose="020E0502030303020204" pitchFamily="34" charset="0"/>
              <a:ea typeface="Candara" panose="020E0502030303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3E84118-E1AA-2110-5DE1-7A733586522C}"/>
              </a:ext>
            </a:extLst>
          </p:cNvPr>
          <p:cNvPicPr>
            <a:picLocks noChangeAspect="1"/>
          </p:cNvPicPr>
          <p:nvPr/>
        </p:nvPicPr>
        <p:blipFill>
          <a:blip r:embed="rId2"/>
          <a:stretch>
            <a:fillRect/>
          </a:stretch>
        </p:blipFill>
        <p:spPr>
          <a:xfrm>
            <a:off x="9582538" y="209134"/>
            <a:ext cx="2211625" cy="1834291"/>
          </a:xfrm>
          <a:prstGeom prst="ellipse">
            <a:avLst/>
          </a:prstGeom>
          <a:ln>
            <a:noFill/>
          </a:ln>
          <a:effectLst>
            <a:softEdge rad="112500"/>
          </a:effectLst>
        </p:spPr>
      </p:pic>
      <p:sp>
        <p:nvSpPr>
          <p:cNvPr id="8" name="Title 1">
            <a:extLst>
              <a:ext uri="{FF2B5EF4-FFF2-40B4-BE49-F238E27FC236}">
                <a16:creationId xmlns:a16="http://schemas.microsoft.com/office/drawing/2014/main" id="{D478F7E0-2B52-3AB5-DAFE-FD9CE2EAB382}"/>
              </a:ext>
            </a:extLst>
          </p:cNvPr>
          <p:cNvSpPr>
            <a:spLocks noGrp="1"/>
          </p:cNvSpPr>
          <p:nvPr>
            <p:ph type="ctrTitle"/>
          </p:nvPr>
        </p:nvSpPr>
        <p:spPr>
          <a:xfrm>
            <a:off x="819024" y="699645"/>
            <a:ext cx="8212318" cy="1082502"/>
          </a:xfrm>
        </p:spPr>
        <p:txBody>
          <a:bodyPr>
            <a:normAutofit fontScale="90000"/>
          </a:bodyPr>
          <a:lstStyle/>
          <a:p>
            <a:r>
              <a:rPr lang="en-US" sz="11500" dirty="0">
                <a:solidFill>
                  <a:srgbClr val="FAEC86"/>
                </a:solidFill>
                <a:latin typeface="Chiller" panose="04020404031007020602" pitchFamily="82" charset="0"/>
              </a:rPr>
              <a:t>Satan –Our Enemy </a:t>
            </a:r>
          </a:p>
        </p:txBody>
      </p:sp>
      <p:sp>
        <p:nvSpPr>
          <p:cNvPr id="18" name="Text Box 3">
            <a:extLst>
              <a:ext uri="{FF2B5EF4-FFF2-40B4-BE49-F238E27FC236}">
                <a16:creationId xmlns:a16="http://schemas.microsoft.com/office/drawing/2014/main" id="{58E31C8E-5F0E-4060-DD69-0E43BB53F14F}"/>
              </a:ext>
            </a:extLst>
          </p:cNvPr>
          <p:cNvSpPr txBox="1"/>
          <p:nvPr/>
        </p:nvSpPr>
        <p:spPr>
          <a:xfrm>
            <a:off x="1159182" y="2415234"/>
            <a:ext cx="10186841" cy="1938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6000" kern="140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He is Called Satan</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i="1" u="none" strike="noStrike" kern="1400" cap="none" spc="0" normalizeH="0" baseline="0" noProof="0" dirty="0">
                <a:ln>
                  <a:noFill/>
                </a:ln>
                <a:solidFill>
                  <a:schemeClr val="bg1"/>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(adversary,</a:t>
            </a:r>
            <a:r>
              <a:rPr kumimoji="0" lang="en-US" sz="4000" i="1" u="none" strike="noStrike" kern="1400" cap="none" spc="0" normalizeH="0" noProof="0" dirty="0">
                <a:ln>
                  <a:noFill/>
                </a:ln>
                <a:solidFill>
                  <a:schemeClr val="bg1"/>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 opponent, enemy</a:t>
            </a:r>
            <a:r>
              <a:rPr lang="en-US" sz="4000" i="1" kern="140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a:t>
            </a:r>
            <a:endParaRPr kumimoji="0" lang="en-US" sz="4000" i="1" u="none" strike="noStrike" kern="1400" cap="none" spc="0" normalizeH="0" baseline="0" noProof="0" dirty="0">
              <a:ln>
                <a:noFill/>
              </a:ln>
              <a:solidFill>
                <a:schemeClr val="bg1"/>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20000"/>
              </a:lnSpc>
              <a:spcBef>
                <a:spcPts val="0"/>
              </a:spcBef>
              <a:spcAft>
                <a:spcPts val="600"/>
              </a:spcAft>
              <a:buClrTx/>
              <a:buSzTx/>
              <a:buFontTx/>
              <a:buNone/>
              <a:tabLst/>
              <a:defRPr/>
            </a:pPr>
            <a:r>
              <a:rPr kumimoji="0" lang="en-US" sz="6000" i="0" u="none" strike="noStrike" kern="1200" cap="none" spc="0" normalizeH="0" baseline="0" noProof="0" dirty="0">
                <a:ln w="11113" cap="flat" cmpd="sng" algn="ctr">
                  <a:solidFill>
                    <a:srgbClr val="A6B727"/>
                  </a:solidFill>
                  <a:prstDash val="solid"/>
                  <a:round/>
                </a:ln>
                <a:solidFill>
                  <a:srgbClr val="E1EA9F"/>
                </a:solidFill>
                <a:effectLst/>
                <a:uLnTx/>
                <a:uFillTx/>
                <a:latin typeface="Georgia" panose="02040502050405020303" pitchFamily="18" charset="0"/>
                <a:ea typeface="Candara" panose="020E0502030303020204" pitchFamily="34" charset="0"/>
                <a:cs typeface="Times New Roman" panose="02020603050405020304" pitchFamily="18" charset="0"/>
              </a:rPr>
              <a:t> </a:t>
            </a:r>
            <a:endParaRPr kumimoji="0" lang="en-US" sz="6000" i="0" u="none" strike="noStrike" kern="1200" cap="none" spc="0" normalizeH="0" baseline="0" noProof="0" dirty="0">
              <a:ln>
                <a:noFill/>
              </a:ln>
              <a:solidFill>
                <a:srgbClr val="5E5E5E"/>
              </a:solidFill>
              <a:effectLst/>
              <a:uLnTx/>
              <a:uFillTx/>
              <a:latin typeface="Georgia" panose="02040502050405020303" pitchFamily="18" charset="0"/>
              <a:ea typeface="Candara" panose="020E0502030303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96529D0F-6AEB-7DB8-E653-74A2EAE97665}"/>
              </a:ext>
            </a:extLst>
          </p:cNvPr>
          <p:cNvSpPr txBox="1"/>
          <p:nvPr/>
        </p:nvSpPr>
        <p:spPr>
          <a:xfrm>
            <a:off x="248991" y="4748509"/>
            <a:ext cx="11694018" cy="1661993"/>
          </a:xfrm>
          <a:prstGeom prst="rect">
            <a:avLst/>
          </a:prstGeom>
          <a:noFill/>
        </p:spPr>
        <p:txBody>
          <a:bodyPr wrap="square">
            <a:spAutoFit/>
          </a:bodyPr>
          <a:lstStyle/>
          <a:p>
            <a:pPr algn="just"/>
            <a:r>
              <a:rPr lang="en-US" sz="3400" i="1" dirty="0">
                <a:solidFill>
                  <a:schemeClr val="bg1"/>
                </a:solidFill>
                <a:latin typeface="Georgia" panose="02040502050405020303" pitchFamily="18" charset="0"/>
              </a:rPr>
              <a:t>“Be sober, be vigilant; </a:t>
            </a:r>
            <a:r>
              <a:rPr lang="en-US" sz="3400" i="1" u="sng" dirty="0">
                <a:solidFill>
                  <a:schemeClr val="bg1"/>
                </a:solidFill>
                <a:latin typeface="Georgia" panose="02040502050405020303" pitchFamily="18" charset="0"/>
              </a:rPr>
              <a:t>because your adversary the devil, as a roaring lion, walketh about, seeking whom he may devour</a:t>
            </a:r>
            <a:r>
              <a:rPr lang="en-US" sz="3400" i="1" dirty="0">
                <a:solidFill>
                  <a:schemeClr val="bg1"/>
                </a:solidFill>
                <a:latin typeface="Georgia" panose="02040502050405020303" pitchFamily="18" charset="0"/>
              </a:rPr>
              <a:t>.”</a:t>
            </a:r>
          </a:p>
        </p:txBody>
      </p:sp>
      <p:sp>
        <p:nvSpPr>
          <p:cNvPr id="23" name="Rectangle 2">
            <a:extLst>
              <a:ext uri="{FF2B5EF4-FFF2-40B4-BE49-F238E27FC236}">
                <a16:creationId xmlns:a16="http://schemas.microsoft.com/office/drawing/2014/main" id="{8F53A62B-6842-6AE6-1D28-C4F7492A5490}"/>
              </a:ext>
            </a:extLst>
          </p:cNvPr>
          <p:cNvSpPr txBox="1">
            <a:spLocks noChangeArrowheads="1"/>
          </p:cNvSpPr>
          <p:nvPr/>
        </p:nvSpPr>
        <p:spPr bwMode="auto">
          <a:xfrm>
            <a:off x="9137424" y="5775648"/>
            <a:ext cx="2911667" cy="1269707"/>
          </a:xfrm>
          <a:prstGeom prst="rect">
            <a:avLst/>
          </a:prstGeom>
          <a:noFill/>
          <a:ln w="28575">
            <a:noFill/>
            <a:miter lim="800000"/>
            <a:headEnd/>
            <a:tailEnd/>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fontAlgn="auto" hangingPunct="1">
              <a:spcAft>
                <a:spcPts val="0"/>
              </a:spcAft>
              <a:defRPr/>
            </a:pPr>
            <a:r>
              <a:rPr lang="en-US" altLang="en-US" sz="4800" kern="0" dirty="0">
                <a:solidFill>
                  <a:schemeClr val="accent4">
                    <a:lumMod val="60000"/>
                    <a:lumOff val="40000"/>
                  </a:schemeClr>
                </a:solidFill>
                <a:effectLst>
                  <a:outerShdw blurRad="38100" dist="38100" dir="2700000" algn="tl">
                    <a:srgbClr val="000000">
                      <a:alpha val="43137"/>
                    </a:srgbClr>
                  </a:outerShdw>
                </a:effectLst>
                <a:latin typeface="Brush Script MT" panose="03060802040406070304" pitchFamily="66" charset="0"/>
                <a:ea typeface="Tahoma" panose="020B0604030504040204" pitchFamily="34" charset="0"/>
                <a:cs typeface="Times New Roman" panose="02020603050405020304" pitchFamily="18" charset="0"/>
              </a:rPr>
              <a:t>1 Peter 5:8</a:t>
            </a:r>
          </a:p>
        </p:txBody>
      </p:sp>
    </p:spTree>
    <p:extLst>
      <p:ext uri="{BB962C8B-B14F-4D97-AF65-F5344CB8AC3E}">
        <p14:creationId xmlns:p14="http://schemas.microsoft.com/office/powerpoint/2010/main" val="609980459"/>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2000"/>
                                        <p:tgtEl>
                                          <p:spTgt spid="18">
                                            <p:txEl>
                                              <p:pRg st="0" end="0"/>
                                            </p:txEl>
                                          </p:spTgt>
                                        </p:tgtEl>
                                      </p:cBhvr>
                                    </p:animEffect>
                                  </p:childTnLst>
                                </p:cTn>
                              </p:par>
                            </p:childTnLst>
                          </p:cTn>
                        </p:par>
                        <p:par>
                          <p:cTn id="8" fill="hold">
                            <p:stCondLst>
                              <p:cond delay="3000"/>
                            </p:stCondLst>
                            <p:childTnLst>
                              <p:par>
                                <p:cTn id="9" presetID="16" presetClass="entr" presetSubtype="21" fill="hold" nodeType="afterEffect">
                                  <p:stCondLst>
                                    <p:cond delay="100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barn(inVertical)">
                                      <p:cBhvr>
                                        <p:cTn id="11" dur="2000"/>
                                        <p:tgtEl>
                                          <p:spTgt spid="1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2000"/>
                                        <p:tgtEl>
                                          <p:spTgt spid="20">
                                            <p:txEl>
                                              <p:pRg st="0" end="0"/>
                                            </p:txEl>
                                          </p:spTgt>
                                        </p:tgtEl>
                                      </p:cBhvr>
                                    </p:animEffect>
                                  </p:childTnLst>
                                </p:cTn>
                              </p:par>
                            </p:childTnLst>
                          </p:cTn>
                        </p:par>
                        <p:par>
                          <p:cTn id="16" fill="hold">
                            <p:stCondLst>
                              <p:cond delay="10000"/>
                            </p:stCondLst>
                            <p:childTnLst>
                              <p:par>
                                <p:cTn id="17" presetID="2" presetClass="entr" presetSubtype="4" fill="hold" nodeType="afterEffect">
                                  <p:stCondLst>
                                    <p:cond delay="150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2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DAD03A4-6000-3B17-9E0D-49EE4D111BF5}"/>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6286A529-B8DC-1D5B-0EAB-DECAD3BD5B77}"/>
              </a:ext>
            </a:extLst>
          </p:cNvPr>
          <p:cNvSpPr txBox="1"/>
          <p:nvPr/>
        </p:nvSpPr>
        <p:spPr>
          <a:xfrm>
            <a:off x="267827" y="1651620"/>
            <a:ext cx="10325431" cy="18200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20000"/>
              </a:lnSpc>
              <a:spcBef>
                <a:spcPts val="0"/>
              </a:spcBef>
              <a:spcAft>
                <a:spcPts val="600"/>
              </a:spcAft>
              <a:buClrTx/>
              <a:buSzTx/>
              <a:buFontTx/>
              <a:buNone/>
              <a:tabLst/>
              <a:defRPr/>
            </a:pPr>
            <a:r>
              <a:rPr kumimoji="0" lang="en-US" sz="4600" b="1" i="0" u="none" strike="noStrike" kern="1200" cap="none" spc="0" normalizeH="0" baseline="0" noProof="0" dirty="0">
                <a:ln w="11113" cap="flat" cmpd="sng" algn="ctr">
                  <a:solidFill>
                    <a:srgbClr val="A6B727"/>
                  </a:solidFill>
                  <a:prstDash val="solid"/>
                  <a:round/>
                </a:ln>
                <a:solidFill>
                  <a:srgbClr val="E1EA9F"/>
                </a:solidFill>
                <a:effectLst/>
                <a:uLnTx/>
                <a:uFillTx/>
                <a:latin typeface="Candara" panose="020E0502030303020204" pitchFamily="34" charset="0"/>
                <a:ea typeface="Candara" panose="020E0502030303020204" pitchFamily="34" charset="0"/>
                <a:cs typeface="Times New Roman" panose="02020603050405020304" pitchFamily="18" charset="0"/>
              </a:rPr>
              <a:t> </a:t>
            </a:r>
            <a:endParaRPr kumimoji="0" lang="en-US" sz="4600" b="0" i="0" u="none" strike="noStrike" kern="1200" cap="none" spc="0" normalizeH="0" baseline="0" noProof="0" dirty="0">
              <a:ln>
                <a:noFill/>
              </a:ln>
              <a:solidFill>
                <a:srgbClr val="5E5E5E"/>
              </a:solidFill>
              <a:effectLst/>
              <a:uLnTx/>
              <a:uFillTx/>
              <a:latin typeface="Candara" panose="020E0502030303020204" pitchFamily="34" charset="0"/>
              <a:ea typeface="Candara" panose="020E0502030303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289B99A-2590-18DA-DD42-AE9312E2818C}"/>
              </a:ext>
            </a:extLst>
          </p:cNvPr>
          <p:cNvPicPr>
            <a:picLocks noChangeAspect="1"/>
          </p:cNvPicPr>
          <p:nvPr/>
        </p:nvPicPr>
        <p:blipFill>
          <a:blip r:embed="rId2"/>
          <a:stretch>
            <a:fillRect/>
          </a:stretch>
        </p:blipFill>
        <p:spPr>
          <a:xfrm>
            <a:off x="9582538" y="209134"/>
            <a:ext cx="2211625" cy="1834291"/>
          </a:xfrm>
          <a:prstGeom prst="ellipse">
            <a:avLst/>
          </a:prstGeom>
          <a:ln>
            <a:noFill/>
          </a:ln>
          <a:effectLst>
            <a:softEdge rad="112500"/>
          </a:effectLst>
        </p:spPr>
      </p:pic>
      <p:sp>
        <p:nvSpPr>
          <p:cNvPr id="8" name="Title 1">
            <a:extLst>
              <a:ext uri="{FF2B5EF4-FFF2-40B4-BE49-F238E27FC236}">
                <a16:creationId xmlns:a16="http://schemas.microsoft.com/office/drawing/2014/main" id="{780C32DE-414A-CC75-EEFA-0B979BA74336}"/>
              </a:ext>
            </a:extLst>
          </p:cNvPr>
          <p:cNvSpPr>
            <a:spLocks noGrp="1"/>
          </p:cNvSpPr>
          <p:nvPr>
            <p:ph type="ctrTitle"/>
          </p:nvPr>
        </p:nvSpPr>
        <p:spPr>
          <a:xfrm>
            <a:off x="819024" y="699645"/>
            <a:ext cx="8212318" cy="1082502"/>
          </a:xfrm>
        </p:spPr>
        <p:txBody>
          <a:bodyPr>
            <a:normAutofit fontScale="90000"/>
          </a:bodyPr>
          <a:lstStyle/>
          <a:p>
            <a:r>
              <a:rPr lang="en-US" sz="11500" dirty="0">
                <a:solidFill>
                  <a:srgbClr val="FAEC86"/>
                </a:solidFill>
                <a:latin typeface="Chiller" panose="04020404031007020602" pitchFamily="82" charset="0"/>
              </a:rPr>
              <a:t>Satan –Our Enemy </a:t>
            </a:r>
          </a:p>
        </p:txBody>
      </p:sp>
      <p:sp>
        <p:nvSpPr>
          <p:cNvPr id="18" name="Text Box 3">
            <a:extLst>
              <a:ext uri="{FF2B5EF4-FFF2-40B4-BE49-F238E27FC236}">
                <a16:creationId xmlns:a16="http://schemas.microsoft.com/office/drawing/2014/main" id="{274EF15D-56C1-84AC-7D5A-E8CEF58C2D1F}"/>
              </a:ext>
            </a:extLst>
          </p:cNvPr>
          <p:cNvSpPr txBox="1"/>
          <p:nvPr/>
        </p:nvSpPr>
        <p:spPr>
          <a:xfrm>
            <a:off x="1159182" y="2415234"/>
            <a:ext cx="10186841" cy="1938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6000" kern="140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He is called the Devil</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i="1" u="none" strike="noStrike" kern="1400" cap="none" spc="0" normalizeH="0" baseline="0" noProof="0" dirty="0">
                <a:ln>
                  <a:noFill/>
                </a:ln>
                <a:solidFill>
                  <a:schemeClr val="bg1"/>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(acc</a:t>
            </a:r>
            <a:r>
              <a:rPr lang="en-US" sz="4000" i="1" kern="140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user, slanderer)</a:t>
            </a:r>
            <a:endParaRPr kumimoji="0" lang="en-US" sz="4000" i="1" u="none" strike="noStrike" kern="1400" cap="none" spc="0" normalizeH="0" baseline="0" noProof="0" dirty="0">
              <a:ln>
                <a:noFill/>
              </a:ln>
              <a:solidFill>
                <a:schemeClr val="bg1"/>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20000"/>
              </a:lnSpc>
              <a:spcBef>
                <a:spcPts val="0"/>
              </a:spcBef>
              <a:spcAft>
                <a:spcPts val="600"/>
              </a:spcAft>
              <a:buClrTx/>
              <a:buSzTx/>
              <a:buFontTx/>
              <a:buNone/>
              <a:tabLst/>
              <a:defRPr/>
            </a:pPr>
            <a:r>
              <a:rPr kumimoji="0" lang="en-US" sz="6000" i="0" u="none" strike="noStrike" kern="1200" cap="none" spc="0" normalizeH="0" baseline="0" noProof="0" dirty="0">
                <a:ln w="11113" cap="flat" cmpd="sng" algn="ctr">
                  <a:solidFill>
                    <a:srgbClr val="A6B727"/>
                  </a:solidFill>
                  <a:prstDash val="solid"/>
                  <a:round/>
                </a:ln>
                <a:solidFill>
                  <a:srgbClr val="E1EA9F"/>
                </a:solidFill>
                <a:effectLst/>
                <a:uLnTx/>
                <a:uFillTx/>
                <a:latin typeface="Georgia" panose="02040502050405020303" pitchFamily="18" charset="0"/>
                <a:ea typeface="Candara" panose="020E0502030303020204" pitchFamily="34" charset="0"/>
                <a:cs typeface="Times New Roman" panose="02020603050405020304" pitchFamily="18" charset="0"/>
              </a:rPr>
              <a:t> </a:t>
            </a:r>
            <a:endParaRPr kumimoji="0" lang="en-US" sz="6000" i="0" u="none" strike="noStrike" kern="1200" cap="none" spc="0" normalizeH="0" baseline="0" noProof="0" dirty="0">
              <a:ln>
                <a:noFill/>
              </a:ln>
              <a:solidFill>
                <a:srgbClr val="5E5E5E"/>
              </a:solidFill>
              <a:effectLst/>
              <a:uLnTx/>
              <a:uFillTx/>
              <a:latin typeface="Georgia" panose="02040502050405020303" pitchFamily="18" charset="0"/>
              <a:ea typeface="Candara" panose="020E0502030303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CFD86FE-70D6-B04C-681B-CCCF6A7DEF9B}"/>
              </a:ext>
            </a:extLst>
          </p:cNvPr>
          <p:cNvSpPr txBox="1"/>
          <p:nvPr/>
        </p:nvSpPr>
        <p:spPr>
          <a:xfrm>
            <a:off x="248991" y="4511311"/>
            <a:ext cx="11694018" cy="2062103"/>
          </a:xfrm>
          <a:prstGeom prst="rect">
            <a:avLst/>
          </a:prstGeom>
          <a:noFill/>
        </p:spPr>
        <p:txBody>
          <a:bodyPr wrap="square">
            <a:spAutoFit/>
          </a:bodyPr>
          <a:lstStyle/>
          <a:p>
            <a:pPr algn="just"/>
            <a:r>
              <a:rPr lang="en-US" sz="3200" i="1" dirty="0">
                <a:solidFill>
                  <a:schemeClr val="bg1"/>
                </a:solidFill>
                <a:latin typeface="Georgia" panose="02040502050405020303" pitchFamily="18" charset="0"/>
              </a:rPr>
              <a:t>“…Now is come salvation, and strength, and the kingdom of our God, and the power of his Christ: </a:t>
            </a:r>
            <a:r>
              <a:rPr lang="en-US" sz="3200" i="1" u="sng" dirty="0">
                <a:solidFill>
                  <a:schemeClr val="bg1"/>
                </a:solidFill>
                <a:latin typeface="Georgia" panose="02040502050405020303" pitchFamily="18" charset="0"/>
              </a:rPr>
              <a:t>for the accuser of our brethren is cast down, which accused them before our God day and night</a:t>
            </a:r>
            <a:r>
              <a:rPr lang="en-US" sz="3200" i="1" dirty="0">
                <a:solidFill>
                  <a:schemeClr val="bg1"/>
                </a:solidFill>
                <a:latin typeface="Georgia" panose="02040502050405020303" pitchFamily="18" charset="0"/>
              </a:rPr>
              <a:t>.”</a:t>
            </a:r>
          </a:p>
        </p:txBody>
      </p:sp>
      <p:sp>
        <p:nvSpPr>
          <p:cNvPr id="23" name="Rectangle 2">
            <a:extLst>
              <a:ext uri="{FF2B5EF4-FFF2-40B4-BE49-F238E27FC236}">
                <a16:creationId xmlns:a16="http://schemas.microsoft.com/office/drawing/2014/main" id="{B77D492A-C953-A112-3DD5-0780F828D238}"/>
              </a:ext>
            </a:extLst>
          </p:cNvPr>
          <p:cNvSpPr txBox="1">
            <a:spLocks noChangeArrowheads="1"/>
          </p:cNvSpPr>
          <p:nvPr/>
        </p:nvSpPr>
        <p:spPr bwMode="auto">
          <a:xfrm>
            <a:off x="9461241" y="5803641"/>
            <a:ext cx="2481768" cy="1204393"/>
          </a:xfrm>
          <a:prstGeom prst="rect">
            <a:avLst/>
          </a:prstGeom>
          <a:noFill/>
          <a:ln w="28575">
            <a:noFill/>
            <a:miter lim="800000"/>
            <a:headEnd/>
            <a:tailEnd/>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fontAlgn="auto" hangingPunct="1">
              <a:spcAft>
                <a:spcPts val="0"/>
              </a:spcAft>
              <a:defRPr/>
            </a:pPr>
            <a:r>
              <a:rPr lang="en-US" altLang="en-US" sz="4800" kern="0" dirty="0">
                <a:solidFill>
                  <a:schemeClr val="accent4">
                    <a:lumMod val="60000"/>
                    <a:lumOff val="40000"/>
                  </a:schemeClr>
                </a:solidFill>
                <a:effectLst>
                  <a:outerShdw blurRad="38100" dist="38100" dir="2700000" algn="tl">
                    <a:srgbClr val="000000">
                      <a:alpha val="43137"/>
                    </a:srgbClr>
                  </a:outerShdw>
                </a:effectLst>
                <a:latin typeface="Brush Script MT" panose="03060802040406070304" pitchFamily="66" charset="0"/>
                <a:ea typeface="Tahoma" panose="020B0604030504040204" pitchFamily="34" charset="0"/>
                <a:cs typeface="Times New Roman" panose="02020603050405020304" pitchFamily="18" charset="0"/>
              </a:rPr>
              <a:t>Rev 12:10</a:t>
            </a:r>
          </a:p>
        </p:txBody>
      </p:sp>
    </p:spTree>
    <p:extLst>
      <p:ext uri="{BB962C8B-B14F-4D97-AF65-F5344CB8AC3E}">
        <p14:creationId xmlns:p14="http://schemas.microsoft.com/office/powerpoint/2010/main" val="1895006000"/>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2000"/>
                                        <p:tgtEl>
                                          <p:spTgt spid="18">
                                            <p:txEl>
                                              <p:pRg st="0" end="0"/>
                                            </p:txEl>
                                          </p:spTgt>
                                        </p:tgtEl>
                                      </p:cBhvr>
                                    </p:animEffect>
                                  </p:childTnLst>
                                </p:cTn>
                              </p:par>
                            </p:childTnLst>
                          </p:cTn>
                        </p:par>
                        <p:par>
                          <p:cTn id="8" fill="hold">
                            <p:stCondLst>
                              <p:cond delay="3000"/>
                            </p:stCondLst>
                            <p:childTnLst>
                              <p:par>
                                <p:cTn id="9" presetID="16" presetClass="entr" presetSubtype="21" fill="hold" nodeType="afterEffect">
                                  <p:stCondLst>
                                    <p:cond delay="100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barn(inVertical)">
                                      <p:cBhvr>
                                        <p:cTn id="11" dur="2000"/>
                                        <p:tgtEl>
                                          <p:spTgt spid="1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2000"/>
                                        <p:tgtEl>
                                          <p:spTgt spid="20">
                                            <p:txEl>
                                              <p:pRg st="0" end="0"/>
                                            </p:txEl>
                                          </p:spTgt>
                                        </p:tgtEl>
                                      </p:cBhvr>
                                    </p:animEffect>
                                  </p:childTnLst>
                                </p:cTn>
                              </p:par>
                            </p:childTnLst>
                          </p:cTn>
                        </p:par>
                        <p:par>
                          <p:cTn id="16" fill="hold">
                            <p:stCondLst>
                              <p:cond delay="10000"/>
                            </p:stCondLst>
                            <p:childTnLst>
                              <p:par>
                                <p:cTn id="17" presetID="2" presetClass="entr" presetSubtype="4" fill="hold" nodeType="afterEffect">
                                  <p:stCondLst>
                                    <p:cond delay="150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2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7FFFC8A-E892-A740-51B3-B22E76550EC5}"/>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83789EA8-CC9B-7D18-5FCB-B9D202CE77BB}"/>
              </a:ext>
            </a:extLst>
          </p:cNvPr>
          <p:cNvSpPr txBox="1"/>
          <p:nvPr/>
        </p:nvSpPr>
        <p:spPr>
          <a:xfrm>
            <a:off x="267827" y="1651620"/>
            <a:ext cx="10325431" cy="18200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20000"/>
              </a:lnSpc>
              <a:spcBef>
                <a:spcPts val="0"/>
              </a:spcBef>
              <a:spcAft>
                <a:spcPts val="600"/>
              </a:spcAft>
              <a:buClrTx/>
              <a:buSzTx/>
              <a:buFontTx/>
              <a:buNone/>
              <a:tabLst/>
              <a:defRPr/>
            </a:pPr>
            <a:r>
              <a:rPr kumimoji="0" lang="en-US" sz="4600" b="1" i="0" u="none" strike="noStrike" kern="1200" cap="none" spc="0" normalizeH="0" baseline="0" noProof="0" dirty="0">
                <a:ln w="11113" cap="flat" cmpd="sng" algn="ctr">
                  <a:solidFill>
                    <a:srgbClr val="A6B727"/>
                  </a:solidFill>
                  <a:prstDash val="solid"/>
                  <a:round/>
                </a:ln>
                <a:solidFill>
                  <a:srgbClr val="E1EA9F"/>
                </a:solidFill>
                <a:effectLst/>
                <a:uLnTx/>
                <a:uFillTx/>
                <a:latin typeface="Candara" panose="020E0502030303020204" pitchFamily="34" charset="0"/>
                <a:ea typeface="Candara" panose="020E0502030303020204" pitchFamily="34" charset="0"/>
                <a:cs typeface="Times New Roman" panose="02020603050405020304" pitchFamily="18" charset="0"/>
              </a:rPr>
              <a:t> </a:t>
            </a:r>
            <a:endParaRPr kumimoji="0" lang="en-US" sz="4600" b="0" i="0" u="none" strike="noStrike" kern="1200" cap="none" spc="0" normalizeH="0" baseline="0" noProof="0" dirty="0">
              <a:ln>
                <a:noFill/>
              </a:ln>
              <a:solidFill>
                <a:srgbClr val="5E5E5E"/>
              </a:solidFill>
              <a:effectLst/>
              <a:uLnTx/>
              <a:uFillTx/>
              <a:latin typeface="Candara" panose="020E0502030303020204" pitchFamily="34" charset="0"/>
              <a:ea typeface="Candara" panose="020E0502030303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1CD81BD-07DA-B19B-7CE6-A8A47909C886}"/>
              </a:ext>
            </a:extLst>
          </p:cNvPr>
          <p:cNvPicPr>
            <a:picLocks noChangeAspect="1"/>
          </p:cNvPicPr>
          <p:nvPr/>
        </p:nvPicPr>
        <p:blipFill>
          <a:blip r:embed="rId2"/>
          <a:stretch>
            <a:fillRect/>
          </a:stretch>
        </p:blipFill>
        <p:spPr>
          <a:xfrm>
            <a:off x="9582538" y="209134"/>
            <a:ext cx="2211625" cy="1834291"/>
          </a:xfrm>
          <a:prstGeom prst="ellipse">
            <a:avLst/>
          </a:prstGeom>
          <a:ln>
            <a:noFill/>
          </a:ln>
          <a:effectLst>
            <a:softEdge rad="112500"/>
          </a:effectLst>
        </p:spPr>
      </p:pic>
      <p:sp>
        <p:nvSpPr>
          <p:cNvPr id="8" name="Title 1">
            <a:extLst>
              <a:ext uri="{FF2B5EF4-FFF2-40B4-BE49-F238E27FC236}">
                <a16:creationId xmlns:a16="http://schemas.microsoft.com/office/drawing/2014/main" id="{B64AA934-46DA-50BA-2847-2133D6BF5C99}"/>
              </a:ext>
            </a:extLst>
          </p:cNvPr>
          <p:cNvSpPr>
            <a:spLocks noGrp="1"/>
          </p:cNvSpPr>
          <p:nvPr>
            <p:ph type="ctrTitle"/>
          </p:nvPr>
        </p:nvSpPr>
        <p:spPr>
          <a:xfrm>
            <a:off x="819024" y="699645"/>
            <a:ext cx="8212318" cy="1082502"/>
          </a:xfrm>
        </p:spPr>
        <p:txBody>
          <a:bodyPr>
            <a:normAutofit fontScale="90000"/>
          </a:bodyPr>
          <a:lstStyle/>
          <a:p>
            <a:r>
              <a:rPr lang="en-US" sz="11500" dirty="0">
                <a:solidFill>
                  <a:srgbClr val="FAEC86"/>
                </a:solidFill>
                <a:latin typeface="Chiller" panose="04020404031007020602" pitchFamily="82" charset="0"/>
              </a:rPr>
              <a:t>Satan –Our Enemy </a:t>
            </a:r>
          </a:p>
        </p:txBody>
      </p:sp>
      <p:sp>
        <p:nvSpPr>
          <p:cNvPr id="18" name="Text Box 3">
            <a:extLst>
              <a:ext uri="{FF2B5EF4-FFF2-40B4-BE49-F238E27FC236}">
                <a16:creationId xmlns:a16="http://schemas.microsoft.com/office/drawing/2014/main" id="{50B55790-DF92-4BA2-32BF-84196AC8DB55}"/>
              </a:ext>
            </a:extLst>
          </p:cNvPr>
          <p:cNvSpPr txBox="1"/>
          <p:nvPr/>
        </p:nvSpPr>
        <p:spPr>
          <a:xfrm>
            <a:off x="1159182" y="2415234"/>
            <a:ext cx="10186841" cy="1938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6000" kern="140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He is called Beelzebub</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i="1" u="none" strike="noStrike" kern="1400" cap="none" spc="0" normalizeH="0" baseline="0" noProof="0" dirty="0">
                <a:ln>
                  <a:noFill/>
                </a:ln>
                <a:solidFill>
                  <a:schemeClr val="bg1"/>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a:t>
            </a:r>
            <a:r>
              <a:rPr lang="en-US" sz="4000" i="1" kern="1400" noProof="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t</a:t>
            </a:r>
            <a:r>
              <a:rPr lang="en-US" sz="4000" i="1" kern="140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he wicked one)</a:t>
            </a:r>
            <a:endParaRPr kumimoji="0" lang="en-US" sz="4000" i="1" u="none" strike="noStrike" kern="1400" cap="none" spc="0" normalizeH="0" baseline="0" noProof="0" dirty="0">
              <a:ln>
                <a:noFill/>
              </a:ln>
              <a:solidFill>
                <a:schemeClr val="bg1"/>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20000"/>
              </a:lnSpc>
              <a:spcBef>
                <a:spcPts val="0"/>
              </a:spcBef>
              <a:spcAft>
                <a:spcPts val="600"/>
              </a:spcAft>
              <a:buClrTx/>
              <a:buSzTx/>
              <a:buFontTx/>
              <a:buNone/>
              <a:tabLst/>
              <a:defRPr/>
            </a:pPr>
            <a:r>
              <a:rPr kumimoji="0" lang="en-US" sz="6000" i="0" u="none" strike="noStrike" kern="1200" cap="none" spc="0" normalizeH="0" baseline="0" noProof="0" dirty="0">
                <a:ln w="11113" cap="flat" cmpd="sng" algn="ctr">
                  <a:solidFill>
                    <a:srgbClr val="A6B727"/>
                  </a:solidFill>
                  <a:prstDash val="solid"/>
                  <a:round/>
                </a:ln>
                <a:solidFill>
                  <a:srgbClr val="E1EA9F"/>
                </a:solidFill>
                <a:effectLst/>
                <a:uLnTx/>
                <a:uFillTx/>
                <a:latin typeface="Georgia" panose="02040502050405020303" pitchFamily="18" charset="0"/>
                <a:ea typeface="Candara" panose="020E0502030303020204" pitchFamily="34" charset="0"/>
                <a:cs typeface="Times New Roman" panose="02020603050405020304" pitchFamily="18" charset="0"/>
              </a:rPr>
              <a:t> </a:t>
            </a:r>
            <a:endParaRPr kumimoji="0" lang="en-US" sz="6000" i="0" u="none" strike="noStrike" kern="1200" cap="none" spc="0" normalizeH="0" baseline="0" noProof="0" dirty="0">
              <a:ln>
                <a:noFill/>
              </a:ln>
              <a:solidFill>
                <a:srgbClr val="5E5E5E"/>
              </a:solidFill>
              <a:effectLst/>
              <a:uLnTx/>
              <a:uFillTx/>
              <a:latin typeface="Georgia" panose="02040502050405020303" pitchFamily="18" charset="0"/>
              <a:ea typeface="Candara" panose="020E0502030303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E0027B1A-BB60-35E1-5896-B9F1831133CF}"/>
              </a:ext>
            </a:extLst>
          </p:cNvPr>
          <p:cNvSpPr txBox="1"/>
          <p:nvPr/>
        </p:nvSpPr>
        <p:spPr>
          <a:xfrm>
            <a:off x="248991" y="4921121"/>
            <a:ext cx="11545172" cy="1615827"/>
          </a:xfrm>
          <a:prstGeom prst="rect">
            <a:avLst/>
          </a:prstGeom>
          <a:noFill/>
        </p:spPr>
        <p:txBody>
          <a:bodyPr wrap="square">
            <a:spAutoFit/>
          </a:bodyPr>
          <a:lstStyle/>
          <a:p>
            <a:pPr algn="just"/>
            <a:r>
              <a:rPr lang="en-US" sz="3300" i="1" dirty="0">
                <a:solidFill>
                  <a:schemeClr val="bg1"/>
                </a:solidFill>
                <a:latin typeface="Georgia" panose="02040502050405020303" pitchFamily="18" charset="0"/>
              </a:rPr>
              <a:t>“But when the Pharisees heard it, they said, This fellow doth not cast out devils, </a:t>
            </a:r>
            <a:r>
              <a:rPr lang="en-US" sz="3300" i="1" u="sng" dirty="0">
                <a:solidFill>
                  <a:schemeClr val="bg1"/>
                </a:solidFill>
                <a:latin typeface="Georgia" panose="02040502050405020303" pitchFamily="18" charset="0"/>
              </a:rPr>
              <a:t>but by Beelzebub the prince of the devils</a:t>
            </a:r>
            <a:r>
              <a:rPr lang="en-US" sz="3300" i="1" dirty="0">
                <a:solidFill>
                  <a:schemeClr val="bg1"/>
                </a:solidFill>
                <a:latin typeface="Georgia" panose="02040502050405020303" pitchFamily="18" charset="0"/>
              </a:rPr>
              <a:t>.”</a:t>
            </a:r>
          </a:p>
        </p:txBody>
      </p:sp>
      <p:sp>
        <p:nvSpPr>
          <p:cNvPr id="23" name="Rectangle 2">
            <a:extLst>
              <a:ext uri="{FF2B5EF4-FFF2-40B4-BE49-F238E27FC236}">
                <a16:creationId xmlns:a16="http://schemas.microsoft.com/office/drawing/2014/main" id="{67E93573-8F13-3725-C004-9254AFFD1F62}"/>
              </a:ext>
            </a:extLst>
          </p:cNvPr>
          <p:cNvSpPr txBox="1">
            <a:spLocks noChangeArrowheads="1"/>
          </p:cNvSpPr>
          <p:nvPr/>
        </p:nvSpPr>
        <p:spPr bwMode="auto">
          <a:xfrm>
            <a:off x="9004485" y="5803641"/>
            <a:ext cx="2789678" cy="1307030"/>
          </a:xfrm>
          <a:prstGeom prst="rect">
            <a:avLst/>
          </a:prstGeom>
          <a:noFill/>
          <a:ln w="28575">
            <a:noFill/>
            <a:miter lim="800000"/>
            <a:headEnd/>
            <a:tailEnd/>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fontAlgn="auto" hangingPunct="1">
              <a:spcAft>
                <a:spcPts val="0"/>
              </a:spcAft>
              <a:defRPr/>
            </a:pPr>
            <a:r>
              <a:rPr lang="en-US" altLang="en-US" sz="4800" kern="0" dirty="0">
                <a:solidFill>
                  <a:schemeClr val="accent4">
                    <a:lumMod val="60000"/>
                    <a:lumOff val="40000"/>
                  </a:schemeClr>
                </a:solidFill>
                <a:effectLst>
                  <a:outerShdw blurRad="38100" dist="38100" dir="2700000" algn="tl">
                    <a:srgbClr val="000000">
                      <a:alpha val="43137"/>
                    </a:srgbClr>
                  </a:outerShdw>
                </a:effectLst>
                <a:latin typeface="Brush Script MT" panose="03060802040406070304" pitchFamily="66" charset="0"/>
                <a:ea typeface="Tahoma" panose="020B0604030504040204" pitchFamily="34" charset="0"/>
                <a:cs typeface="Times New Roman" panose="02020603050405020304" pitchFamily="18" charset="0"/>
              </a:rPr>
              <a:t>Matt 12:24</a:t>
            </a:r>
          </a:p>
        </p:txBody>
      </p:sp>
    </p:spTree>
    <p:extLst>
      <p:ext uri="{BB962C8B-B14F-4D97-AF65-F5344CB8AC3E}">
        <p14:creationId xmlns:p14="http://schemas.microsoft.com/office/powerpoint/2010/main" val="1297324691"/>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2000"/>
                                        <p:tgtEl>
                                          <p:spTgt spid="18">
                                            <p:txEl>
                                              <p:pRg st="0" end="0"/>
                                            </p:txEl>
                                          </p:spTgt>
                                        </p:tgtEl>
                                      </p:cBhvr>
                                    </p:animEffect>
                                  </p:childTnLst>
                                </p:cTn>
                              </p:par>
                            </p:childTnLst>
                          </p:cTn>
                        </p:par>
                        <p:par>
                          <p:cTn id="8" fill="hold">
                            <p:stCondLst>
                              <p:cond delay="3000"/>
                            </p:stCondLst>
                            <p:childTnLst>
                              <p:par>
                                <p:cTn id="9" presetID="16" presetClass="entr" presetSubtype="21" fill="hold" nodeType="afterEffect">
                                  <p:stCondLst>
                                    <p:cond delay="100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barn(inVertical)">
                                      <p:cBhvr>
                                        <p:cTn id="11" dur="2000"/>
                                        <p:tgtEl>
                                          <p:spTgt spid="1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2000"/>
                                        <p:tgtEl>
                                          <p:spTgt spid="20">
                                            <p:txEl>
                                              <p:pRg st="0" end="0"/>
                                            </p:txEl>
                                          </p:spTgt>
                                        </p:tgtEl>
                                      </p:cBhvr>
                                    </p:animEffect>
                                  </p:childTnLst>
                                </p:cTn>
                              </p:par>
                            </p:childTnLst>
                          </p:cTn>
                        </p:par>
                        <p:par>
                          <p:cTn id="16" fill="hold">
                            <p:stCondLst>
                              <p:cond delay="10000"/>
                            </p:stCondLst>
                            <p:childTnLst>
                              <p:par>
                                <p:cTn id="17" presetID="2" presetClass="entr" presetSubtype="4" fill="hold" nodeType="afterEffect">
                                  <p:stCondLst>
                                    <p:cond delay="150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2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29EDF6B-776C-EE40-B269-7952F1085532}"/>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23C7D70E-80B5-51AD-5C68-D167698ECEFD}"/>
              </a:ext>
            </a:extLst>
          </p:cNvPr>
          <p:cNvSpPr txBox="1"/>
          <p:nvPr/>
        </p:nvSpPr>
        <p:spPr>
          <a:xfrm>
            <a:off x="267827" y="1651620"/>
            <a:ext cx="10325431" cy="18200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20000"/>
              </a:lnSpc>
              <a:spcBef>
                <a:spcPts val="0"/>
              </a:spcBef>
              <a:spcAft>
                <a:spcPts val="600"/>
              </a:spcAft>
              <a:buClrTx/>
              <a:buSzTx/>
              <a:buFontTx/>
              <a:buNone/>
              <a:tabLst/>
              <a:defRPr/>
            </a:pPr>
            <a:r>
              <a:rPr kumimoji="0" lang="en-US" sz="4600" b="1" i="0" u="none" strike="noStrike" kern="1200" cap="none" spc="0" normalizeH="0" baseline="0" noProof="0" dirty="0">
                <a:ln w="11113" cap="flat" cmpd="sng" algn="ctr">
                  <a:solidFill>
                    <a:srgbClr val="A6B727"/>
                  </a:solidFill>
                  <a:prstDash val="solid"/>
                  <a:round/>
                </a:ln>
                <a:solidFill>
                  <a:srgbClr val="E1EA9F"/>
                </a:solidFill>
                <a:effectLst/>
                <a:uLnTx/>
                <a:uFillTx/>
                <a:latin typeface="Candara" panose="020E0502030303020204" pitchFamily="34" charset="0"/>
                <a:ea typeface="Candara" panose="020E0502030303020204" pitchFamily="34" charset="0"/>
                <a:cs typeface="Times New Roman" panose="02020603050405020304" pitchFamily="18" charset="0"/>
              </a:rPr>
              <a:t> </a:t>
            </a:r>
            <a:endParaRPr kumimoji="0" lang="en-US" sz="4600" b="0" i="0" u="none" strike="noStrike" kern="1200" cap="none" spc="0" normalizeH="0" baseline="0" noProof="0" dirty="0">
              <a:ln>
                <a:noFill/>
              </a:ln>
              <a:solidFill>
                <a:srgbClr val="5E5E5E"/>
              </a:solidFill>
              <a:effectLst/>
              <a:uLnTx/>
              <a:uFillTx/>
              <a:latin typeface="Candara" panose="020E0502030303020204" pitchFamily="34" charset="0"/>
              <a:ea typeface="Candara" panose="020E0502030303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10403C5-74C9-A8B4-F900-19E4003C5215}"/>
              </a:ext>
            </a:extLst>
          </p:cNvPr>
          <p:cNvPicPr>
            <a:picLocks noChangeAspect="1"/>
          </p:cNvPicPr>
          <p:nvPr/>
        </p:nvPicPr>
        <p:blipFill>
          <a:blip r:embed="rId2"/>
          <a:stretch>
            <a:fillRect/>
          </a:stretch>
        </p:blipFill>
        <p:spPr>
          <a:xfrm>
            <a:off x="9582538" y="209134"/>
            <a:ext cx="2211625" cy="1834291"/>
          </a:xfrm>
          <a:prstGeom prst="ellipse">
            <a:avLst/>
          </a:prstGeom>
          <a:ln>
            <a:noFill/>
          </a:ln>
          <a:effectLst>
            <a:softEdge rad="112500"/>
          </a:effectLst>
        </p:spPr>
      </p:pic>
      <p:sp>
        <p:nvSpPr>
          <p:cNvPr id="8" name="Title 1">
            <a:extLst>
              <a:ext uri="{FF2B5EF4-FFF2-40B4-BE49-F238E27FC236}">
                <a16:creationId xmlns:a16="http://schemas.microsoft.com/office/drawing/2014/main" id="{B7E5AC89-9A50-DF54-EBD7-F23E29F35F00}"/>
              </a:ext>
            </a:extLst>
          </p:cNvPr>
          <p:cNvSpPr>
            <a:spLocks noGrp="1"/>
          </p:cNvSpPr>
          <p:nvPr>
            <p:ph type="ctrTitle"/>
          </p:nvPr>
        </p:nvSpPr>
        <p:spPr>
          <a:xfrm>
            <a:off x="819024" y="699645"/>
            <a:ext cx="8212318" cy="1082502"/>
          </a:xfrm>
        </p:spPr>
        <p:txBody>
          <a:bodyPr>
            <a:normAutofit fontScale="90000"/>
          </a:bodyPr>
          <a:lstStyle/>
          <a:p>
            <a:r>
              <a:rPr lang="en-US" sz="11500" dirty="0">
                <a:solidFill>
                  <a:srgbClr val="FAEC86"/>
                </a:solidFill>
                <a:latin typeface="Chiller" panose="04020404031007020602" pitchFamily="82" charset="0"/>
              </a:rPr>
              <a:t>Satan –Our Enemy </a:t>
            </a:r>
          </a:p>
        </p:txBody>
      </p:sp>
      <p:sp>
        <p:nvSpPr>
          <p:cNvPr id="18" name="Text Box 3">
            <a:extLst>
              <a:ext uri="{FF2B5EF4-FFF2-40B4-BE49-F238E27FC236}">
                <a16:creationId xmlns:a16="http://schemas.microsoft.com/office/drawing/2014/main" id="{DB52542A-132D-3094-2720-006F3E32E4EF}"/>
              </a:ext>
            </a:extLst>
          </p:cNvPr>
          <p:cNvSpPr txBox="1"/>
          <p:nvPr/>
        </p:nvSpPr>
        <p:spPr>
          <a:xfrm>
            <a:off x="1159182" y="2415234"/>
            <a:ext cx="10186841" cy="1938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6000" kern="140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He is called the Deceiver</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i="1" u="none" strike="noStrike" kern="1400" cap="none" spc="0" normalizeH="0" baseline="0" noProof="0" dirty="0">
                <a:ln>
                  <a:noFill/>
                </a:ln>
                <a:solidFill>
                  <a:schemeClr val="bg1"/>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a:t>
            </a:r>
            <a:r>
              <a:rPr lang="en-US" sz="4000" i="1" kern="140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power to deceive)</a:t>
            </a:r>
            <a:endParaRPr kumimoji="0" lang="en-US" sz="4000" i="1" u="none" strike="noStrike" kern="1400" cap="none" spc="0" normalizeH="0" baseline="0" noProof="0" dirty="0">
              <a:ln>
                <a:noFill/>
              </a:ln>
              <a:solidFill>
                <a:schemeClr val="bg1"/>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20000"/>
              </a:lnSpc>
              <a:spcBef>
                <a:spcPts val="0"/>
              </a:spcBef>
              <a:spcAft>
                <a:spcPts val="600"/>
              </a:spcAft>
              <a:buClrTx/>
              <a:buSzTx/>
              <a:buFontTx/>
              <a:buNone/>
              <a:tabLst/>
              <a:defRPr/>
            </a:pPr>
            <a:r>
              <a:rPr kumimoji="0" lang="en-US" sz="6000" i="0" u="none" strike="noStrike" kern="1200" cap="none" spc="0" normalizeH="0" baseline="0" noProof="0" dirty="0">
                <a:ln w="11113" cap="flat" cmpd="sng" algn="ctr">
                  <a:solidFill>
                    <a:srgbClr val="A6B727"/>
                  </a:solidFill>
                  <a:prstDash val="solid"/>
                  <a:round/>
                </a:ln>
                <a:solidFill>
                  <a:srgbClr val="E1EA9F"/>
                </a:solidFill>
                <a:effectLst/>
                <a:uLnTx/>
                <a:uFillTx/>
                <a:latin typeface="Georgia" panose="02040502050405020303" pitchFamily="18" charset="0"/>
                <a:ea typeface="Candara" panose="020E0502030303020204" pitchFamily="34" charset="0"/>
                <a:cs typeface="Times New Roman" panose="02020603050405020304" pitchFamily="18" charset="0"/>
              </a:rPr>
              <a:t> </a:t>
            </a:r>
            <a:endParaRPr kumimoji="0" lang="en-US" sz="6000" i="0" u="none" strike="noStrike" kern="1200" cap="none" spc="0" normalizeH="0" baseline="0" noProof="0" dirty="0">
              <a:ln>
                <a:noFill/>
              </a:ln>
              <a:solidFill>
                <a:srgbClr val="5E5E5E"/>
              </a:solidFill>
              <a:effectLst/>
              <a:uLnTx/>
              <a:uFillTx/>
              <a:latin typeface="Georgia" panose="02040502050405020303" pitchFamily="18" charset="0"/>
              <a:ea typeface="Candara" panose="020E0502030303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0C60492-DE52-7532-E792-B181E6D49ADC}"/>
              </a:ext>
            </a:extLst>
          </p:cNvPr>
          <p:cNvSpPr txBox="1"/>
          <p:nvPr/>
        </p:nvSpPr>
        <p:spPr>
          <a:xfrm>
            <a:off x="248991" y="4480534"/>
            <a:ext cx="11545172" cy="2123658"/>
          </a:xfrm>
          <a:prstGeom prst="rect">
            <a:avLst/>
          </a:prstGeom>
          <a:noFill/>
        </p:spPr>
        <p:txBody>
          <a:bodyPr wrap="square">
            <a:spAutoFit/>
          </a:bodyPr>
          <a:lstStyle/>
          <a:p>
            <a:pPr algn="just"/>
            <a:r>
              <a:rPr lang="en-US" sz="3300" i="1" dirty="0">
                <a:solidFill>
                  <a:schemeClr val="bg1"/>
                </a:solidFill>
                <a:latin typeface="Georgia" panose="02040502050405020303" pitchFamily="18" charset="0"/>
              </a:rPr>
              <a:t>“And the great dragon was cast out, that old serpent, called the Devil, and Satan, </a:t>
            </a:r>
            <a:r>
              <a:rPr lang="en-US" sz="3300" i="1" u="sng" dirty="0">
                <a:solidFill>
                  <a:schemeClr val="bg1"/>
                </a:solidFill>
                <a:latin typeface="Georgia" panose="02040502050405020303" pitchFamily="18" charset="0"/>
              </a:rPr>
              <a:t>which </a:t>
            </a:r>
            <a:r>
              <a:rPr lang="en-US" sz="3300" i="1" u="sng" dirty="0" err="1">
                <a:solidFill>
                  <a:schemeClr val="bg1"/>
                </a:solidFill>
                <a:latin typeface="Georgia" panose="02040502050405020303" pitchFamily="18" charset="0"/>
              </a:rPr>
              <a:t>deceiveth</a:t>
            </a:r>
            <a:r>
              <a:rPr lang="en-US" sz="3300" i="1" u="sng" dirty="0">
                <a:solidFill>
                  <a:schemeClr val="bg1"/>
                </a:solidFill>
                <a:latin typeface="Georgia" panose="02040502050405020303" pitchFamily="18" charset="0"/>
              </a:rPr>
              <a:t> the whole world</a:t>
            </a:r>
            <a:r>
              <a:rPr lang="en-US" sz="3300" i="1" dirty="0">
                <a:solidFill>
                  <a:schemeClr val="bg1"/>
                </a:solidFill>
                <a:latin typeface="Georgia" panose="02040502050405020303" pitchFamily="18" charset="0"/>
              </a:rPr>
              <a:t>: he was cast out into the earth, and his angels were cast out with him.”</a:t>
            </a:r>
          </a:p>
        </p:txBody>
      </p:sp>
      <p:sp>
        <p:nvSpPr>
          <p:cNvPr id="23" name="Rectangle 2">
            <a:extLst>
              <a:ext uri="{FF2B5EF4-FFF2-40B4-BE49-F238E27FC236}">
                <a16:creationId xmlns:a16="http://schemas.microsoft.com/office/drawing/2014/main" id="{682FD763-DED0-7978-14C4-C61F84768E75}"/>
              </a:ext>
            </a:extLst>
          </p:cNvPr>
          <p:cNvSpPr txBox="1">
            <a:spLocks noChangeArrowheads="1"/>
          </p:cNvSpPr>
          <p:nvPr/>
        </p:nvSpPr>
        <p:spPr bwMode="auto">
          <a:xfrm>
            <a:off x="9395927" y="5803641"/>
            <a:ext cx="2398236" cy="1307030"/>
          </a:xfrm>
          <a:prstGeom prst="rect">
            <a:avLst/>
          </a:prstGeom>
          <a:noFill/>
          <a:ln w="28575">
            <a:noFill/>
            <a:miter lim="800000"/>
            <a:headEnd/>
            <a:tailEnd/>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fontAlgn="auto" hangingPunct="1">
              <a:spcAft>
                <a:spcPts val="0"/>
              </a:spcAft>
              <a:defRPr/>
            </a:pPr>
            <a:r>
              <a:rPr lang="en-US" altLang="en-US" sz="4800" kern="0" dirty="0">
                <a:solidFill>
                  <a:schemeClr val="accent4">
                    <a:lumMod val="60000"/>
                    <a:lumOff val="40000"/>
                  </a:schemeClr>
                </a:solidFill>
                <a:effectLst>
                  <a:outerShdw blurRad="38100" dist="38100" dir="2700000" algn="tl">
                    <a:srgbClr val="000000">
                      <a:alpha val="43137"/>
                    </a:srgbClr>
                  </a:outerShdw>
                </a:effectLst>
                <a:latin typeface="Brush Script MT" panose="03060802040406070304" pitchFamily="66" charset="0"/>
                <a:ea typeface="Tahoma" panose="020B0604030504040204" pitchFamily="34" charset="0"/>
                <a:cs typeface="Times New Roman" panose="02020603050405020304" pitchFamily="18" charset="0"/>
              </a:rPr>
              <a:t>Rev 12:9</a:t>
            </a:r>
          </a:p>
        </p:txBody>
      </p:sp>
    </p:spTree>
    <p:extLst>
      <p:ext uri="{BB962C8B-B14F-4D97-AF65-F5344CB8AC3E}">
        <p14:creationId xmlns:p14="http://schemas.microsoft.com/office/powerpoint/2010/main" val="2349306269"/>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2000"/>
                                        <p:tgtEl>
                                          <p:spTgt spid="18">
                                            <p:txEl>
                                              <p:pRg st="0" end="0"/>
                                            </p:txEl>
                                          </p:spTgt>
                                        </p:tgtEl>
                                      </p:cBhvr>
                                    </p:animEffect>
                                  </p:childTnLst>
                                </p:cTn>
                              </p:par>
                            </p:childTnLst>
                          </p:cTn>
                        </p:par>
                        <p:par>
                          <p:cTn id="8" fill="hold">
                            <p:stCondLst>
                              <p:cond delay="3000"/>
                            </p:stCondLst>
                            <p:childTnLst>
                              <p:par>
                                <p:cTn id="9" presetID="16" presetClass="entr" presetSubtype="21" fill="hold" nodeType="afterEffect">
                                  <p:stCondLst>
                                    <p:cond delay="100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barn(inVertical)">
                                      <p:cBhvr>
                                        <p:cTn id="11" dur="2000"/>
                                        <p:tgtEl>
                                          <p:spTgt spid="1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2000"/>
                                        <p:tgtEl>
                                          <p:spTgt spid="20">
                                            <p:txEl>
                                              <p:pRg st="0" end="0"/>
                                            </p:txEl>
                                          </p:spTgt>
                                        </p:tgtEl>
                                      </p:cBhvr>
                                    </p:animEffect>
                                  </p:childTnLst>
                                </p:cTn>
                              </p:par>
                            </p:childTnLst>
                          </p:cTn>
                        </p:par>
                        <p:par>
                          <p:cTn id="16" fill="hold">
                            <p:stCondLst>
                              <p:cond delay="10000"/>
                            </p:stCondLst>
                            <p:childTnLst>
                              <p:par>
                                <p:cTn id="17" presetID="2" presetClass="entr" presetSubtype="4" fill="hold" nodeType="afterEffect">
                                  <p:stCondLst>
                                    <p:cond delay="150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2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33FFDF-B400-41E9-5A3F-08B982AE43D5}"/>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A52D5B85-1360-63B9-0DA8-1D1D6B976CDA}"/>
              </a:ext>
            </a:extLst>
          </p:cNvPr>
          <p:cNvSpPr txBox="1"/>
          <p:nvPr/>
        </p:nvSpPr>
        <p:spPr>
          <a:xfrm>
            <a:off x="267827" y="1651620"/>
            <a:ext cx="10325431" cy="18200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20000"/>
              </a:lnSpc>
              <a:spcBef>
                <a:spcPts val="0"/>
              </a:spcBef>
              <a:spcAft>
                <a:spcPts val="600"/>
              </a:spcAft>
              <a:buClrTx/>
              <a:buSzTx/>
              <a:buFontTx/>
              <a:buNone/>
              <a:tabLst/>
              <a:defRPr/>
            </a:pPr>
            <a:r>
              <a:rPr kumimoji="0" lang="en-US" sz="4600" b="1" i="0" u="none" strike="noStrike" kern="1200" cap="none" spc="0" normalizeH="0" baseline="0" noProof="0" dirty="0">
                <a:ln w="11113" cap="flat" cmpd="sng" algn="ctr">
                  <a:solidFill>
                    <a:srgbClr val="A6B727"/>
                  </a:solidFill>
                  <a:prstDash val="solid"/>
                  <a:round/>
                </a:ln>
                <a:solidFill>
                  <a:srgbClr val="E1EA9F"/>
                </a:solidFill>
                <a:effectLst/>
                <a:uLnTx/>
                <a:uFillTx/>
                <a:latin typeface="Candara" panose="020E0502030303020204" pitchFamily="34" charset="0"/>
                <a:ea typeface="Candara" panose="020E0502030303020204" pitchFamily="34" charset="0"/>
                <a:cs typeface="Times New Roman" panose="02020603050405020304" pitchFamily="18" charset="0"/>
              </a:rPr>
              <a:t> </a:t>
            </a:r>
            <a:endParaRPr kumimoji="0" lang="en-US" sz="4600" b="0" i="0" u="none" strike="noStrike" kern="1200" cap="none" spc="0" normalizeH="0" baseline="0" noProof="0" dirty="0">
              <a:ln>
                <a:noFill/>
              </a:ln>
              <a:solidFill>
                <a:srgbClr val="5E5E5E"/>
              </a:solidFill>
              <a:effectLst/>
              <a:uLnTx/>
              <a:uFillTx/>
              <a:latin typeface="Candara" panose="020E0502030303020204" pitchFamily="34" charset="0"/>
              <a:ea typeface="Candara" panose="020E0502030303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429154A-43D2-D6EC-3A5D-D3DFC5D9D852}"/>
              </a:ext>
            </a:extLst>
          </p:cNvPr>
          <p:cNvPicPr>
            <a:picLocks noChangeAspect="1"/>
          </p:cNvPicPr>
          <p:nvPr/>
        </p:nvPicPr>
        <p:blipFill>
          <a:blip r:embed="rId2"/>
          <a:stretch>
            <a:fillRect/>
          </a:stretch>
        </p:blipFill>
        <p:spPr>
          <a:xfrm>
            <a:off x="9582538" y="209134"/>
            <a:ext cx="2211625" cy="1834291"/>
          </a:xfrm>
          <a:prstGeom prst="ellipse">
            <a:avLst/>
          </a:prstGeom>
          <a:ln>
            <a:noFill/>
          </a:ln>
          <a:effectLst>
            <a:softEdge rad="112500"/>
          </a:effectLst>
        </p:spPr>
      </p:pic>
      <p:sp>
        <p:nvSpPr>
          <p:cNvPr id="8" name="Title 1">
            <a:extLst>
              <a:ext uri="{FF2B5EF4-FFF2-40B4-BE49-F238E27FC236}">
                <a16:creationId xmlns:a16="http://schemas.microsoft.com/office/drawing/2014/main" id="{4A062C6D-FFAF-2847-9087-86CBEC9E7C6D}"/>
              </a:ext>
            </a:extLst>
          </p:cNvPr>
          <p:cNvSpPr>
            <a:spLocks noGrp="1"/>
          </p:cNvSpPr>
          <p:nvPr>
            <p:ph type="ctrTitle"/>
          </p:nvPr>
        </p:nvSpPr>
        <p:spPr>
          <a:xfrm>
            <a:off x="819024" y="699645"/>
            <a:ext cx="8212318" cy="1082502"/>
          </a:xfrm>
        </p:spPr>
        <p:txBody>
          <a:bodyPr>
            <a:normAutofit fontScale="90000"/>
          </a:bodyPr>
          <a:lstStyle/>
          <a:p>
            <a:r>
              <a:rPr lang="en-US" sz="11500" dirty="0">
                <a:solidFill>
                  <a:srgbClr val="FAEC86"/>
                </a:solidFill>
                <a:latin typeface="Chiller" panose="04020404031007020602" pitchFamily="82" charset="0"/>
              </a:rPr>
              <a:t>Satan –Our Enemy </a:t>
            </a:r>
          </a:p>
        </p:txBody>
      </p:sp>
      <p:sp>
        <p:nvSpPr>
          <p:cNvPr id="18" name="Text Box 3">
            <a:extLst>
              <a:ext uri="{FF2B5EF4-FFF2-40B4-BE49-F238E27FC236}">
                <a16:creationId xmlns:a16="http://schemas.microsoft.com/office/drawing/2014/main" id="{72449FC5-7CCC-5E84-2D96-36C7057CFCAD}"/>
              </a:ext>
            </a:extLst>
          </p:cNvPr>
          <p:cNvSpPr txBox="1"/>
          <p:nvPr/>
        </p:nvSpPr>
        <p:spPr>
          <a:xfrm>
            <a:off x="1159182" y="2415234"/>
            <a:ext cx="10186841" cy="1938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6000" kern="140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He is Abaddon and Apollyon</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i="1" u="none" strike="noStrike" kern="1400" cap="none" spc="0" normalizeH="0" baseline="0" noProof="0" dirty="0">
                <a:ln>
                  <a:noFill/>
                </a:ln>
                <a:solidFill>
                  <a:schemeClr val="bg1"/>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rPr>
              <a:t>(</a:t>
            </a:r>
            <a:r>
              <a:rPr lang="en-US" sz="4000" i="1" kern="1400" noProof="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the destroyer</a:t>
            </a:r>
            <a:r>
              <a:rPr lang="en-US" sz="4000" i="1" kern="1400" dirty="0">
                <a:solidFill>
                  <a:schemeClr val="bg1"/>
                </a:solidFill>
                <a:effectLst>
                  <a:outerShdw blurRad="38100" dist="38100" dir="2700000" algn="tl">
                    <a:srgbClr val="000000">
                      <a:alpha val="43137"/>
                    </a:srgbClr>
                  </a:outerShdw>
                </a:effectLst>
                <a:latin typeface="Georgia" panose="02040502050405020303" pitchFamily="18" charset="0"/>
                <a:ea typeface="Times New Roman" panose="02020603050405020304" pitchFamily="18" charset="0"/>
                <a:cs typeface="Times New Roman" panose="02020603050405020304" pitchFamily="18" charset="0"/>
              </a:rPr>
              <a:t>)</a:t>
            </a:r>
            <a:endParaRPr kumimoji="0" lang="en-US" sz="4000" i="1" u="none" strike="noStrike" kern="1400" cap="none" spc="0" normalizeH="0" baseline="0" noProof="0" dirty="0">
              <a:ln>
                <a:noFill/>
              </a:ln>
              <a:solidFill>
                <a:schemeClr val="bg1"/>
              </a:solidFill>
              <a:effectLst>
                <a:outerShdw blurRad="38100" dist="38100" dir="2700000" algn="tl">
                  <a:srgbClr val="000000">
                    <a:alpha val="43137"/>
                  </a:srgbClr>
                </a:outerShdw>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20000"/>
              </a:lnSpc>
              <a:spcBef>
                <a:spcPts val="0"/>
              </a:spcBef>
              <a:spcAft>
                <a:spcPts val="600"/>
              </a:spcAft>
              <a:buClrTx/>
              <a:buSzTx/>
              <a:buFontTx/>
              <a:buNone/>
              <a:tabLst/>
              <a:defRPr/>
            </a:pPr>
            <a:r>
              <a:rPr kumimoji="0" lang="en-US" sz="6000" i="0" u="none" strike="noStrike" kern="1200" cap="none" spc="0" normalizeH="0" baseline="0" noProof="0" dirty="0">
                <a:ln w="11113" cap="flat" cmpd="sng" algn="ctr">
                  <a:solidFill>
                    <a:srgbClr val="A6B727"/>
                  </a:solidFill>
                  <a:prstDash val="solid"/>
                  <a:round/>
                </a:ln>
                <a:solidFill>
                  <a:srgbClr val="E1EA9F"/>
                </a:solidFill>
                <a:effectLst/>
                <a:uLnTx/>
                <a:uFillTx/>
                <a:latin typeface="Georgia" panose="02040502050405020303" pitchFamily="18" charset="0"/>
                <a:ea typeface="Candara" panose="020E0502030303020204" pitchFamily="34" charset="0"/>
                <a:cs typeface="Times New Roman" panose="02020603050405020304" pitchFamily="18" charset="0"/>
              </a:rPr>
              <a:t> </a:t>
            </a:r>
            <a:endParaRPr kumimoji="0" lang="en-US" sz="6000" i="0" u="none" strike="noStrike" kern="1200" cap="none" spc="0" normalizeH="0" baseline="0" noProof="0" dirty="0">
              <a:ln>
                <a:noFill/>
              </a:ln>
              <a:solidFill>
                <a:srgbClr val="5E5E5E"/>
              </a:solidFill>
              <a:effectLst/>
              <a:uLnTx/>
              <a:uFillTx/>
              <a:latin typeface="Georgia" panose="02040502050405020303" pitchFamily="18" charset="0"/>
              <a:ea typeface="Candara" panose="020E0502030303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E164404F-9759-8339-6409-D1A4F1E3D8BA}"/>
              </a:ext>
            </a:extLst>
          </p:cNvPr>
          <p:cNvSpPr txBox="1"/>
          <p:nvPr/>
        </p:nvSpPr>
        <p:spPr>
          <a:xfrm>
            <a:off x="255124" y="4841329"/>
            <a:ext cx="11681752" cy="1615827"/>
          </a:xfrm>
          <a:prstGeom prst="rect">
            <a:avLst/>
          </a:prstGeom>
          <a:noFill/>
        </p:spPr>
        <p:txBody>
          <a:bodyPr wrap="square">
            <a:spAutoFit/>
          </a:bodyPr>
          <a:lstStyle/>
          <a:p>
            <a:pPr algn="just"/>
            <a:r>
              <a:rPr lang="en-US" sz="3200" i="1" dirty="0">
                <a:solidFill>
                  <a:schemeClr val="bg1"/>
                </a:solidFill>
                <a:latin typeface="Georgia" panose="02040502050405020303" pitchFamily="18" charset="0"/>
              </a:rPr>
              <a:t>“And they had a king over them, which is the angel of the bottomless pit, </a:t>
            </a:r>
            <a:r>
              <a:rPr lang="en-US" sz="3200" i="1" u="sng" dirty="0">
                <a:solidFill>
                  <a:schemeClr val="bg1"/>
                </a:solidFill>
                <a:latin typeface="Georgia" panose="02040502050405020303" pitchFamily="18" charset="0"/>
              </a:rPr>
              <a:t>whose name in the Hebrew tongue is Abaddon, but in the Greek tongue hath his name Apollyon</a:t>
            </a:r>
            <a:r>
              <a:rPr lang="en-US" sz="3200" i="1" dirty="0">
                <a:solidFill>
                  <a:schemeClr val="bg1"/>
                </a:solidFill>
                <a:latin typeface="Georgia" panose="02040502050405020303" pitchFamily="18" charset="0"/>
              </a:rPr>
              <a:t>.”</a:t>
            </a:r>
          </a:p>
        </p:txBody>
      </p:sp>
      <p:sp>
        <p:nvSpPr>
          <p:cNvPr id="23" name="Rectangle 2">
            <a:extLst>
              <a:ext uri="{FF2B5EF4-FFF2-40B4-BE49-F238E27FC236}">
                <a16:creationId xmlns:a16="http://schemas.microsoft.com/office/drawing/2014/main" id="{86221748-FD81-C462-CB9E-7AE332BF6612}"/>
              </a:ext>
            </a:extLst>
          </p:cNvPr>
          <p:cNvSpPr txBox="1">
            <a:spLocks noChangeArrowheads="1"/>
          </p:cNvSpPr>
          <p:nvPr/>
        </p:nvSpPr>
        <p:spPr bwMode="auto">
          <a:xfrm>
            <a:off x="9395927" y="5803641"/>
            <a:ext cx="2398236" cy="1307030"/>
          </a:xfrm>
          <a:prstGeom prst="rect">
            <a:avLst/>
          </a:prstGeom>
          <a:noFill/>
          <a:ln w="28575">
            <a:noFill/>
            <a:miter lim="800000"/>
            <a:headEnd/>
            <a:tailEnd/>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fontAlgn="auto" hangingPunct="1">
              <a:spcAft>
                <a:spcPts val="0"/>
              </a:spcAft>
              <a:defRPr/>
            </a:pPr>
            <a:r>
              <a:rPr lang="en-US" altLang="en-US" sz="4800" kern="0" dirty="0">
                <a:solidFill>
                  <a:schemeClr val="accent4">
                    <a:lumMod val="60000"/>
                    <a:lumOff val="40000"/>
                  </a:schemeClr>
                </a:solidFill>
                <a:effectLst>
                  <a:outerShdw blurRad="38100" dist="38100" dir="2700000" algn="tl">
                    <a:srgbClr val="000000">
                      <a:alpha val="43137"/>
                    </a:srgbClr>
                  </a:outerShdw>
                </a:effectLst>
                <a:latin typeface="Brush Script MT" panose="03060802040406070304" pitchFamily="66" charset="0"/>
                <a:ea typeface="Tahoma" panose="020B0604030504040204" pitchFamily="34" charset="0"/>
                <a:cs typeface="Times New Roman" panose="02020603050405020304" pitchFamily="18" charset="0"/>
              </a:rPr>
              <a:t>Rev 9:11</a:t>
            </a:r>
          </a:p>
        </p:txBody>
      </p:sp>
    </p:spTree>
    <p:extLst>
      <p:ext uri="{BB962C8B-B14F-4D97-AF65-F5344CB8AC3E}">
        <p14:creationId xmlns:p14="http://schemas.microsoft.com/office/powerpoint/2010/main" val="2687145885"/>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2000"/>
                                        <p:tgtEl>
                                          <p:spTgt spid="18">
                                            <p:txEl>
                                              <p:pRg st="0" end="0"/>
                                            </p:txEl>
                                          </p:spTgt>
                                        </p:tgtEl>
                                      </p:cBhvr>
                                    </p:animEffect>
                                  </p:childTnLst>
                                </p:cTn>
                              </p:par>
                            </p:childTnLst>
                          </p:cTn>
                        </p:par>
                        <p:par>
                          <p:cTn id="8" fill="hold">
                            <p:stCondLst>
                              <p:cond delay="3000"/>
                            </p:stCondLst>
                            <p:childTnLst>
                              <p:par>
                                <p:cTn id="9" presetID="16" presetClass="entr" presetSubtype="21" fill="hold" nodeType="afterEffect">
                                  <p:stCondLst>
                                    <p:cond delay="100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barn(inVertical)">
                                      <p:cBhvr>
                                        <p:cTn id="11" dur="2000"/>
                                        <p:tgtEl>
                                          <p:spTgt spid="1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2000"/>
                                        <p:tgtEl>
                                          <p:spTgt spid="20">
                                            <p:txEl>
                                              <p:pRg st="0" end="0"/>
                                            </p:txEl>
                                          </p:spTgt>
                                        </p:tgtEl>
                                      </p:cBhvr>
                                    </p:animEffect>
                                  </p:childTnLst>
                                </p:cTn>
                              </p:par>
                            </p:childTnLst>
                          </p:cTn>
                        </p:par>
                        <p:par>
                          <p:cTn id="16" fill="hold">
                            <p:stCondLst>
                              <p:cond delay="10000"/>
                            </p:stCondLst>
                            <p:childTnLst>
                              <p:par>
                                <p:cTn id="17" presetID="2" presetClass="entr" presetSubtype="4" fill="hold" nodeType="afterEffect">
                                  <p:stCondLst>
                                    <p:cond delay="150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2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E8AD1F2-A970-53BE-6238-8F5760F6351B}"/>
            </a:ext>
          </a:extLst>
        </p:cNvPr>
        <p:cNvGrpSpPr/>
        <p:nvPr/>
      </p:nvGrpSpPr>
      <p:grpSpPr>
        <a:xfrm>
          <a:off x="0" y="0"/>
          <a:ext cx="0" cy="0"/>
          <a:chOff x="0" y="0"/>
          <a:chExt cx="0" cy="0"/>
        </a:xfrm>
      </p:grpSpPr>
      <p:sp>
        <p:nvSpPr>
          <p:cNvPr id="7" name="Text Box 3">
            <a:extLst>
              <a:ext uri="{FF2B5EF4-FFF2-40B4-BE49-F238E27FC236}">
                <a16:creationId xmlns:a16="http://schemas.microsoft.com/office/drawing/2014/main" id="{AC7B202A-4665-D0DD-FB74-1F8E7A58EC39}"/>
              </a:ext>
            </a:extLst>
          </p:cNvPr>
          <p:cNvSpPr txBox="1"/>
          <p:nvPr/>
        </p:nvSpPr>
        <p:spPr>
          <a:xfrm>
            <a:off x="267827" y="1651620"/>
            <a:ext cx="10325431" cy="18200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20000"/>
              </a:lnSpc>
              <a:spcBef>
                <a:spcPts val="0"/>
              </a:spcBef>
              <a:spcAft>
                <a:spcPts val="600"/>
              </a:spcAft>
              <a:buClrTx/>
              <a:buSzTx/>
              <a:buFontTx/>
              <a:buNone/>
              <a:tabLst/>
              <a:defRPr/>
            </a:pPr>
            <a:r>
              <a:rPr kumimoji="0" lang="en-US" sz="4600" b="1" i="0" u="none" strike="noStrike" kern="1200" cap="none" spc="0" normalizeH="0" baseline="0" noProof="0" dirty="0">
                <a:ln w="11113" cap="flat" cmpd="sng" algn="ctr">
                  <a:solidFill>
                    <a:srgbClr val="A6B727"/>
                  </a:solidFill>
                  <a:prstDash val="solid"/>
                  <a:round/>
                </a:ln>
                <a:solidFill>
                  <a:srgbClr val="E1EA9F"/>
                </a:solidFill>
                <a:effectLst/>
                <a:uLnTx/>
                <a:uFillTx/>
                <a:latin typeface="Candara" panose="020E0502030303020204" pitchFamily="34" charset="0"/>
                <a:ea typeface="Candara" panose="020E0502030303020204" pitchFamily="34" charset="0"/>
                <a:cs typeface="Times New Roman" panose="02020603050405020304" pitchFamily="18" charset="0"/>
              </a:rPr>
              <a:t> </a:t>
            </a:r>
            <a:endParaRPr kumimoji="0" lang="en-US" sz="4600" b="0" i="0" u="none" strike="noStrike" kern="1200" cap="none" spc="0" normalizeH="0" baseline="0" noProof="0" dirty="0">
              <a:ln>
                <a:noFill/>
              </a:ln>
              <a:solidFill>
                <a:srgbClr val="5E5E5E"/>
              </a:solidFill>
              <a:effectLst/>
              <a:uLnTx/>
              <a:uFillTx/>
              <a:latin typeface="Candara" panose="020E0502030303020204" pitchFamily="34" charset="0"/>
              <a:ea typeface="Candara" panose="020E0502030303020204" pitchFamily="34" charset="0"/>
              <a:cs typeface="Times New Roman" panose="02020603050405020304" pitchFamily="18" charset="0"/>
            </a:endParaRPr>
          </a:p>
        </p:txBody>
      </p:sp>
      <p:sp>
        <p:nvSpPr>
          <p:cNvPr id="6" name="Text Box 3">
            <a:extLst>
              <a:ext uri="{FF2B5EF4-FFF2-40B4-BE49-F238E27FC236}">
                <a16:creationId xmlns:a16="http://schemas.microsoft.com/office/drawing/2014/main" id="{F251FF87-E8ED-B581-101E-4C52E49CE013}"/>
              </a:ext>
            </a:extLst>
          </p:cNvPr>
          <p:cNvSpPr txBox="1"/>
          <p:nvPr/>
        </p:nvSpPr>
        <p:spPr>
          <a:xfrm>
            <a:off x="503503" y="3224633"/>
            <a:ext cx="11122089" cy="31155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lgn="just" fontAlgn="base">
              <a:defRPr/>
            </a:pPr>
            <a:r>
              <a:rPr lang="en-US" sz="3600" i="1" dirty="0">
                <a:solidFill>
                  <a:schemeClr val="bg1"/>
                </a:solidFill>
                <a:latin typeface="Georgia" panose="02040502050405020303" pitchFamily="18" charset="0"/>
                <a:ea typeface="Candara" panose="020E0502030303020204" pitchFamily="34" charset="0"/>
                <a:cs typeface="Times New Roman" panose="02020603050405020304" pitchFamily="18" charset="0"/>
              </a:rPr>
              <a:t>“For this is the love of God, that we keep his commandments. And his commandments are not burdensome. For everyone who has been born of God overcomes the world. And this is the victory that has overcome the world—our faith.”</a:t>
            </a:r>
            <a:endParaRPr kumimoji="0" lang="en-US" sz="3600" b="0" i="1" u="none" strike="noStrike" kern="1200" cap="none" spc="0" normalizeH="0" baseline="0" noProof="0" dirty="0">
              <a:ln>
                <a:noFill/>
              </a:ln>
              <a:solidFill>
                <a:schemeClr val="bg1"/>
              </a:solidFill>
              <a:effectLst/>
              <a:uLnTx/>
              <a:uFillTx/>
              <a:latin typeface="Georgia" panose="02040502050405020303" pitchFamily="18" charset="0"/>
              <a:ea typeface="Candara" panose="020E0502030303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F576BD3D-9435-9643-2565-5286AC9B511B}"/>
              </a:ext>
            </a:extLst>
          </p:cNvPr>
          <p:cNvSpPr txBox="1">
            <a:spLocks noChangeArrowheads="1"/>
          </p:cNvSpPr>
          <p:nvPr/>
        </p:nvSpPr>
        <p:spPr bwMode="auto">
          <a:xfrm>
            <a:off x="8164287" y="5701224"/>
            <a:ext cx="3524210" cy="1290175"/>
          </a:xfrm>
          <a:prstGeom prst="rect">
            <a:avLst/>
          </a:prstGeom>
          <a:noFill/>
          <a:ln w="28575">
            <a:noFill/>
            <a:miter lim="800000"/>
            <a:headEnd/>
            <a:tailEnd/>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fontAlgn="auto" hangingPunct="1">
              <a:spcAft>
                <a:spcPts val="0"/>
              </a:spcAft>
              <a:defRPr/>
            </a:pPr>
            <a:r>
              <a:rPr lang="en-US" altLang="en-US" sz="5000" kern="0" dirty="0">
                <a:solidFill>
                  <a:schemeClr val="accent4">
                    <a:lumMod val="60000"/>
                    <a:lumOff val="40000"/>
                  </a:schemeClr>
                </a:solidFill>
                <a:effectLst>
                  <a:outerShdw blurRad="38100" dist="38100" dir="2700000" algn="tl">
                    <a:srgbClr val="000000">
                      <a:alpha val="43137"/>
                    </a:srgbClr>
                  </a:outerShdw>
                </a:effectLst>
                <a:latin typeface="Brush Script MT" panose="03060802040406070304" pitchFamily="66" charset="0"/>
                <a:ea typeface="Tahoma" panose="020B0604030504040204" pitchFamily="34" charset="0"/>
                <a:cs typeface="Times New Roman" panose="02020603050405020304" pitchFamily="18" charset="0"/>
              </a:rPr>
              <a:t>1 John 5:3-4</a:t>
            </a:r>
          </a:p>
        </p:txBody>
      </p:sp>
      <p:sp>
        <p:nvSpPr>
          <p:cNvPr id="2" name="Title 1">
            <a:extLst>
              <a:ext uri="{FF2B5EF4-FFF2-40B4-BE49-F238E27FC236}">
                <a16:creationId xmlns:a16="http://schemas.microsoft.com/office/drawing/2014/main" id="{5BBC12F7-9383-8DAA-81EF-ECB62D509E36}"/>
              </a:ext>
            </a:extLst>
          </p:cNvPr>
          <p:cNvSpPr>
            <a:spLocks noGrp="1"/>
          </p:cNvSpPr>
          <p:nvPr>
            <p:ph type="ctrTitle"/>
          </p:nvPr>
        </p:nvSpPr>
        <p:spPr>
          <a:xfrm>
            <a:off x="819024" y="699645"/>
            <a:ext cx="8212318" cy="1082502"/>
          </a:xfrm>
        </p:spPr>
        <p:txBody>
          <a:bodyPr>
            <a:normAutofit fontScale="90000"/>
          </a:bodyPr>
          <a:lstStyle/>
          <a:p>
            <a:r>
              <a:rPr lang="en-US" sz="11500" dirty="0">
                <a:solidFill>
                  <a:srgbClr val="FAEC86"/>
                </a:solidFill>
                <a:latin typeface="Chiller" panose="04020404031007020602" pitchFamily="82" charset="0"/>
              </a:rPr>
              <a:t>Satan –Our Enemy </a:t>
            </a:r>
          </a:p>
        </p:txBody>
      </p:sp>
      <p:pic>
        <p:nvPicPr>
          <p:cNvPr id="5" name="Picture 4">
            <a:extLst>
              <a:ext uri="{FF2B5EF4-FFF2-40B4-BE49-F238E27FC236}">
                <a16:creationId xmlns:a16="http://schemas.microsoft.com/office/drawing/2014/main" id="{A40FA856-B55F-3210-02A6-5F26DA39EC95}"/>
              </a:ext>
            </a:extLst>
          </p:cNvPr>
          <p:cNvPicPr>
            <a:picLocks noChangeAspect="1"/>
          </p:cNvPicPr>
          <p:nvPr/>
        </p:nvPicPr>
        <p:blipFill>
          <a:blip r:embed="rId2"/>
          <a:stretch>
            <a:fillRect/>
          </a:stretch>
        </p:blipFill>
        <p:spPr>
          <a:xfrm>
            <a:off x="9582538" y="209134"/>
            <a:ext cx="2211625" cy="1834291"/>
          </a:xfrm>
          <a:prstGeom prst="ellipse">
            <a:avLst/>
          </a:prstGeom>
          <a:ln>
            <a:noFill/>
          </a:ln>
          <a:effectLst>
            <a:softEdge rad="112500"/>
          </a:effectLst>
        </p:spPr>
      </p:pic>
    </p:spTree>
    <p:extLst>
      <p:ext uri="{BB962C8B-B14F-4D97-AF65-F5344CB8AC3E}">
        <p14:creationId xmlns:p14="http://schemas.microsoft.com/office/powerpoint/2010/main" val="2720968351"/>
      </p:ext>
    </p:extLst>
  </p:cSld>
  <p:clrMapOvr>
    <a:masterClrMapping/>
  </p:clrMapOvr>
  <mc:AlternateContent xmlns:mc="http://schemas.openxmlformats.org/markup-compatibility/2006" xmlns:p14="http://schemas.microsoft.com/office/powerpoint/2010/main">
    <mc:Choice Requires="p14">
      <p:transition spd="slow" p14:dur="1500" advClick="0" advTm="17000">
        <p:split orient="vert"/>
      </p:transition>
    </mc:Choice>
    <mc:Fallback xmlns="">
      <p:transition spd="slow" advClick="0" advTm="1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par>
                          <p:cTn id="8" fill="hold">
                            <p:stCondLst>
                              <p:cond delay="3500"/>
                            </p:stCondLst>
                            <p:childTnLst>
                              <p:par>
                                <p:cTn id="9" presetID="22" presetClass="entr" presetSubtype="8" fill="hold" nodeType="afterEffect">
                                  <p:stCondLst>
                                    <p:cond delay="10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328</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Brush Script MT</vt:lpstr>
      <vt:lpstr>Calibri</vt:lpstr>
      <vt:lpstr>Calibri Light</vt:lpstr>
      <vt:lpstr>Candara</vt:lpstr>
      <vt:lpstr>Chiller</vt:lpstr>
      <vt:lpstr>Georgia</vt:lpstr>
      <vt:lpstr>Office Theme</vt:lpstr>
      <vt:lpstr>Satan – Our Enemy </vt:lpstr>
      <vt:lpstr>Satan –Our Enemy </vt:lpstr>
      <vt:lpstr>Satan –Our Enemy </vt:lpstr>
      <vt:lpstr>Satan –Our Enemy </vt:lpstr>
      <vt:lpstr>Satan –Our Enemy </vt:lpstr>
      <vt:lpstr>Satan –Our Enemy </vt:lpstr>
      <vt:lpstr>Satan –Our Enemy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Larry Wisdom</dc:creator>
  <cp:lastModifiedBy>Larry Wisdom</cp:lastModifiedBy>
  <cp:revision>74</cp:revision>
  <dcterms:created xsi:type="dcterms:W3CDTF">2026-03-12T18:52:05Z</dcterms:created>
  <dcterms:modified xsi:type="dcterms:W3CDTF">2026-04-14T00:49:40Z</dcterms:modified>
</cp:coreProperties>
</file>