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998" r:id="rId3"/>
    <p:sldId id="1003" r:id="rId4"/>
    <p:sldId id="1004" r:id="rId5"/>
    <p:sldId id="1006" r:id="rId6"/>
    <p:sldId id="1007" r:id="rId7"/>
    <p:sldId id="1008" r:id="rId8"/>
    <p:sldId id="1009" r:id="rId9"/>
    <p:sldId id="1010" r:id="rId10"/>
    <p:sldId id="1005" r:id="rId11"/>
    <p:sldId id="93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C0AC1-90A9-4D17-B0DA-9E1060B996F5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6C287-0FF5-40ED-868F-526337AE4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7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AFED4-0E5E-4797-E754-349AC5563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9C7CE-CF23-A62E-EF07-F56A43EFD7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764C1E-C663-ACB6-EF3D-C96AE7A46D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7B9E7-0DBC-8F0E-714D-7439F33610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792808-4AE6-4EF9-A714-4860010673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318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33F72-231F-3DEE-D9B7-EDFEFD847B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EECD11-8F29-89B5-AC29-23E08BE8F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B9735-B52A-B716-B90C-6D8B6CF57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29CE9-7314-D531-DBAE-C24719D7A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C97C0-117B-968D-C9AE-23F22B52A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1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4EC46-CAF2-B1C7-23B2-1F76DC6BC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00A922-319C-CB08-C9BE-5AFA8D74E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27C22-FCB7-30A7-AEE1-5628D278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237D1-7DB0-D41F-A05D-DB6EB88D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A6183-BA29-93C5-8222-D43CE7E17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3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E32389-77E6-523B-EA8A-3717FF278B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67D4A-D12A-59EF-DAF7-485A06658B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E6F55-0C31-19F7-FB54-8244A06D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0FF3C-64E8-8249-FAB1-A255C5F2E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4AA6B-FAFA-639B-348A-97D6C0AF6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98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66D1-89ED-1F50-092D-37CC3AB8C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F4820B-C4C1-2D9F-503E-377FF533A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27309-F5F2-9533-7DD9-7961A991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B014A-9F56-3895-B5F2-DAEE98B3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29965-D3D2-6106-0956-C4364C794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0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6E07B-E06F-4209-019D-C0744A91C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6159D-8C7B-9DDF-2C89-B2B41FB56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10323-A422-2100-01E0-02CBD68D8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3F3FA-32B5-6719-9061-CC662E332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B2773-B490-FB5D-96C4-FC9C270F0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08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88D67-7915-601A-362E-9650FBB4D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59791-F324-D4F8-0669-1B04FCCC7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1358C-4122-9B9F-0B4F-6797E8A5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BDF99-0E5F-16EF-AE47-EA3C3E3E9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57DD1-4D67-98D3-B6D6-232C51892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54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07E3D-016F-B147-7AFD-3E9948542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288EC-E603-6DDD-6E52-AC976C5F7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A18763-50A9-784F-218E-1323F4DD3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5BE1B-CA8A-1022-F8A0-F06154124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DC8D5-E82C-B10B-CE08-CEA0CF42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E8087-DB10-FDD5-72DF-14D366F3B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41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5C9F-CB08-44A8-5265-2254373B3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CBD9C-A30C-AC60-57E3-3D25FC224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D17448-4604-AF28-908F-0FC474E48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3E89A9-CDE9-C208-498C-566F8EBE5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EC6F1-5C3E-F238-A4B7-3B8993BF7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8C4B2D-9C8D-6110-E110-9523B1535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B45FE4-DFBF-9A34-75C8-1328CF70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02DC5-60F3-FADE-16F3-0DF304E5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22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971CC-2E73-91F0-825F-3857C9314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C4CFAA-EFF1-677E-9C36-AE6FEE781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1A00B6-97B5-E752-D6EC-273A8BCBD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1A0344-AC04-1C39-45DB-62CE0932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831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6D74FF-F79D-3E36-1714-D9A12B11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A3322-3C0E-0EE5-65B4-A0B9C93CA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C20EA-DAC0-87C3-9FA0-E3CB641F0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11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CB5FC-0F8E-D97F-C67B-2C5D61E61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A9D62-C060-D5F1-4F91-D4A9127D9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C3A69F-D8C5-B241-E514-A032D8DC5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61403-FA36-7A16-CEC4-10D9E572C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710C8-3291-3723-F45B-2692C111C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F962E-38CC-5576-6C0E-6334FF6B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1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F741-C192-E18F-80E7-21797DC9A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0EE81-D269-838B-5951-507F82211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E8C70-9B4C-04AB-6236-C690583F0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7F2CB-B886-2CA1-3099-6FAB89C3A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3DCCB-7F2B-124E-569F-37A05EF1F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419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56BC0-EC49-67B8-9A77-FCB2A4D52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A4699C-926B-CF34-F0F6-77A92A5758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A7203-F458-32F9-D7F4-192DCE4215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0480A9-862E-0AB0-7600-5893A894C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3C697E-9C39-EE23-3F84-EAAA09725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640A5D-A414-9A73-B21C-40F48233B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077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7B8D6-C8CE-48D7-156F-CC252EDAF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976F96-CDC6-D2E9-A416-D54962569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17A9C-34AF-1FD2-E7D2-24BDBD14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51C08-828D-790F-01DC-5705886D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D8BB2-CC92-39F6-B93B-9445B67D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11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054844-19E7-1FD1-B8E0-0C55435693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5573E3-F703-CF4B-B23A-24879613D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7DC44-A7B4-F2DA-A093-0AF8BB04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E6FBE-1F95-F7BB-58E4-BE282CE8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27451-2A9F-9A5A-86BE-764E7F873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44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E58A8-026D-262D-8F71-8FD485255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B0189-53ED-59A9-73A5-EFCAC1509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B7D-B550-D842-C41B-C041E5BF5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AE586-F29D-7A6B-145C-EDD289A3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6741B-475C-1A83-2572-812C6B643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0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B91A1-D9B0-6E05-D9F2-96F0C793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74A90-2809-44BB-7B62-537E0DD25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D6BF5B-7635-FEB3-611D-8EEEB508F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E2DF2C-04FC-776E-385A-80123CA9E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57E84-1BA5-36CF-5007-C17AAE774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945EDD-4DAD-E0BF-55BB-955503EB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9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5DACD-36CC-2D8B-AFBA-D55103228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0A8F53-57E4-751F-3D09-894343814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5646B-8B3B-32A6-6F62-8867415241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0714EC-F376-E0D0-8DE1-C38B55D6B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4694B9-6C9A-91DD-9CAC-0D82782882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4BC589-C585-EE7A-993E-C05485B88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F8E393-F5A4-D760-B6C5-1AE344B10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C06F7F-671C-9E50-C86C-4559F1150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1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9D467-4F9C-71BD-DD2E-EAFB7F992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49E80-55E9-B1CC-D8F4-DBE8A3A19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682A4-B7B6-4CB4-8DE6-A10B50E4F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4DD9E0-8104-B596-3679-AD76D2DF3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9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D6D8E8-F71A-778A-DF89-433A7D143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579D23-AD1F-7CDD-EFC4-597E092E3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BF7BEF-D224-DF52-6324-53D62EB29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7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7AB9F-5348-C91E-24F8-E0DD27C2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5A7F1-7B83-5D28-26BB-C0E64F099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FED7ED-7453-457C-6F04-BCC46883E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0F3ED-50C7-11A0-2958-E287BFEA7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3CED5-7778-C82B-1035-503928EA8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006FE-BA24-44ED-1F6E-E8920A24E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24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D7F5C-583E-4B67-EF51-F627AE4D8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2B55D9-CD53-3802-E547-AB39648334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F4E52-5C99-E576-9BB0-68A5F62FC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08817-DB37-5129-D057-60FB7FD68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72431-8C9E-3A8E-3196-7BBC5A1DA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E3A23C-8249-96AA-0BA8-1D0B253F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8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D4580-9D7D-B56D-A29B-6C6790894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F8C80-CA20-BA08-FE21-DF70EEC9F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1C7B0-ACEE-BF5E-CFD1-AEB1FECB9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3AEA5-88C6-4406-B2D7-193F9B8234CD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BE6F2-56ED-A840-94B6-A2EDAACAD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6D53E-5BA6-7242-B81C-289C75A2C3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6F1C1-539A-487B-BBFA-86D2ED684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7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chemeClr val="tx1">
                <a:lumMod val="91000"/>
              </a:schemeClr>
            </a:gs>
            <a:gs pos="10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45000"/>
                <a:lumOff val="55000"/>
              </a:schemeClr>
            </a:gs>
            <a:gs pos="99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DEE666-D3A2-3B0E-F00F-3AACF0E7B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1C757-ABE1-E9AD-883E-E2061261F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6D9A9-6DAD-EA9C-FFF5-AFC97E720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D69B1-FD3B-4F16-8209-0ED14D92B8A6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3C312-8D76-3890-6ECB-0E8A5F26B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224CE-301C-F9BF-ADD7-585408A43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19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Flare black background Images - Free Download on Freepik">
            <a:extLst>
              <a:ext uri="{FF2B5EF4-FFF2-40B4-BE49-F238E27FC236}">
                <a16:creationId xmlns:a16="http://schemas.microsoft.com/office/drawing/2014/main" id="{464CC25A-2297-B40E-D56A-CD61497BD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673" y="0"/>
            <a:ext cx="1212532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27F5096-D6F4-A2C1-6208-1BAFF846C6C4}"/>
              </a:ext>
            </a:extLst>
          </p:cNvPr>
          <p:cNvSpPr txBox="1"/>
          <p:nvPr/>
        </p:nvSpPr>
        <p:spPr>
          <a:xfrm>
            <a:off x="366178" y="2063882"/>
            <a:ext cx="118322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Our Worship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To Jehovah God</a:t>
            </a:r>
          </a:p>
        </p:txBody>
      </p:sp>
    </p:spTree>
    <p:extLst>
      <p:ext uri="{BB962C8B-B14F-4D97-AF65-F5344CB8AC3E}">
        <p14:creationId xmlns:p14="http://schemas.microsoft.com/office/powerpoint/2010/main" val="102724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0E4EA8-5ABE-35D7-4C4A-5037B07DF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Flare black background Images - Free Download on Freepik">
            <a:extLst>
              <a:ext uri="{FF2B5EF4-FFF2-40B4-BE49-F238E27FC236}">
                <a16:creationId xmlns:a16="http://schemas.microsoft.com/office/drawing/2014/main" id="{603DF671-D59F-FB6E-81BD-15F21A831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673" y="0"/>
            <a:ext cx="1212532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1A45343-9FFA-71E2-394D-14C2D2015AE2}"/>
              </a:ext>
            </a:extLst>
          </p:cNvPr>
          <p:cNvSpPr/>
          <p:nvPr/>
        </p:nvSpPr>
        <p:spPr>
          <a:xfrm>
            <a:off x="60204" y="-57254"/>
            <a:ext cx="12131796" cy="6915247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E5BE21CC-C584-9CEE-0A69-1B72A80DBD5F}"/>
              </a:ext>
            </a:extLst>
          </p:cNvPr>
          <p:cNvSpPr txBox="1"/>
          <p:nvPr/>
        </p:nvSpPr>
        <p:spPr>
          <a:xfrm>
            <a:off x="267827" y="1651620"/>
            <a:ext cx="10325431" cy="182008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DB16375E-87A2-E3AA-DF7C-FB5077865099}"/>
              </a:ext>
            </a:extLst>
          </p:cNvPr>
          <p:cNvSpPr txBox="1"/>
          <p:nvPr/>
        </p:nvSpPr>
        <p:spPr>
          <a:xfrm>
            <a:off x="241822" y="686701"/>
            <a:ext cx="11682351" cy="271366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4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Us Humbly and With Great Reverence, Respect And Awe Begin Our Worship to Almighty God!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3854B90D-1D38-C976-6A28-019844FF4542}"/>
              </a:ext>
            </a:extLst>
          </p:cNvPr>
          <p:cNvSpPr txBox="1"/>
          <p:nvPr/>
        </p:nvSpPr>
        <p:spPr>
          <a:xfrm>
            <a:off x="241822" y="4589223"/>
            <a:ext cx="11695419" cy="20635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“But as he who called you is holy, you also be holy in all your conduct, since it is written,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“You shall be holy, for I am holy.”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986548B-6150-0FEE-1060-9F96A0582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4558" y="5553106"/>
            <a:ext cx="3900062" cy="100762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Tahoma" panose="020B0604030504040204" pitchFamily="34" charset="0"/>
                <a:cs typeface="Times New Roman" panose="02020603050405020304" pitchFamily="18" charset="0"/>
              </a:rPr>
              <a:t>1 Peter 1:15-16</a:t>
            </a:r>
          </a:p>
        </p:txBody>
      </p:sp>
    </p:spTree>
    <p:extLst>
      <p:ext uri="{BB962C8B-B14F-4D97-AF65-F5344CB8AC3E}">
        <p14:creationId xmlns:p14="http://schemas.microsoft.com/office/powerpoint/2010/main" val="94124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20000">
        <p:split orient="vert"/>
      </p:transition>
    </mc:Choice>
    <mc:Fallback xmlns="">
      <p:transition spd="slow" advClick="0" advTm="2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AE7D42-7F43-E26F-042B-8ECD59E52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lare black background Images - Free Download on Freepik">
            <a:extLst>
              <a:ext uri="{FF2B5EF4-FFF2-40B4-BE49-F238E27FC236}">
                <a16:creationId xmlns:a16="http://schemas.microsoft.com/office/drawing/2014/main" id="{36EAD3FC-3395-3D20-1233-8C7D0A596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893084" y="4426557"/>
            <a:ext cx="4298914" cy="243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133CA2E-53E5-0A00-7C7B-739AFD76FD90}"/>
              </a:ext>
            </a:extLst>
          </p:cNvPr>
          <p:cNvSpPr/>
          <p:nvPr/>
        </p:nvSpPr>
        <p:spPr>
          <a:xfrm>
            <a:off x="60202" y="-57253"/>
            <a:ext cx="12131796" cy="6915247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C757FF-B26A-81BA-8D0A-D43D573D8792}"/>
              </a:ext>
            </a:extLst>
          </p:cNvPr>
          <p:cNvSpPr txBox="1"/>
          <p:nvPr/>
        </p:nvSpPr>
        <p:spPr>
          <a:xfrm>
            <a:off x="322729" y="3304971"/>
            <a:ext cx="4324350" cy="86177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FFFF00">
                      <a:alpha val="43000"/>
                    </a:srgbClr>
                  </a:outerShdw>
                </a:effectLst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Heb. 12:28-29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8CDC08-0BFD-9CFF-6437-DBEE0ACBFAF7}"/>
              </a:ext>
            </a:extLst>
          </p:cNvPr>
          <p:cNvSpPr txBox="1"/>
          <p:nvPr/>
        </p:nvSpPr>
        <p:spPr>
          <a:xfrm>
            <a:off x="179854" y="0"/>
            <a:ext cx="11832291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5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Our Worship to God Is to be With Reverence and Awe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D59BEE-075B-E847-1641-6A5D9DB0569E}"/>
              </a:ext>
            </a:extLst>
          </p:cNvPr>
          <p:cNvSpPr txBox="1"/>
          <p:nvPr/>
        </p:nvSpPr>
        <p:spPr>
          <a:xfrm>
            <a:off x="322729" y="4231218"/>
            <a:ext cx="11477624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Wherefore, receiving a kingdom that cannot be shaken, let us have grace, whereby we may offer service well-pleasing to God with reverence and awe: for our God is a consuming fire.</a:t>
            </a:r>
          </a:p>
        </p:txBody>
      </p:sp>
    </p:spTree>
    <p:extLst>
      <p:ext uri="{BB962C8B-B14F-4D97-AF65-F5344CB8AC3E}">
        <p14:creationId xmlns:p14="http://schemas.microsoft.com/office/powerpoint/2010/main" val="426508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8000">
        <p:split orient="vert"/>
      </p:transition>
    </mc:Choice>
    <mc:Fallback xmlns="">
      <p:transition spd="slow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889BDC-6E1E-4F3A-43FE-FDADF1584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lare black background Images - Free Download on Freepik">
            <a:extLst>
              <a:ext uri="{FF2B5EF4-FFF2-40B4-BE49-F238E27FC236}">
                <a16:creationId xmlns:a16="http://schemas.microsoft.com/office/drawing/2014/main" id="{EF9FCCDF-55E8-E51F-2DA0-DF35F215F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51041" y="3610946"/>
            <a:ext cx="5740957" cy="324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C3C4E8C-6B3D-767E-CBB8-4F17A41365FF}"/>
              </a:ext>
            </a:extLst>
          </p:cNvPr>
          <p:cNvSpPr/>
          <p:nvPr/>
        </p:nvSpPr>
        <p:spPr>
          <a:xfrm>
            <a:off x="60204" y="-57254"/>
            <a:ext cx="12131796" cy="6915247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341730-8C61-8FF1-5806-DEEF5FCC899F}"/>
              </a:ext>
            </a:extLst>
          </p:cNvPr>
          <p:cNvSpPr txBox="1"/>
          <p:nvPr/>
        </p:nvSpPr>
        <p:spPr>
          <a:xfrm>
            <a:off x="179854" y="0"/>
            <a:ext cx="1183229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9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Worshipping God With the Greatest Reverence and Awe Means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CD19B382-7A10-50EA-8935-F98AD656AF51}"/>
              </a:ext>
            </a:extLst>
          </p:cNvPr>
          <p:cNvSpPr txBox="1"/>
          <p:nvPr/>
        </p:nvSpPr>
        <p:spPr>
          <a:xfrm>
            <a:off x="275790" y="2094722"/>
            <a:ext cx="11736355" cy="437139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685800" marR="0" lvl="0" indent="-6858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1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Preparing Our Heart for Worship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lvl="0" indent="-6858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1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Active Participation in the Worship Service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lvl="0" indent="-6858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1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Having a Heart of Gratitude and Thanksgiving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lvl="0" indent="-6858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1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Heart Full of Repentance and Humility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lvl="0" indent="-6858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1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Recognizing the Awesome Power of God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lvl="0" indent="-6858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1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Having A Heart of Respect and Godly Fear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78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7000">
        <p:split orient="vert"/>
      </p:transition>
    </mc:Choice>
    <mc:Fallback xmlns="">
      <p:transition spd="slow" advTm="37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237304-4190-2E80-85EA-4F5E2A5A4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lare black background Images - Free Download on Freepik">
            <a:extLst>
              <a:ext uri="{FF2B5EF4-FFF2-40B4-BE49-F238E27FC236}">
                <a16:creationId xmlns:a16="http://schemas.microsoft.com/office/drawing/2014/main" id="{58992274-BF0B-DAFB-501F-82118D52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51041" y="3610946"/>
            <a:ext cx="5740957" cy="324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190C570-B6CD-BCBE-BB93-840DB3EA8A38}"/>
              </a:ext>
            </a:extLst>
          </p:cNvPr>
          <p:cNvSpPr/>
          <p:nvPr/>
        </p:nvSpPr>
        <p:spPr>
          <a:xfrm>
            <a:off x="60204" y="-57254"/>
            <a:ext cx="12131796" cy="6915247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BF146F-D96C-6C2F-CB41-11D125AD3703}"/>
              </a:ext>
            </a:extLst>
          </p:cNvPr>
          <p:cNvSpPr txBox="1"/>
          <p:nvPr/>
        </p:nvSpPr>
        <p:spPr>
          <a:xfrm>
            <a:off x="179854" y="0"/>
            <a:ext cx="1183229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9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Worshipping God With the Greatest Respect, Reverence and Awe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8A91127C-11D6-5B10-95E4-6022A9760796}"/>
              </a:ext>
            </a:extLst>
          </p:cNvPr>
          <p:cNvSpPr txBox="1"/>
          <p:nvPr/>
        </p:nvSpPr>
        <p:spPr>
          <a:xfrm>
            <a:off x="783771" y="3011506"/>
            <a:ext cx="10767527" cy="307909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1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Worship To God Is Not To Be Done In A Casual Manner!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21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000">
        <p:split orient="vert"/>
      </p:transition>
    </mc:Choice>
    <mc:Fallback xmlns="">
      <p:transition spd="slow" advTm="12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A1D692-1307-6FFE-2FF1-F9BFAA08B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lare black background Images - Free Download on Freepik">
            <a:extLst>
              <a:ext uri="{FF2B5EF4-FFF2-40B4-BE49-F238E27FC236}">
                <a16:creationId xmlns:a16="http://schemas.microsoft.com/office/drawing/2014/main" id="{23427F86-8F3C-451A-09AD-0BD3E3B74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51041" y="3610946"/>
            <a:ext cx="5740957" cy="324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4F6CE48-77E8-E137-B82D-ECA685582A49}"/>
              </a:ext>
            </a:extLst>
          </p:cNvPr>
          <p:cNvSpPr/>
          <p:nvPr/>
        </p:nvSpPr>
        <p:spPr>
          <a:xfrm>
            <a:off x="60204" y="-57254"/>
            <a:ext cx="12131796" cy="6915247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E18711-4D14-8BB0-AF3D-05D5A5C8373A}"/>
              </a:ext>
            </a:extLst>
          </p:cNvPr>
          <p:cNvSpPr txBox="1"/>
          <p:nvPr/>
        </p:nvSpPr>
        <p:spPr>
          <a:xfrm>
            <a:off x="179854" y="0"/>
            <a:ext cx="1183229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9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Worshipping God With the Greatest Respect, Reverence and Awe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5AF737C4-BD48-38BA-6120-3D252629D4B1}"/>
              </a:ext>
            </a:extLst>
          </p:cNvPr>
          <p:cNvSpPr txBox="1"/>
          <p:nvPr/>
        </p:nvSpPr>
        <p:spPr>
          <a:xfrm>
            <a:off x="331662" y="2656943"/>
            <a:ext cx="11588880" cy="379051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1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Texting, Surfing the Internet, Watching Videos, Looking at Social Media, Or Other Forms of Entertainment During the Worship Service Show Respect, Reverence and Awe Towards God?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92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EC9D3F-DB1D-E530-2E67-40D5A45F3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lare black background Images - Free Download on Freepik">
            <a:extLst>
              <a:ext uri="{FF2B5EF4-FFF2-40B4-BE49-F238E27FC236}">
                <a16:creationId xmlns:a16="http://schemas.microsoft.com/office/drawing/2014/main" id="{060B9168-B3F6-4FB5-9A6A-628D23EBA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51041" y="3610946"/>
            <a:ext cx="5740957" cy="324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046350E-580F-8E58-A737-E14E3789CE2E}"/>
              </a:ext>
            </a:extLst>
          </p:cNvPr>
          <p:cNvSpPr/>
          <p:nvPr/>
        </p:nvSpPr>
        <p:spPr>
          <a:xfrm>
            <a:off x="60204" y="-57254"/>
            <a:ext cx="12131796" cy="6915247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A761E9-C6F5-2CE0-3076-0326CFD0C5A8}"/>
              </a:ext>
            </a:extLst>
          </p:cNvPr>
          <p:cNvSpPr txBox="1"/>
          <p:nvPr/>
        </p:nvSpPr>
        <p:spPr>
          <a:xfrm>
            <a:off x="179854" y="0"/>
            <a:ext cx="1183229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9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Worshipping God With the Greatest Respect, Reverence and Awe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F1519861-E88B-89B0-ABD4-FA36E0BBF2C5}"/>
              </a:ext>
            </a:extLst>
          </p:cNvPr>
          <p:cNvSpPr txBox="1"/>
          <p:nvPr/>
        </p:nvSpPr>
        <p:spPr>
          <a:xfrm>
            <a:off x="597567" y="2712927"/>
            <a:ext cx="11414578" cy="373452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1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Whispering and Talking to Others, Passing Notes, Drawing Pictures,  Misbehaving And Being A Distraction to Others in the Worship Show Respect, Reverence and Awe Towards God?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589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148789-1D17-56BA-A4A4-E86C25852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lare black background Images - Free Download on Freepik">
            <a:extLst>
              <a:ext uri="{FF2B5EF4-FFF2-40B4-BE49-F238E27FC236}">
                <a16:creationId xmlns:a16="http://schemas.microsoft.com/office/drawing/2014/main" id="{81297A0D-1396-8284-1BE7-30962C009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51041" y="3610946"/>
            <a:ext cx="5740957" cy="324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A2E19F-F840-01EF-99F0-05CE1FA97163}"/>
              </a:ext>
            </a:extLst>
          </p:cNvPr>
          <p:cNvSpPr/>
          <p:nvPr/>
        </p:nvSpPr>
        <p:spPr>
          <a:xfrm>
            <a:off x="60204" y="-57254"/>
            <a:ext cx="12131796" cy="6915247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D76D59-CAEC-27F6-325F-D2DA337438B8}"/>
              </a:ext>
            </a:extLst>
          </p:cNvPr>
          <p:cNvSpPr txBox="1"/>
          <p:nvPr/>
        </p:nvSpPr>
        <p:spPr>
          <a:xfrm>
            <a:off x="179854" y="0"/>
            <a:ext cx="1183229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9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Worshipping God With the Greatest Respect, Reverence and Awe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ADACF4E3-0559-0029-EB3E-49F6D3F5F3F8}"/>
              </a:ext>
            </a:extLst>
          </p:cNvPr>
          <p:cNvSpPr txBox="1"/>
          <p:nvPr/>
        </p:nvSpPr>
        <p:spPr>
          <a:xfrm>
            <a:off x="453089" y="2843555"/>
            <a:ext cx="11346026" cy="307909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1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Bringing Drinks Into the Worship Service and Drinking Them During the Worship and Preaching of God’s Word Show Reverence and Awe Towards God?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37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488558-2C6C-3604-423B-681478531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lare black background Images - Free Download on Freepik">
            <a:extLst>
              <a:ext uri="{FF2B5EF4-FFF2-40B4-BE49-F238E27FC236}">
                <a16:creationId xmlns:a16="http://schemas.microsoft.com/office/drawing/2014/main" id="{93F548AC-CA18-64D8-921B-D07D0F1A0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451041" y="3610946"/>
            <a:ext cx="5740957" cy="324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BDCE350-6279-1C79-4D4F-5836A644B337}"/>
              </a:ext>
            </a:extLst>
          </p:cNvPr>
          <p:cNvSpPr/>
          <p:nvPr/>
        </p:nvSpPr>
        <p:spPr>
          <a:xfrm>
            <a:off x="-826204" y="-782020"/>
            <a:ext cx="13018202" cy="7640013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A71032-2C15-CA04-E881-44FE11BAB07D}"/>
              </a:ext>
            </a:extLst>
          </p:cNvPr>
          <p:cNvSpPr txBox="1"/>
          <p:nvPr/>
        </p:nvSpPr>
        <p:spPr>
          <a:xfrm>
            <a:off x="179854" y="0"/>
            <a:ext cx="1183229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9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Worshipping God With the Greatest Respect, Reverence and Awe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F20F5C29-C139-C5DE-AB6C-3E4ECBF79009}"/>
              </a:ext>
            </a:extLst>
          </p:cNvPr>
          <p:cNvSpPr txBox="1"/>
          <p:nvPr/>
        </p:nvSpPr>
        <p:spPr>
          <a:xfrm>
            <a:off x="304799" y="2594644"/>
            <a:ext cx="11582400" cy="432060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1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We Are Busy Looking Around, Daydreaming, Thinking About Other Things, And Being Totally Disengaged in the Worship, Are We Showing Respect, Reverence and Awe Towards God?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67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5000">
        <p:split orient="vert"/>
      </p:transition>
    </mc:Choice>
    <mc:Fallback xmlns="">
      <p:transition spd="slow" advTm="15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E7643C-4052-F7AA-D17F-FE031C3D3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Flare black background Images - Free Download on Freepik">
            <a:extLst>
              <a:ext uri="{FF2B5EF4-FFF2-40B4-BE49-F238E27FC236}">
                <a16:creationId xmlns:a16="http://schemas.microsoft.com/office/drawing/2014/main" id="{23AAD908-6B08-BED9-611E-8C2C37011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51040" y="0"/>
            <a:ext cx="5740957" cy="3610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26F84A0-8119-B7A3-7F1E-B8442CACD601}"/>
              </a:ext>
            </a:extLst>
          </p:cNvPr>
          <p:cNvSpPr txBox="1"/>
          <p:nvPr/>
        </p:nvSpPr>
        <p:spPr>
          <a:xfrm>
            <a:off x="0" y="628004"/>
            <a:ext cx="118322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Harrington" panose="04040505050A02020702" pitchFamily="82" charset="0"/>
                <a:ea typeface="+mn-ea"/>
                <a:cs typeface="+mn-cs"/>
              </a:rPr>
              <a:t>Psalms 89:6-8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254AE3-269E-EB9E-7B2C-94137A88A1E8}"/>
              </a:ext>
            </a:extLst>
          </p:cNvPr>
          <p:cNvSpPr txBox="1"/>
          <p:nvPr/>
        </p:nvSpPr>
        <p:spPr>
          <a:xfrm>
            <a:off x="422988" y="2223974"/>
            <a:ext cx="11346024" cy="4239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5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Times New Roman" panose="02020603050405020304" pitchFamily="18" charset="0"/>
              </a:rPr>
              <a:t>“For who in the skies can be compared unto Jehovah? Who among the sons of the mighty is like unto Jehovah,  A God very terrible in the council of the holy ones, And to be feared above all them that are round about him? O Jehovah God of hosts, Who is a mighty one, like unto thee, O Jehovah? And thy faithfulness is round about thee.”</a:t>
            </a:r>
          </a:p>
        </p:txBody>
      </p:sp>
    </p:spTree>
    <p:extLst>
      <p:ext uri="{BB962C8B-B14F-4D97-AF65-F5344CB8AC3E}">
        <p14:creationId xmlns:p14="http://schemas.microsoft.com/office/powerpoint/2010/main" val="162115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3000">
        <p:split orient="vert"/>
      </p:transition>
    </mc:Choice>
    <mc:Fallback xmlns="">
      <p:transition spd="slow" advTm="2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Microsoft Office PowerPoint</Application>
  <PresentationFormat>Widescreen</PresentationFormat>
  <Paragraphs>36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Candara</vt:lpstr>
      <vt:lpstr>Georgia</vt:lpstr>
      <vt:lpstr>Harrington</vt:lpstr>
      <vt:lpstr>OttumHmkBold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Larry Wisdom</dc:creator>
  <cp:lastModifiedBy>Larry Wisdom</cp:lastModifiedBy>
  <cp:revision>1</cp:revision>
  <dcterms:created xsi:type="dcterms:W3CDTF">2026-05-02T19:20:59Z</dcterms:created>
  <dcterms:modified xsi:type="dcterms:W3CDTF">2026-05-02T19:21:23Z</dcterms:modified>
</cp:coreProperties>
</file>