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1039" r:id="rId2"/>
    <p:sldId id="1061" r:id="rId3"/>
    <p:sldId id="1055" r:id="rId4"/>
    <p:sldId id="1062" r:id="rId5"/>
    <p:sldId id="1056" r:id="rId6"/>
    <p:sldId id="1058" r:id="rId7"/>
    <p:sldId id="1063" r:id="rId8"/>
    <p:sldId id="1057" r:id="rId9"/>
    <p:sldId id="1059" r:id="rId10"/>
    <p:sldId id="1060" r:id="rId11"/>
    <p:sldId id="93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48BB1-1F0C-48A1-8C42-EC4E3EBEF65D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E2C53-6CC9-4817-9302-C39761D9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733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AFED4-0E5E-4797-E754-349AC5563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9C7CE-CF23-A62E-EF07-F56A43EFD7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764C1E-C663-ACB6-EF3D-C96AE7A46D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57B9E7-0DBC-8F0E-714D-7439F33610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792808-4AE6-4EF9-A714-4860010673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318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66D1-89ED-1F50-092D-37CC3AB8C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F4820B-C4C1-2D9F-503E-377FF533A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27309-F5F2-9533-7DD9-7961A991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B014A-9F56-3895-B5F2-DAEE98B33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29965-D3D2-6106-0956-C4364C794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65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7B8D6-C8CE-48D7-156F-CC252EDAF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976F96-CDC6-D2E9-A416-D54962569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17A9C-34AF-1FD2-E7D2-24BDBD14C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51C08-828D-790F-01DC-5705886D0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D8BB2-CC92-39F6-B93B-9445B67D1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2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054844-19E7-1FD1-B8E0-0C55435693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5573E3-F703-CF4B-B23A-24879613D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7DC44-A7B4-F2DA-A093-0AF8BB04C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E6FBE-1F95-F7BB-58E4-BE282CE85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27451-2A9F-9A5A-86BE-764E7F873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28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6E07B-E06F-4209-019D-C0744A91C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6159D-8C7B-9DDF-2C89-B2B41FB56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10323-A422-2100-01E0-02CBD68D8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3F3FA-32B5-6719-9061-CC662E332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B2773-B490-FB5D-96C4-FC9C270F0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90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88D67-7915-601A-362E-9650FBB4D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59791-F324-D4F8-0669-1B04FCCC7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1358C-4122-9B9F-0B4F-6797E8A58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BDF99-0E5F-16EF-AE47-EA3C3E3E9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57DD1-4D67-98D3-B6D6-232C51892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02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07E3D-016F-B147-7AFD-3E9948542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288EC-E603-6DDD-6E52-AC976C5F75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A18763-50A9-784F-218E-1323F4DD3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5BE1B-CA8A-1022-F8A0-F06154124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DC8D5-E82C-B10B-CE08-CEA0CF421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E8087-DB10-FDD5-72DF-14D366F3B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983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5C9F-CB08-44A8-5265-2254373B3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CBD9C-A30C-AC60-57E3-3D25FC224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D17448-4604-AF28-908F-0FC474E48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3E89A9-CDE9-C208-498C-566F8EBE53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EC6F1-5C3E-F238-A4B7-3B8993BF7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8C4B2D-9C8D-6110-E110-9523B1535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B45FE4-DFBF-9A34-75C8-1328CF70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02DC5-60F3-FADE-16F3-0DF304E58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99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971CC-2E73-91F0-825F-3857C9314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C4CFAA-EFF1-677E-9C36-AE6FEE781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1A00B6-97B5-E752-D6EC-273A8BCBD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1A0344-AC04-1C39-45DB-62CE0932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20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6D74FF-F79D-3E36-1714-D9A12B11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4A3322-3C0E-0EE5-65B4-A0B9C93CA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C20EA-DAC0-87C3-9FA0-E3CB641F0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7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CB5FC-0F8E-D97F-C67B-2C5D61E61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A9D62-C060-D5F1-4F91-D4A9127D9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C3A69F-D8C5-B241-E514-A032D8DC5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61403-FA36-7A16-CEC4-10D9E572C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710C8-3291-3723-F45B-2692C111C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F962E-38CC-5576-6C0E-6334FF6B7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24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56BC0-EC49-67B8-9A77-FCB2A4D52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A4699C-926B-CF34-F0F6-77A92A5758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A7203-F458-32F9-D7F4-192DCE4215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0480A9-862E-0AB0-7600-5893A894C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3C697E-9C39-EE23-3F84-EAAA09725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640A5D-A414-9A73-B21C-40F48233B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4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chemeClr val="bg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DEE666-D3A2-3B0E-F00F-3AACF0E7B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1C757-ABE1-E9AD-883E-E2061261F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6D9A9-6DAD-EA9C-FFF5-AFC97E720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D69B1-FD3B-4F16-8209-0ED14D92B8A6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3C312-8D76-3890-6ECB-0E8A5F26BE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224CE-301C-F9BF-ADD7-585408A43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2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6FBE-DF26-38FA-0A4C-9B5032C21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parating the Sheep from the Goats">
            <a:extLst>
              <a:ext uri="{FF2B5EF4-FFF2-40B4-BE49-F238E27FC236}">
                <a16:creationId xmlns:a16="http://schemas.microsoft.com/office/drawing/2014/main" id="{0AE672D7-B5A5-8B03-741B-2EE1B24F8F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531" y="3429001"/>
            <a:ext cx="5550597" cy="31247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40C94A0-E817-E9C2-76CE-BB78F99E8AC3}"/>
              </a:ext>
            </a:extLst>
          </p:cNvPr>
          <p:cNvSpPr txBox="1"/>
          <p:nvPr/>
        </p:nvSpPr>
        <p:spPr>
          <a:xfrm>
            <a:off x="549389" y="48236"/>
            <a:ext cx="109354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Separating the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Sheep from the Goat</a:t>
            </a:r>
            <a:r>
              <a:rPr kumimoji="0" lang="en-US" sz="8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15B96F-4620-8B50-9390-B683E17E28F6}"/>
              </a:ext>
            </a:extLst>
          </p:cNvPr>
          <p:cNvSpPr txBox="1"/>
          <p:nvPr/>
        </p:nvSpPr>
        <p:spPr>
          <a:xfrm>
            <a:off x="6270172" y="3792306"/>
            <a:ext cx="5779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Matthew   25:31-46</a:t>
            </a:r>
          </a:p>
        </p:txBody>
      </p:sp>
    </p:spTree>
    <p:extLst>
      <p:ext uri="{BB962C8B-B14F-4D97-AF65-F5344CB8AC3E}">
        <p14:creationId xmlns:p14="http://schemas.microsoft.com/office/powerpoint/2010/main" val="70081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4000">
        <p:split orient="vert"/>
      </p:transition>
    </mc:Choice>
    <mc:Fallback xmlns=""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6" presetClass="entr" presetSubtype="37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EBAAC-9886-2FC5-4776-4A9C72D40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parating the Sheep from the Goats">
            <a:extLst>
              <a:ext uri="{FF2B5EF4-FFF2-40B4-BE49-F238E27FC236}">
                <a16:creationId xmlns:a16="http://schemas.microsoft.com/office/drawing/2014/main" id="{971A4487-8BE0-437C-164E-C98A698617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04" y="361505"/>
            <a:ext cx="5550597" cy="31247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E25A63-01E9-88F4-32C7-CD9131579B7D}"/>
              </a:ext>
            </a:extLst>
          </p:cNvPr>
          <p:cNvSpPr txBox="1"/>
          <p:nvPr/>
        </p:nvSpPr>
        <p:spPr>
          <a:xfrm>
            <a:off x="91751" y="3806343"/>
            <a:ext cx="1200849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Will I Be Among Sheep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Or Among The Goats?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507DB4-ACF2-A468-7FF7-C64E7AE10790}"/>
              </a:ext>
            </a:extLst>
          </p:cNvPr>
          <p:cNvSpPr txBox="1"/>
          <p:nvPr/>
        </p:nvSpPr>
        <p:spPr>
          <a:xfrm>
            <a:off x="6096000" y="638559"/>
            <a:ext cx="5779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Matthew   25:31-46</a:t>
            </a:r>
          </a:p>
        </p:txBody>
      </p:sp>
    </p:spTree>
    <p:extLst>
      <p:ext uri="{BB962C8B-B14F-4D97-AF65-F5344CB8AC3E}">
        <p14:creationId xmlns:p14="http://schemas.microsoft.com/office/powerpoint/2010/main" val="415262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4000">
        <p:split orient="vert"/>
      </p:transition>
    </mc:Choice>
    <mc:Fallback xmlns=""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E4EA8-5ABE-35D7-4C4A-5037B07DF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>
            <a:extLst>
              <a:ext uri="{FF2B5EF4-FFF2-40B4-BE49-F238E27FC236}">
                <a16:creationId xmlns:a16="http://schemas.microsoft.com/office/drawing/2014/main" id="{E5BE21CC-C584-9CEE-0A69-1B72A80DBD5F}"/>
              </a:ext>
            </a:extLst>
          </p:cNvPr>
          <p:cNvSpPr txBox="1"/>
          <p:nvPr/>
        </p:nvSpPr>
        <p:spPr>
          <a:xfrm>
            <a:off x="267827" y="1651620"/>
            <a:ext cx="10325431" cy="182008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DB16375E-87A2-E3AA-DF7C-FB5077865099}"/>
              </a:ext>
            </a:extLst>
          </p:cNvPr>
          <p:cNvSpPr txBox="1"/>
          <p:nvPr/>
        </p:nvSpPr>
        <p:spPr>
          <a:xfrm>
            <a:off x="241822" y="686701"/>
            <a:ext cx="11682351" cy="271366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0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Us Humbly and With Great Reverence, Respect And Awe Begin Our Worship to Almighty God!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3854B90D-1D38-C976-6A28-019844FF4542}"/>
              </a:ext>
            </a:extLst>
          </p:cNvPr>
          <p:cNvSpPr txBox="1"/>
          <p:nvPr/>
        </p:nvSpPr>
        <p:spPr>
          <a:xfrm>
            <a:off x="228754" y="4610738"/>
            <a:ext cx="11695419" cy="20635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1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“For from him and through him and to him are all things. To him be glory forever.  Amen.”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986548B-6150-0FEE-1060-9F96A0582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4416" y="5850380"/>
            <a:ext cx="3900062" cy="100762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Tahoma" panose="020B0604030504040204" pitchFamily="34" charset="0"/>
                <a:cs typeface="Times New Roman" panose="02020603050405020304" pitchFamily="18" charset="0"/>
              </a:rPr>
              <a:t>Romans 11:36</a:t>
            </a:r>
          </a:p>
        </p:txBody>
      </p:sp>
    </p:spTree>
    <p:extLst>
      <p:ext uri="{BB962C8B-B14F-4D97-AF65-F5344CB8AC3E}">
        <p14:creationId xmlns:p14="http://schemas.microsoft.com/office/powerpoint/2010/main" val="94124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21000">
        <p:split orient="vert"/>
      </p:transition>
    </mc:Choice>
    <mc:Fallback xmlns="">
      <p:transition spd="slow" advClick="0" advTm="21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0E103-BFCF-970F-8056-B631FA2E4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parating the Sheep from the Goats">
            <a:extLst>
              <a:ext uri="{FF2B5EF4-FFF2-40B4-BE49-F238E27FC236}">
                <a16:creationId xmlns:a16="http://schemas.microsoft.com/office/drawing/2014/main" id="{D5A1ADB4-E786-921E-3B25-E776C9B95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9731" y="425434"/>
            <a:ext cx="2861911" cy="16111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CE2A44B-2E9F-62DC-133A-79756980D636}"/>
              </a:ext>
            </a:extLst>
          </p:cNvPr>
          <p:cNvSpPr txBox="1"/>
          <p:nvPr/>
        </p:nvSpPr>
        <p:spPr>
          <a:xfrm>
            <a:off x="410547" y="459569"/>
            <a:ext cx="712858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8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Matt. 25:31-33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28C10A-1D55-D4C6-061E-0B9D6762E44D}"/>
              </a:ext>
            </a:extLst>
          </p:cNvPr>
          <p:cNvSpPr txBox="1"/>
          <p:nvPr/>
        </p:nvSpPr>
        <p:spPr>
          <a:xfrm>
            <a:off x="410547" y="3278307"/>
            <a:ext cx="11487411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“When the Son of man shall come in his glory, and all the holy angels with him, then shall he sit upon the throne of his glory: And before him shall be gathered all nations…</a:t>
            </a:r>
          </a:p>
        </p:txBody>
      </p:sp>
    </p:spTree>
    <p:extLst>
      <p:ext uri="{BB962C8B-B14F-4D97-AF65-F5344CB8AC3E}">
        <p14:creationId xmlns:p14="http://schemas.microsoft.com/office/powerpoint/2010/main" val="1891983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69A6C-04D1-D979-C13C-AD086EE3C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parating the Sheep from the Goats">
            <a:extLst>
              <a:ext uri="{FF2B5EF4-FFF2-40B4-BE49-F238E27FC236}">
                <a16:creationId xmlns:a16="http://schemas.microsoft.com/office/drawing/2014/main" id="{8908AF6D-51E6-D7CA-57AA-B209D83EB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9731" y="425434"/>
            <a:ext cx="2861911" cy="16111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2F6B42-119A-E3D9-077E-F0D497272815}"/>
              </a:ext>
            </a:extLst>
          </p:cNvPr>
          <p:cNvSpPr txBox="1"/>
          <p:nvPr/>
        </p:nvSpPr>
        <p:spPr>
          <a:xfrm>
            <a:off x="410547" y="459569"/>
            <a:ext cx="712858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8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Matt. 25:31-33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69BE99-0C19-17EB-9658-1FF9B8DCF6D6}"/>
              </a:ext>
            </a:extLst>
          </p:cNvPr>
          <p:cNvSpPr txBox="1"/>
          <p:nvPr/>
        </p:nvSpPr>
        <p:spPr>
          <a:xfrm>
            <a:off x="236376" y="3289064"/>
            <a:ext cx="1171924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“…and he shall separate them one from another, as a shepherd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divideth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his sheep from the goats: And he shall set the sheep on his right hand, but the goats on the left.”</a:t>
            </a:r>
          </a:p>
        </p:txBody>
      </p:sp>
    </p:spTree>
    <p:extLst>
      <p:ext uri="{BB962C8B-B14F-4D97-AF65-F5344CB8AC3E}">
        <p14:creationId xmlns:p14="http://schemas.microsoft.com/office/powerpoint/2010/main" val="366643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0DEAC-2654-223B-C7DF-304A247FA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parating the Sheep from the Goats">
            <a:extLst>
              <a:ext uri="{FF2B5EF4-FFF2-40B4-BE49-F238E27FC236}">
                <a16:creationId xmlns:a16="http://schemas.microsoft.com/office/drawing/2014/main" id="{8D496B6F-532B-CFEF-DEB3-0C5B5B95D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9731" y="425434"/>
            <a:ext cx="2861911" cy="16111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52CEFD4-6C24-E7F8-ACAC-0A19C292CFEC}"/>
              </a:ext>
            </a:extLst>
          </p:cNvPr>
          <p:cNvSpPr txBox="1"/>
          <p:nvPr/>
        </p:nvSpPr>
        <p:spPr>
          <a:xfrm>
            <a:off x="410547" y="459569"/>
            <a:ext cx="712858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8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Matt. 25:34-36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A99790-DBE4-0B72-5783-20252B37A752}"/>
              </a:ext>
            </a:extLst>
          </p:cNvPr>
          <p:cNvSpPr txBox="1"/>
          <p:nvPr/>
        </p:nvSpPr>
        <p:spPr>
          <a:xfrm>
            <a:off x="351270" y="3421063"/>
            <a:ext cx="11489459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“Then shall the King say unto them on his right hand, Come, ye blessed of my Father, inherit the kingdom prepared for you from the foundation of the world… </a:t>
            </a:r>
          </a:p>
        </p:txBody>
      </p:sp>
    </p:spTree>
    <p:extLst>
      <p:ext uri="{BB962C8B-B14F-4D97-AF65-F5344CB8AC3E}">
        <p14:creationId xmlns:p14="http://schemas.microsoft.com/office/powerpoint/2010/main" val="330851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3F6D3-CABB-064E-7788-EAA3DF648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parating the Sheep from the Goats">
            <a:extLst>
              <a:ext uri="{FF2B5EF4-FFF2-40B4-BE49-F238E27FC236}">
                <a16:creationId xmlns:a16="http://schemas.microsoft.com/office/drawing/2014/main" id="{2622CFD3-B250-F2F3-F860-E36788AA9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9731" y="425434"/>
            <a:ext cx="2861911" cy="16111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5EBA6E-1879-5A7A-F35C-7259A7FA8A31}"/>
              </a:ext>
            </a:extLst>
          </p:cNvPr>
          <p:cNvSpPr txBox="1"/>
          <p:nvPr/>
        </p:nvSpPr>
        <p:spPr>
          <a:xfrm>
            <a:off x="410547" y="459569"/>
            <a:ext cx="712858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8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Matt. 25:34-36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0761B3-4C8C-11CC-C46C-46AC1C2DF5C3}"/>
              </a:ext>
            </a:extLst>
          </p:cNvPr>
          <p:cNvSpPr txBox="1"/>
          <p:nvPr/>
        </p:nvSpPr>
        <p:spPr>
          <a:xfrm>
            <a:off x="340512" y="2920556"/>
            <a:ext cx="1151097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For I was an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hungred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and ye gave me meat: I was thirsty, and ye gave me drink: I was a stranger, and ye took me in: Naked, and ye clothed me: I was sick, and ye visited me: I was in prison, and ye came unto me.”</a:t>
            </a:r>
          </a:p>
        </p:txBody>
      </p:sp>
    </p:spTree>
    <p:extLst>
      <p:ext uri="{BB962C8B-B14F-4D97-AF65-F5344CB8AC3E}">
        <p14:creationId xmlns:p14="http://schemas.microsoft.com/office/powerpoint/2010/main" val="420172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D3B51-0327-C178-5D7A-DF167948B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parating the Sheep from the Goats">
            <a:extLst>
              <a:ext uri="{FF2B5EF4-FFF2-40B4-BE49-F238E27FC236}">
                <a16:creationId xmlns:a16="http://schemas.microsoft.com/office/drawing/2014/main" id="{70475ADB-8088-D1FD-B7A0-387577448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9731" y="425434"/>
            <a:ext cx="2861911" cy="16111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4FF9C2-1EB4-88C4-CC3C-F1668B97FF2A}"/>
              </a:ext>
            </a:extLst>
          </p:cNvPr>
          <p:cNvSpPr txBox="1"/>
          <p:nvPr/>
        </p:nvSpPr>
        <p:spPr>
          <a:xfrm>
            <a:off x="410547" y="459569"/>
            <a:ext cx="712858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8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Matt. 25:41-43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4332FD-4C22-3DCC-DA6F-D415DE079EEC}"/>
              </a:ext>
            </a:extLst>
          </p:cNvPr>
          <p:cNvSpPr txBox="1"/>
          <p:nvPr/>
        </p:nvSpPr>
        <p:spPr>
          <a:xfrm>
            <a:off x="410547" y="2982112"/>
            <a:ext cx="1144642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“Then shall he say also unto them on the left hand, Depart from me, ye cursed, into everlasting fire, prepared for the devil and his angels…</a:t>
            </a:r>
          </a:p>
        </p:txBody>
      </p:sp>
    </p:spTree>
    <p:extLst>
      <p:ext uri="{BB962C8B-B14F-4D97-AF65-F5344CB8AC3E}">
        <p14:creationId xmlns:p14="http://schemas.microsoft.com/office/powerpoint/2010/main" val="3216758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8A37C-B810-FCC8-80F9-CF5C26A7D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parating the Sheep from the Goats">
            <a:extLst>
              <a:ext uri="{FF2B5EF4-FFF2-40B4-BE49-F238E27FC236}">
                <a16:creationId xmlns:a16="http://schemas.microsoft.com/office/drawing/2014/main" id="{AD0E5DD6-6D09-3AE3-64FC-447A36C2D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9731" y="425434"/>
            <a:ext cx="2861911" cy="16111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5F4FD83-D618-18CA-F085-010026F3CFE9}"/>
              </a:ext>
            </a:extLst>
          </p:cNvPr>
          <p:cNvSpPr txBox="1"/>
          <p:nvPr/>
        </p:nvSpPr>
        <p:spPr>
          <a:xfrm>
            <a:off x="410547" y="459569"/>
            <a:ext cx="712858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8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Matt. 25:41-43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18CF10-CFF1-FB65-A172-1B48792CC0B1}"/>
              </a:ext>
            </a:extLst>
          </p:cNvPr>
          <p:cNvSpPr txBox="1"/>
          <p:nvPr/>
        </p:nvSpPr>
        <p:spPr>
          <a:xfrm>
            <a:off x="247135" y="2815728"/>
            <a:ext cx="1153249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“…For I was an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hungred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and ye gave me no meat: I was thirsty, and ye gave me no drink: I was a stranger, and ye took me not in: naked, and ye clothed me not: sick, and in prison, and ye visited me not.”</a:t>
            </a:r>
          </a:p>
        </p:txBody>
      </p:sp>
    </p:spTree>
    <p:extLst>
      <p:ext uri="{BB962C8B-B14F-4D97-AF65-F5344CB8AC3E}">
        <p14:creationId xmlns:p14="http://schemas.microsoft.com/office/powerpoint/2010/main" val="200665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F03BA-F3AF-06FC-D0C3-4C3B3EBD0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parating the Sheep from the Goats">
            <a:extLst>
              <a:ext uri="{FF2B5EF4-FFF2-40B4-BE49-F238E27FC236}">
                <a16:creationId xmlns:a16="http://schemas.microsoft.com/office/drawing/2014/main" id="{B3C62497-7333-DAF7-421A-662FF7FB7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9731" y="425434"/>
            <a:ext cx="2861911" cy="16111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74F806-38AF-F76B-5033-22CEB51FC7B4}"/>
              </a:ext>
            </a:extLst>
          </p:cNvPr>
          <p:cNvSpPr txBox="1"/>
          <p:nvPr/>
        </p:nvSpPr>
        <p:spPr>
          <a:xfrm>
            <a:off x="410547" y="459569"/>
            <a:ext cx="712858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8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Matt. 25:46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7998D6-ECAB-F03E-320D-3B00A0F07E20}"/>
              </a:ext>
            </a:extLst>
          </p:cNvPr>
          <p:cNvSpPr txBox="1"/>
          <p:nvPr/>
        </p:nvSpPr>
        <p:spPr>
          <a:xfrm>
            <a:off x="326571" y="3238679"/>
            <a:ext cx="1153885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“And these shall go away into everlasting punishment: but the righteous into life eternal.”</a:t>
            </a:r>
          </a:p>
        </p:txBody>
      </p:sp>
    </p:spTree>
    <p:extLst>
      <p:ext uri="{BB962C8B-B14F-4D97-AF65-F5344CB8AC3E}">
        <p14:creationId xmlns:p14="http://schemas.microsoft.com/office/powerpoint/2010/main" val="51661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000">
        <p:split orient="vert"/>
      </p:transition>
    </mc:Choice>
    <mc:Fallback xmlns="">
      <p:transition spd="slow" advTm="1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48DCB-2880-AFB0-97C2-F67DCCF10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parating the Sheep from the Goats">
            <a:extLst>
              <a:ext uri="{FF2B5EF4-FFF2-40B4-BE49-F238E27FC236}">
                <a16:creationId xmlns:a16="http://schemas.microsoft.com/office/drawing/2014/main" id="{0BDDEACE-AB58-36A5-EE64-2AF0FB515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04" y="361505"/>
            <a:ext cx="5550597" cy="31247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0BCDF11-BCF3-31E5-29DB-C46F29814803}"/>
              </a:ext>
            </a:extLst>
          </p:cNvPr>
          <p:cNvSpPr txBox="1"/>
          <p:nvPr/>
        </p:nvSpPr>
        <p:spPr>
          <a:xfrm>
            <a:off x="381728" y="3768764"/>
            <a:ext cx="114285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We Will All Be Judged For How We Have Lived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A24E16-1ECC-65F2-F6FB-772EC72DBF45}"/>
              </a:ext>
            </a:extLst>
          </p:cNvPr>
          <p:cNvSpPr txBox="1"/>
          <p:nvPr/>
        </p:nvSpPr>
        <p:spPr>
          <a:xfrm>
            <a:off x="6096000" y="638559"/>
            <a:ext cx="5779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Matthew   25:31-46</a:t>
            </a:r>
          </a:p>
        </p:txBody>
      </p:sp>
    </p:spTree>
    <p:extLst>
      <p:ext uri="{BB962C8B-B14F-4D97-AF65-F5344CB8AC3E}">
        <p14:creationId xmlns:p14="http://schemas.microsoft.com/office/powerpoint/2010/main" val="140384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4000">
        <p:split orient="vert"/>
      </p:transition>
    </mc:Choice>
    <mc:Fallback xmlns=""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Office PowerPoint</Application>
  <PresentationFormat>Widescreen</PresentationFormat>
  <Paragraphs>28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Candara</vt:lpstr>
      <vt:lpstr>Georgia</vt:lpstr>
      <vt:lpstr>Harrington</vt:lpstr>
      <vt:lpstr>OttumHmkBold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Larry Wisdom</dc:creator>
  <cp:lastModifiedBy>Larry Wisdom</cp:lastModifiedBy>
  <cp:revision>1</cp:revision>
  <dcterms:created xsi:type="dcterms:W3CDTF">2026-05-23T22:15:49Z</dcterms:created>
  <dcterms:modified xsi:type="dcterms:W3CDTF">2026-05-23T22:16:35Z</dcterms:modified>
</cp:coreProperties>
</file>