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1065" r:id="rId2"/>
    <p:sldId id="1079" r:id="rId3"/>
    <p:sldId id="1080" r:id="rId4"/>
    <p:sldId id="1082" r:id="rId5"/>
    <p:sldId id="1081" r:id="rId6"/>
    <p:sldId id="1083" r:id="rId7"/>
    <p:sldId id="1084" r:id="rId8"/>
    <p:sldId id="1085" r:id="rId9"/>
    <p:sldId id="108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9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6828A9-9D2F-27F8-96CF-E2B53302F7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E53E54-DB92-B400-E25A-28EE5AB6A0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015F8F-22DD-E8AA-A34E-4D0E439E6B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F9CC2-5EBD-453F-98E6-7952192CBF19}" type="datetimeFigureOut">
              <a:rPr lang="en-US" smtClean="0"/>
              <a:t>6/13/2026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DA8590-255C-61B4-0964-00030406F3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3B3E0F-EEA7-2F5C-8E5C-6111051D68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DC569-19D7-420A-824F-E4E87D34B8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548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74766-25D3-EFDC-1232-590351ACAB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8346E4-27F7-FE5B-BFEC-86B556FBD8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5E6C27-B30C-0663-257A-3F5EE0FAA9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F9CC2-5EBD-453F-98E6-7952192CBF19}" type="datetimeFigureOut">
              <a:rPr lang="en-US" smtClean="0"/>
              <a:t>6/13/2026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8A18A6-F5FE-E6B0-6CF9-99826D5FCC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922CBE-85B5-0F2C-0CD9-E944E6689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DC569-19D7-420A-824F-E4E87D34B8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879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7B4504C-94E3-4FF3-254D-52E03678A2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03BE434-C9C3-6FA5-00F9-A989EBA6BB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6E5A58-5E07-0F6C-BB79-DF85261D64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F9CC2-5EBD-453F-98E6-7952192CBF19}" type="datetimeFigureOut">
              <a:rPr lang="en-US" smtClean="0"/>
              <a:t>6/13/2026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A66D87-C879-7649-1B4D-59F815904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10915F-6D6F-6C79-DD29-2475D7BA24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DC569-19D7-420A-824F-E4E87D34B8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345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5ECC1C-0A64-6190-EF24-6840382BCF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042446-44C4-CC7E-9561-303B6BA6AE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108C92-6BAC-ED20-9584-E6C1BFC731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F9CC2-5EBD-453F-98E6-7952192CBF19}" type="datetimeFigureOut">
              <a:rPr lang="en-US" smtClean="0"/>
              <a:t>6/13/2026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EAF1F5-365F-09F2-AA2F-1E7F635D7F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F600D3-E3CF-8221-FCFC-039E2B95E8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DC569-19D7-420A-824F-E4E87D34B8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750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B97B1-57A9-7DAF-F19D-E729B530C5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2C1FE6-76A3-ED86-433C-2A30DB6294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E4A197-7BB9-0469-D500-9B4BA07E1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F9CC2-5EBD-453F-98E6-7952192CBF19}" type="datetimeFigureOut">
              <a:rPr lang="en-US" smtClean="0"/>
              <a:t>6/13/2026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0694F6-2D32-E916-6499-6CA377F9CE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C45316-E1A0-2B20-0BCF-513C02A2B5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DC569-19D7-420A-824F-E4E87D34B8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894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03E2DC-AD20-DF67-0820-11DA7B2D66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43301F-4772-0BE3-CA1B-AB053383BA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425C29-4C35-E984-235D-821B41375C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D099EC-EF5C-21DA-A53F-D56A2D99E0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F9CC2-5EBD-453F-98E6-7952192CBF19}" type="datetimeFigureOut">
              <a:rPr lang="en-US" smtClean="0"/>
              <a:t>6/13/2026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3C4A5C-7749-4BDF-D13D-E4532EEA9A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C7A308-723B-DFD6-F63B-645752F474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DC569-19D7-420A-824F-E4E87D34B8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44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565ED-93A2-FE7C-BE4E-D549B13B0A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C5BF2D-AC9A-C818-379E-DA8D47B441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5C2072-85C2-5C04-F7A4-3EFE1A7992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2FDE265-BE3B-9F81-C9F2-DE19440942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EFFDC4-B080-3D5C-0EAD-626B5D6169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9942D6-18C5-68D2-C8C4-C61352B97E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F9CC2-5EBD-453F-98E6-7952192CBF19}" type="datetimeFigureOut">
              <a:rPr lang="en-US" smtClean="0"/>
              <a:t>6/13/2026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C8065BD-D0EB-3EDB-06A2-7C815431E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47628B3-09FF-0A1D-4E3E-28163E633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DC569-19D7-420A-824F-E4E87D34B8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543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562DD4-147A-84E7-665F-95B0513DE1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EB872D8-24F6-7C04-E3A3-307EAE9990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F9CC2-5EBD-453F-98E6-7952192CBF19}" type="datetimeFigureOut">
              <a:rPr lang="en-US" smtClean="0"/>
              <a:t>6/13/2026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E8DA8F2-04E7-0CE7-E85B-4080A4E6F2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3ED2044-1402-873D-BBF8-8D6F4F72B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DC569-19D7-420A-824F-E4E87D34B8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270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53DA692-1A2E-B68C-659B-46462A759A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F9CC2-5EBD-453F-98E6-7952192CBF19}" type="datetimeFigureOut">
              <a:rPr lang="en-US" smtClean="0"/>
              <a:t>6/13/2026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70963DB-E0BA-1585-BE54-22A0782897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98D442-575B-D8E5-7CF0-50CD51694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DC569-19D7-420A-824F-E4E87D34B8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880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C5E01-412A-D2A1-4C80-0573E7D373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32B3E1-36B4-0F76-C7B2-0BAE89A47B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606100-7F15-BAA7-7FFA-D26F3B15C3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9AA28F-792B-CF61-06E2-FCAA4E0AFD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F9CC2-5EBD-453F-98E6-7952192CBF19}" type="datetimeFigureOut">
              <a:rPr lang="en-US" smtClean="0"/>
              <a:t>6/13/2026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1BA970-FEF4-3728-D7E3-0B545D0075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4E241D-B4EB-5FD1-5DE6-4BF6266087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DC569-19D7-420A-824F-E4E87D34B8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7273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8264B4-299C-9C80-74CB-50DAB1F37F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7C4F728-D93B-B441-5109-422DA7B035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FFBB5E-FEC5-77C7-4BA6-FDB33AED90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2A2089-27BC-0EF4-F99C-EAB29B9820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F9CC2-5EBD-453F-98E6-7952192CBF19}" type="datetimeFigureOut">
              <a:rPr lang="en-US" smtClean="0"/>
              <a:t>6/13/2026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44EAD6-B95A-79EB-6AAD-C589C4804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692D18-C9A8-0419-3949-4988D507A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DC569-19D7-420A-824F-E4E87D34B8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189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4219740-4294-D7DF-BC25-8D13DA55C8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00C8CE-C997-4EF3-5BAF-8A846EAE57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5A44AA-595E-8F8A-7A22-F994767F0D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FF9CC2-5EBD-453F-98E6-7952192CBF19}" type="datetimeFigureOut">
              <a:rPr lang="en-US" smtClean="0"/>
              <a:t>6/13/2026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C25AEA-3699-9603-40CA-0EDD96ED89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75A65A-1442-BBDA-6E47-45D00DBFA9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0DC569-19D7-420A-824F-E4E87D34B8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075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39E62F-21A5-F24F-D2B3-D247FB3BC9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 descr="Broken Pot Images – Browse 103,511 Stock Photos, Vectors ...">
            <a:extLst>
              <a:ext uri="{FF2B5EF4-FFF2-40B4-BE49-F238E27FC236}">
                <a16:creationId xmlns:a16="http://schemas.microsoft.com/office/drawing/2014/main" id="{0D854297-7AC5-ED3F-7CDA-624889CEB5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17837" y="3212064"/>
            <a:ext cx="4774163" cy="3580622"/>
          </a:xfrm>
          <a:prstGeom prst="rect">
            <a:avLst/>
          </a:prstGeom>
        </p:spPr>
      </p:pic>
      <p:sp>
        <p:nvSpPr>
          <p:cNvPr id="21" name="Text Box 3">
            <a:extLst>
              <a:ext uri="{FF2B5EF4-FFF2-40B4-BE49-F238E27FC236}">
                <a16:creationId xmlns:a16="http://schemas.microsoft.com/office/drawing/2014/main" id="{8F9D1199-14FC-83CD-3D46-AB22259E26F4}"/>
              </a:ext>
            </a:extLst>
          </p:cNvPr>
          <p:cNvSpPr txBox="1"/>
          <p:nvPr/>
        </p:nvSpPr>
        <p:spPr>
          <a:xfrm>
            <a:off x="83976" y="277032"/>
            <a:ext cx="11700587" cy="82799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400" b="0" i="0" u="none" strike="noStrike" kern="14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Ravie" panose="04040805050809020602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Broken Cisterns</a:t>
            </a:r>
          </a:p>
          <a:p>
            <a:pPr marL="0" marR="0" lvl="0" indent="0" algn="ctr" defTabSz="914400" rtl="0" eaLnBrk="1" fontAlgn="base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 w="11113" cap="flat" cmpd="sng" algn="ctr">
                  <a:solidFill>
                    <a:srgbClr val="A6B727"/>
                  </a:solidFill>
                  <a:prstDash val="solid"/>
                  <a:round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ndara" panose="020E0502030303020204" pitchFamily="34" charset="0"/>
                <a:ea typeface="Candara" panose="020E0502030303020204" pitchFamily="34" charset="0"/>
                <a:cs typeface="Times New Roman" panose="02020603050405020304" pitchFamily="18" charset="0"/>
              </a:rPr>
              <a:t> 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ndara" panose="020E0502030303020204" pitchFamily="34" charset="0"/>
              <a:ea typeface="Candara" panose="020E0502030303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0AD0577-B078-8F2E-5515-C7B57CFABFB9}"/>
              </a:ext>
            </a:extLst>
          </p:cNvPr>
          <p:cNvSpPr txBox="1"/>
          <p:nvPr/>
        </p:nvSpPr>
        <p:spPr>
          <a:xfrm>
            <a:off x="-148475" y="5466676"/>
            <a:ext cx="631134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Arial" panose="020B0604020202020204" pitchFamily="34" charset="0"/>
              </a:rPr>
              <a:t>Jeremiah 2:13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2027801-9FFE-83D7-783E-0703355826C7}"/>
              </a:ext>
            </a:extLst>
          </p:cNvPr>
          <p:cNvSpPr txBox="1"/>
          <p:nvPr/>
        </p:nvSpPr>
        <p:spPr>
          <a:xfrm>
            <a:off x="643813" y="1986231"/>
            <a:ext cx="11038114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“for my people have committed two evils: they have forsaken me, the fountain of living waters, and hewed out cisterns for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themselves, broken cisterns that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can hold no water.”</a:t>
            </a:r>
            <a:endParaRPr kumimoji="0" lang="en-US" sz="40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40772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Tm="10000">
        <p:split orient="vert"/>
      </p:transition>
    </mc:Choice>
    <mc:Fallback xmlns="">
      <p:transition spd="slow" advTm="10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008A40-1F71-A369-6B59-07DAE01736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 descr="Broken Pot Images – Browse 103,511 Stock Photos, Vectors ...">
            <a:extLst>
              <a:ext uri="{FF2B5EF4-FFF2-40B4-BE49-F238E27FC236}">
                <a16:creationId xmlns:a16="http://schemas.microsoft.com/office/drawing/2014/main" id="{E571C069-01CD-DECC-5740-5AA5D84D11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17837" y="3212064"/>
            <a:ext cx="4774163" cy="3580622"/>
          </a:xfrm>
          <a:prstGeom prst="rect">
            <a:avLst/>
          </a:prstGeom>
        </p:spPr>
      </p:pic>
      <p:sp>
        <p:nvSpPr>
          <p:cNvPr id="21" name="Text Box 3">
            <a:extLst>
              <a:ext uri="{FF2B5EF4-FFF2-40B4-BE49-F238E27FC236}">
                <a16:creationId xmlns:a16="http://schemas.microsoft.com/office/drawing/2014/main" id="{4C3918A9-3B78-0BE5-3068-7B355ACE1650}"/>
              </a:ext>
            </a:extLst>
          </p:cNvPr>
          <p:cNvSpPr txBox="1"/>
          <p:nvPr/>
        </p:nvSpPr>
        <p:spPr>
          <a:xfrm>
            <a:off x="83976" y="277032"/>
            <a:ext cx="11700587" cy="82799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400" b="0" i="0" u="none" strike="noStrike" kern="14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Ravie" panose="04040805050809020602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Broken Cisterns</a:t>
            </a:r>
          </a:p>
          <a:p>
            <a:pPr marL="0" marR="0" lvl="0" indent="0" algn="ctr" defTabSz="914400" rtl="0" eaLnBrk="1" fontAlgn="base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 w="11113" cap="flat" cmpd="sng" algn="ctr">
                  <a:solidFill>
                    <a:srgbClr val="A6B727"/>
                  </a:solidFill>
                  <a:prstDash val="solid"/>
                  <a:round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ndara" panose="020E0502030303020204" pitchFamily="34" charset="0"/>
                <a:ea typeface="Candara" panose="020E0502030303020204" pitchFamily="34" charset="0"/>
                <a:cs typeface="Times New Roman" panose="02020603050405020304" pitchFamily="18" charset="0"/>
              </a:rPr>
              <a:t> 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ndara" panose="020E0502030303020204" pitchFamily="34" charset="0"/>
              <a:ea typeface="Candara" panose="020E0502030303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312D668-0637-9446-3AFD-AE7E92646966}"/>
              </a:ext>
            </a:extLst>
          </p:cNvPr>
          <p:cNvSpPr txBox="1"/>
          <p:nvPr/>
        </p:nvSpPr>
        <p:spPr>
          <a:xfrm>
            <a:off x="-148475" y="5466676"/>
            <a:ext cx="631134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Arial" panose="020B0604020202020204" pitchFamily="34" charset="0"/>
              </a:rPr>
              <a:t>Jeremiah 2:13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00268C0-E71B-67FF-9AA3-330989841E6A}"/>
              </a:ext>
            </a:extLst>
          </p:cNvPr>
          <p:cNvSpPr txBox="1"/>
          <p:nvPr/>
        </p:nvSpPr>
        <p:spPr>
          <a:xfrm>
            <a:off x="576943" y="1706313"/>
            <a:ext cx="11038114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Israel have forsaken the Spiritual things of God who gave them “Living Water” and replaced them with things of the World that were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empty and vain “Broken Cisterns”. </a:t>
            </a:r>
          </a:p>
        </p:txBody>
      </p:sp>
    </p:spTree>
    <p:extLst>
      <p:ext uri="{BB962C8B-B14F-4D97-AF65-F5344CB8AC3E}">
        <p14:creationId xmlns:p14="http://schemas.microsoft.com/office/powerpoint/2010/main" val="1372694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500" advTm="10000">
        <p:split orient="vert"/>
      </p:transition>
    </mc:Choice>
    <mc:Fallback>
      <p:transition spd="slow" advTm="10000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9E456B-DB26-AF39-083B-D5A28D4958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 descr="Broken Pot Images – Browse 103,511 Stock Photos, Vectors ...">
            <a:extLst>
              <a:ext uri="{FF2B5EF4-FFF2-40B4-BE49-F238E27FC236}">
                <a16:creationId xmlns:a16="http://schemas.microsoft.com/office/drawing/2014/main" id="{F18BE1C5-97D3-D949-3DE1-51AE29797C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17837" y="3212064"/>
            <a:ext cx="4774163" cy="3580622"/>
          </a:xfrm>
          <a:prstGeom prst="rect">
            <a:avLst/>
          </a:prstGeom>
        </p:spPr>
      </p:pic>
      <p:sp>
        <p:nvSpPr>
          <p:cNvPr id="21" name="Text Box 3">
            <a:extLst>
              <a:ext uri="{FF2B5EF4-FFF2-40B4-BE49-F238E27FC236}">
                <a16:creationId xmlns:a16="http://schemas.microsoft.com/office/drawing/2014/main" id="{5AB8E7F4-8297-ABA4-C071-25CA21FDAF2F}"/>
              </a:ext>
            </a:extLst>
          </p:cNvPr>
          <p:cNvSpPr txBox="1"/>
          <p:nvPr/>
        </p:nvSpPr>
        <p:spPr>
          <a:xfrm>
            <a:off x="83976" y="277032"/>
            <a:ext cx="11700587" cy="82799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400" b="0" i="0" u="none" strike="noStrike" kern="14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Ravie" panose="04040805050809020602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Broken Cisterns</a:t>
            </a:r>
          </a:p>
          <a:p>
            <a:pPr marL="0" marR="0" lvl="0" indent="0" algn="ctr" defTabSz="914400" rtl="0" eaLnBrk="1" fontAlgn="base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 w="11113" cap="flat" cmpd="sng" algn="ctr">
                  <a:solidFill>
                    <a:srgbClr val="A6B727"/>
                  </a:solidFill>
                  <a:prstDash val="solid"/>
                  <a:round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ndara" panose="020E0502030303020204" pitchFamily="34" charset="0"/>
                <a:ea typeface="Candara" panose="020E0502030303020204" pitchFamily="34" charset="0"/>
                <a:cs typeface="Times New Roman" panose="02020603050405020304" pitchFamily="18" charset="0"/>
              </a:rPr>
              <a:t> 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ndara" panose="020E0502030303020204" pitchFamily="34" charset="0"/>
              <a:ea typeface="Candara" panose="020E0502030303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545B4E4-3306-A626-6339-B2D88D5CEC3B}"/>
              </a:ext>
            </a:extLst>
          </p:cNvPr>
          <p:cNvSpPr txBox="1"/>
          <p:nvPr/>
        </p:nvSpPr>
        <p:spPr>
          <a:xfrm>
            <a:off x="-148475" y="5466676"/>
            <a:ext cx="631134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Arial" panose="020B0604020202020204" pitchFamily="34" charset="0"/>
              </a:rPr>
              <a:t>Jeremiah 2:13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3E8FE43-213D-485B-A65E-F5D729E5DBE6}"/>
              </a:ext>
            </a:extLst>
          </p:cNvPr>
          <p:cNvSpPr txBox="1"/>
          <p:nvPr/>
        </p:nvSpPr>
        <p:spPr>
          <a:xfrm>
            <a:off x="576943" y="1706313"/>
            <a:ext cx="11038114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When God’s people fail to maintain Him as the center of their lives and compromise with worldly things and influences, they replace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God with “Broken Cisterns” that will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Not hold the “Living Water” of life. </a:t>
            </a:r>
          </a:p>
        </p:txBody>
      </p:sp>
    </p:spTree>
    <p:extLst>
      <p:ext uri="{BB962C8B-B14F-4D97-AF65-F5344CB8AC3E}">
        <p14:creationId xmlns:p14="http://schemas.microsoft.com/office/powerpoint/2010/main" val="2597425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500" advTm="10000">
        <p:split orient="vert"/>
      </p:transition>
    </mc:Choice>
    <mc:Fallback>
      <p:transition spd="slow" advTm="10000">
        <p:split orient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FA86E9-6B77-F8FF-1943-494758D8E3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 descr="Broken Pot Images – Browse 103,511 Stock Photos, Vectors ...">
            <a:extLst>
              <a:ext uri="{FF2B5EF4-FFF2-40B4-BE49-F238E27FC236}">
                <a16:creationId xmlns:a16="http://schemas.microsoft.com/office/drawing/2014/main" id="{A2CD04D5-FE0B-17C1-4B2A-43CBBB5BE9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17837" y="3212064"/>
            <a:ext cx="4774163" cy="3580622"/>
          </a:xfrm>
          <a:prstGeom prst="rect">
            <a:avLst/>
          </a:prstGeom>
        </p:spPr>
      </p:pic>
      <p:sp>
        <p:nvSpPr>
          <p:cNvPr id="21" name="Text Box 3">
            <a:extLst>
              <a:ext uri="{FF2B5EF4-FFF2-40B4-BE49-F238E27FC236}">
                <a16:creationId xmlns:a16="http://schemas.microsoft.com/office/drawing/2014/main" id="{77DDA85E-F7E8-ED1F-17BA-41DC9D14AE44}"/>
              </a:ext>
            </a:extLst>
          </p:cNvPr>
          <p:cNvSpPr txBox="1"/>
          <p:nvPr/>
        </p:nvSpPr>
        <p:spPr>
          <a:xfrm>
            <a:off x="83976" y="277032"/>
            <a:ext cx="11700587" cy="82799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400" b="0" i="0" u="none" strike="noStrike" kern="14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Ravie" panose="04040805050809020602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Broken Cisterns</a:t>
            </a:r>
          </a:p>
          <a:p>
            <a:pPr marL="0" marR="0" lvl="0" indent="0" algn="ctr" defTabSz="914400" rtl="0" eaLnBrk="1" fontAlgn="base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 w="11113" cap="flat" cmpd="sng" algn="ctr">
                  <a:solidFill>
                    <a:srgbClr val="A6B727"/>
                  </a:solidFill>
                  <a:prstDash val="solid"/>
                  <a:round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ndara" panose="020E0502030303020204" pitchFamily="34" charset="0"/>
                <a:ea typeface="Candara" panose="020E0502030303020204" pitchFamily="34" charset="0"/>
                <a:cs typeface="Times New Roman" panose="02020603050405020304" pitchFamily="18" charset="0"/>
              </a:rPr>
              <a:t> 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ndara" panose="020E0502030303020204" pitchFamily="34" charset="0"/>
              <a:ea typeface="Candara" panose="020E0502030303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2B0CEA2-93DF-9E50-9428-70DAC781ECC8}"/>
              </a:ext>
            </a:extLst>
          </p:cNvPr>
          <p:cNvSpPr txBox="1"/>
          <p:nvPr/>
        </p:nvSpPr>
        <p:spPr>
          <a:xfrm>
            <a:off x="-148475" y="5466676"/>
            <a:ext cx="521499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Arial" panose="020B0604020202020204" pitchFamily="34" charset="0"/>
              </a:rPr>
              <a:t>Joel 2:12-13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556521E-F6EC-AD34-FF7A-60B0DEE99A9E}"/>
              </a:ext>
            </a:extLst>
          </p:cNvPr>
          <p:cNvSpPr txBox="1"/>
          <p:nvPr/>
        </p:nvSpPr>
        <p:spPr>
          <a:xfrm>
            <a:off x="415211" y="1665440"/>
            <a:ext cx="1103811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God’s instructions to Israel: 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D1D91B2-D032-D886-23FF-6BE31D7051E4}"/>
              </a:ext>
            </a:extLst>
          </p:cNvPr>
          <p:cNvSpPr txBox="1"/>
          <p:nvPr/>
        </p:nvSpPr>
        <p:spPr>
          <a:xfrm>
            <a:off x="415211" y="2693942"/>
            <a:ext cx="11369351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“Return to me with all your heart, with fasting, with weeping, and with mourning; and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rend your hearts and not your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garments.”</a:t>
            </a:r>
            <a:endParaRPr kumimoji="0" lang="en-US" sz="40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981459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500" advTm="10000">
        <p:split orient="vert"/>
      </p:transition>
    </mc:Choice>
    <mc:Fallback>
      <p:transition spd="slow" advTm="10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8B18AC-9915-4B45-E147-C59006AE8B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 descr="Broken Pot Images – Browse 103,511 Stock Photos, Vectors ...">
            <a:extLst>
              <a:ext uri="{FF2B5EF4-FFF2-40B4-BE49-F238E27FC236}">
                <a16:creationId xmlns:a16="http://schemas.microsoft.com/office/drawing/2014/main" id="{C4B18F51-DB12-A1AA-9381-B153E0591F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17837" y="3212064"/>
            <a:ext cx="4774163" cy="3580622"/>
          </a:xfrm>
          <a:prstGeom prst="rect">
            <a:avLst/>
          </a:prstGeom>
        </p:spPr>
      </p:pic>
      <p:sp>
        <p:nvSpPr>
          <p:cNvPr id="21" name="Text Box 3">
            <a:extLst>
              <a:ext uri="{FF2B5EF4-FFF2-40B4-BE49-F238E27FC236}">
                <a16:creationId xmlns:a16="http://schemas.microsoft.com/office/drawing/2014/main" id="{0072C6A6-5855-6A22-EC49-070E61EA6D8F}"/>
              </a:ext>
            </a:extLst>
          </p:cNvPr>
          <p:cNvSpPr txBox="1"/>
          <p:nvPr/>
        </p:nvSpPr>
        <p:spPr>
          <a:xfrm>
            <a:off x="83976" y="277032"/>
            <a:ext cx="11700587" cy="82799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400" b="0" i="0" u="none" strike="noStrike" kern="14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Ravie" panose="04040805050809020602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Broken Cisterns</a:t>
            </a:r>
          </a:p>
          <a:p>
            <a:pPr marL="0" marR="0" lvl="0" indent="0" algn="ctr" defTabSz="914400" rtl="0" eaLnBrk="1" fontAlgn="base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 w="11113" cap="flat" cmpd="sng" algn="ctr">
                  <a:solidFill>
                    <a:srgbClr val="A6B727"/>
                  </a:solidFill>
                  <a:prstDash val="solid"/>
                  <a:round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ndara" panose="020E0502030303020204" pitchFamily="34" charset="0"/>
                <a:ea typeface="Candara" panose="020E0502030303020204" pitchFamily="34" charset="0"/>
                <a:cs typeface="Times New Roman" panose="02020603050405020304" pitchFamily="18" charset="0"/>
              </a:rPr>
              <a:t> 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ndara" panose="020E0502030303020204" pitchFamily="34" charset="0"/>
              <a:ea typeface="Candara" panose="020E0502030303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A5FE2F8-002B-DA2D-1CA3-CAA1C4C6C229}"/>
              </a:ext>
            </a:extLst>
          </p:cNvPr>
          <p:cNvSpPr txBox="1"/>
          <p:nvPr/>
        </p:nvSpPr>
        <p:spPr>
          <a:xfrm>
            <a:off x="-148475" y="5466676"/>
            <a:ext cx="631134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Arial" panose="020B0604020202020204" pitchFamily="34" charset="0"/>
              </a:rPr>
              <a:t>Jeremiah 2:13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8F7F8E5-23C6-150D-29F3-E21D0C12D042}"/>
              </a:ext>
            </a:extLst>
          </p:cNvPr>
          <p:cNvSpPr txBox="1"/>
          <p:nvPr/>
        </p:nvSpPr>
        <p:spPr>
          <a:xfrm>
            <a:off x="315686" y="1700802"/>
            <a:ext cx="11038114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God’s people must be careful that they are not digging their own cisterns, depending on them to satisfy their thirst and bring contentment.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They will find them broken and empty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when this life has come to an end. </a:t>
            </a:r>
          </a:p>
        </p:txBody>
      </p:sp>
    </p:spTree>
    <p:extLst>
      <p:ext uri="{BB962C8B-B14F-4D97-AF65-F5344CB8AC3E}">
        <p14:creationId xmlns:p14="http://schemas.microsoft.com/office/powerpoint/2010/main" val="25852605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500" advTm="10000">
        <p:split orient="vert"/>
      </p:transition>
    </mc:Choice>
    <mc:Fallback>
      <p:transition spd="slow" advTm="10000">
        <p:split orient="vert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50FEE1-5793-9137-FE84-D5C437B2C3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 descr="Broken Pot Images – Browse 103,511 Stock Photos, Vectors ...">
            <a:extLst>
              <a:ext uri="{FF2B5EF4-FFF2-40B4-BE49-F238E27FC236}">
                <a16:creationId xmlns:a16="http://schemas.microsoft.com/office/drawing/2014/main" id="{25D75475-7509-2D23-9AE1-E16C758BD7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17837" y="3212064"/>
            <a:ext cx="4774163" cy="3580622"/>
          </a:xfrm>
          <a:prstGeom prst="rect">
            <a:avLst/>
          </a:prstGeom>
        </p:spPr>
      </p:pic>
      <p:sp>
        <p:nvSpPr>
          <p:cNvPr id="21" name="Text Box 3">
            <a:extLst>
              <a:ext uri="{FF2B5EF4-FFF2-40B4-BE49-F238E27FC236}">
                <a16:creationId xmlns:a16="http://schemas.microsoft.com/office/drawing/2014/main" id="{CFDAC62D-726C-574B-97DB-B46FFE2DECEE}"/>
              </a:ext>
            </a:extLst>
          </p:cNvPr>
          <p:cNvSpPr txBox="1"/>
          <p:nvPr/>
        </p:nvSpPr>
        <p:spPr>
          <a:xfrm>
            <a:off x="83976" y="277032"/>
            <a:ext cx="11700587" cy="82799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400" b="0" i="0" u="none" strike="noStrike" kern="14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Ravie" panose="04040805050809020602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Broken Cisterns</a:t>
            </a:r>
          </a:p>
          <a:p>
            <a:pPr marL="0" marR="0" lvl="0" indent="0" algn="ctr" defTabSz="914400" rtl="0" eaLnBrk="1" fontAlgn="base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 w="11113" cap="flat" cmpd="sng" algn="ctr">
                  <a:solidFill>
                    <a:srgbClr val="A6B727"/>
                  </a:solidFill>
                  <a:prstDash val="solid"/>
                  <a:round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ndara" panose="020E0502030303020204" pitchFamily="34" charset="0"/>
                <a:ea typeface="Candara" panose="020E0502030303020204" pitchFamily="34" charset="0"/>
                <a:cs typeface="Times New Roman" panose="02020603050405020304" pitchFamily="18" charset="0"/>
              </a:rPr>
              <a:t> 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ndara" panose="020E0502030303020204" pitchFamily="34" charset="0"/>
              <a:ea typeface="Candara" panose="020E0502030303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CA59CB4-EE50-2D73-49E0-CCE02CA32FEE}"/>
              </a:ext>
            </a:extLst>
          </p:cNvPr>
          <p:cNvSpPr txBox="1"/>
          <p:nvPr/>
        </p:nvSpPr>
        <p:spPr>
          <a:xfrm>
            <a:off x="-148475" y="5466676"/>
            <a:ext cx="611073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Arial" panose="020B0604020202020204" pitchFamily="34" charset="0"/>
              </a:rPr>
              <a:t>John 7:37-38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40492BE-FFD1-E0E0-FB28-C8A9F74AC3B3}"/>
              </a:ext>
            </a:extLst>
          </p:cNvPr>
          <p:cNvSpPr txBox="1"/>
          <p:nvPr/>
        </p:nvSpPr>
        <p:spPr>
          <a:xfrm>
            <a:off x="415211" y="1665440"/>
            <a:ext cx="1103811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Christ is the Living Water for Our Souls: 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852D047-EF37-F00C-3A88-C17C3702CEA9}"/>
              </a:ext>
            </a:extLst>
          </p:cNvPr>
          <p:cNvSpPr txBox="1"/>
          <p:nvPr/>
        </p:nvSpPr>
        <p:spPr>
          <a:xfrm>
            <a:off x="485192" y="2704284"/>
            <a:ext cx="11161744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“If anyone thirsts, let him come to me and drink. Whoever believes in me, as the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Scripture has said, ‘Out of his heart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will flow rivers of living water.”</a:t>
            </a:r>
            <a:endParaRPr kumimoji="0" lang="en-US" sz="40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459585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500" advTm="10000">
        <p:split orient="vert"/>
      </p:transition>
    </mc:Choice>
    <mc:Fallback>
      <p:transition spd="slow" advTm="10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485384-2F2C-77DC-06D3-5BC061B6E8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 descr="Broken Pot Images – Browse 103,511 Stock Photos, Vectors ...">
            <a:extLst>
              <a:ext uri="{FF2B5EF4-FFF2-40B4-BE49-F238E27FC236}">
                <a16:creationId xmlns:a16="http://schemas.microsoft.com/office/drawing/2014/main" id="{243DF999-47C2-AB12-06DC-BCDA799EEC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17837" y="3212064"/>
            <a:ext cx="4774163" cy="3580622"/>
          </a:xfrm>
          <a:prstGeom prst="rect">
            <a:avLst/>
          </a:prstGeom>
        </p:spPr>
      </p:pic>
      <p:sp>
        <p:nvSpPr>
          <p:cNvPr id="21" name="Text Box 3">
            <a:extLst>
              <a:ext uri="{FF2B5EF4-FFF2-40B4-BE49-F238E27FC236}">
                <a16:creationId xmlns:a16="http://schemas.microsoft.com/office/drawing/2014/main" id="{A77A20CF-CDCF-18A8-76F5-6B91CB41DF91}"/>
              </a:ext>
            </a:extLst>
          </p:cNvPr>
          <p:cNvSpPr txBox="1"/>
          <p:nvPr/>
        </p:nvSpPr>
        <p:spPr>
          <a:xfrm>
            <a:off x="83976" y="277032"/>
            <a:ext cx="11700587" cy="82799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400" b="0" i="0" u="none" strike="noStrike" kern="14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Ravie" panose="04040805050809020602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Broken Cisterns</a:t>
            </a:r>
          </a:p>
          <a:p>
            <a:pPr marL="0" marR="0" lvl="0" indent="0" algn="ctr" defTabSz="914400" rtl="0" eaLnBrk="1" fontAlgn="base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 w="11113" cap="flat" cmpd="sng" algn="ctr">
                  <a:solidFill>
                    <a:srgbClr val="A6B727"/>
                  </a:solidFill>
                  <a:prstDash val="solid"/>
                  <a:round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ndara" panose="020E0502030303020204" pitchFamily="34" charset="0"/>
                <a:ea typeface="Candara" panose="020E0502030303020204" pitchFamily="34" charset="0"/>
                <a:cs typeface="Times New Roman" panose="02020603050405020304" pitchFamily="18" charset="0"/>
              </a:rPr>
              <a:t> 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ndara" panose="020E0502030303020204" pitchFamily="34" charset="0"/>
              <a:ea typeface="Candara" panose="020E0502030303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F9EEFEE-036D-2401-41B8-E74F76A7975B}"/>
              </a:ext>
            </a:extLst>
          </p:cNvPr>
          <p:cNvSpPr txBox="1"/>
          <p:nvPr/>
        </p:nvSpPr>
        <p:spPr>
          <a:xfrm>
            <a:off x="-176467" y="5205419"/>
            <a:ext cx="455252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Arial" panose="020B0604020202020204" pitchFamily="34" charset="0"/>
              </a:rPr>
              <a:t>John 4:14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9E107B7-8106-7F07-C73F-F507278C6BA9}"/>
              </a:ext>
            </a:extLst>
          </p:cNvPr>
          <p:cNvSpPr txBox="1"/>
          <p:nvPr/>
        </p:nvSpPr>
        <p:spPr>
          <a:xfrm>
            <a:off x="429208" y="1911182"/>
            <a:ext cx="11355355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“But whoever drinks of the water that I will give him will never be thirsty again. The water that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I will give him will become in him a spring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of water welling up to eternal life.”</a:t>
            </a:r>
            <a:endParaRPr kumimoji="0" lang="en-US" sz="40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465006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500" advTm="10000">
        <p:split orient="vert"/>
      </p:transition>
    </mc:Choice>
    <mc:Fallback>
      <p:transition spd="slow" advTm="10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409331-D50F-7415-65A2-E8A8061F1E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 descr="Broken Pot Images – Browse 103,511 Stock Photos, Vectors ...">
            <a:extLst>
              <a:ext uri="{FF2B5EF4-FFF2-40B4-BE49-F238E27FC236}">
                <a16:creationId xmlns:a16="http://schemas.microsoft.com/office/drawing/2014/main" id="{2FF1FCEB-4F13-953E-1B62-B3E967FF4D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17837" y="3212064"/>
            <a:ext cx="4774163" cy="3580622"/>
          </a:xfrm>
          <a:prstGeom prst="rect">
            <a:avLst/>
          </a:prstGeom>
        </p:spPr>
      </p:pic>
      <p:sp>
        <p:nvSpPr>
          <p:cNvPr id="21" name="Text Box 3">
            <a:extLst>
              <a:ext uri="{FF2B5EF4-FFF2-40B4-BE49-F238E27FC236}">
                <a16:creationId xmlns:a16="http://schemas.microsoft.com/office/drawing/2014/main" id="{C67692C2-EC22-FA59-FB61-D85068678823}"/>
              </a:ext>
            </a:extLst>
          </p:cNvPr>
          <p:cNvSpPr txBox="1"/>
          <p:nvPr/>
        </p:nvSpPr>
        <p:spPr>
          <a:xfrm>
            <a:off x="83976" y="277032"/>
            <a:ext cx="11700587" cy="82799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400" b="0" i="0" u="none" strike="noStrike" kern="14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Ravie" panose="04040805050809020602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Broken Cisterns</a:t>
            </a:r>
          </a:p>
          <a:p>
            <a:pPr marL="0" marR="0" lvl="0" indent="0" algn="ctr" defTabSz="914400" rtl="0" eaLnBrk="1" fontAlgn="base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 w="11113" cap="flat" cmpd="sng" algn="ctr">
                  <a:solidFill>
                    <a:srgbClr val="A6B727"/>
                  </a:solidFill>
                  <a:prstDash val="solid"/>
                  <a:round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ndara" panose="020E0502030303020204" pitchFamily="34" charset="0"/>
                <a:ea typeface="Candara" panose="020E0502030303020204" pitchFamily="34" charset="0"/>
                <a:cs typeface="Times New Roman" panose="02020603050405020304" pitchFamily="18" charset="0"/>
              </a:rPr>
              <a:t> 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ndara" panose="020E0502030303020204" pitchFamily="34" charset="0"/>
              <a:ea typeface="Candara" panose="020E0502030303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B23EFFF-4FBF-2DEB-52DB-C0A21C9E98E2}"/>
              </a:ext>
            </a:extLst>
          </p:cNvPr>
          <p:cNvSpPr txBox="1"/>
          <p:nvPr/>
        </p:nvSpPr>
        <p:spPr>
          <a:xfrm>
            <a:off x="83976" y="5130839"/>
            <a:ext cx="592412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Arial" panose="020B0604020202020204" pitchFamily="34" charset="0"/>
              </a:rPr>
              <a:t>Mark 7:37-38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E645A11-0222-D4D5-6EF2-98E31FCF7391}"/>
              </a:ext>
            </a:extLst>
          </p:cNvPr>
          <p:cNvSpPr txBox="1"/>
          <p:nvPr/>
        </p:nvSpPr>
        <p:spPr>
          <a:xfrm>
            <a:off x="555171" y="2545663"/>
            <a:ext cx="1110809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“For what does it profit a man to gain the whole world and forfeit his soul? For what can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a man give in return for his soul?.”</a:t>
            </a:r>
            <a:endParaRPr kumimoji="0" lang="en-US" sz="40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624399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500" advTm="10000">
        <p:split orient="vert"/>
      </p:transition>
    </mc:Choice>
    <mc:Fallback>
      <p:transition spd="slow" advTm="10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9F75AD-A3DE-5205-32CD-5E0A60E011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 Box 3">
            <a:extLst>
              <a:ext uri="{FF2B5EF4-FFF2-40B4-BE49-F238E27FC236}">
                <a16:creationId xmlns:a16="http://schemas.microsoft.com/office/drawing/2014/main" id="{79151001-5A8F-C170-9D2F-44D3BEBD4D9F}"/>
              </a:ext>
            </a:extLst>
          </p:cNvPr>
          <p:cNvSpPr txBox="1"/>
          <p:nvPr/>
        </p:nvSpPr>
        <p:spPr>
          <a:xfrm>
            <a:off x="83976" y="277032"/>
            <a:ext cx="11700587" cy="82799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400" b="0" i="0" u="none" strike="noStrike" kern="14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Ravie" panose="04040805050809020602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Broken Cisterns</a:t>
            </a:r>
          </a:p>
          <a:p>
            <a:pPr marL="0" marR="0" lvl="0" indent="0" algn="ctr" defTabSz="914400" rtl="0" eaLnBrk="1" fontAlgn="base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 w="11113" cap="flat" cmpd="sng" algn="ctr">
                  <a:solidFill>
                    <a:srgbClr val="A6B727"/>
                  </a:solidFill>
                  <a:prstDash val="solid"/>
                  <a:round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ndara" panose="020E0502030303020204" pitchFamily="34" charset="0"/>
                <a:ea typeface="Candara" panose="020E0502030303020204" pitchFamily="34" charset="0"/>
                <a:cs typeface="Times New Roman" panose="02020603050405020304" pitchFamily="18" charset="0"/>
              </a:rPr>
              <a:t> 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ndara" panose="020E0502030303020204" pitchFamily="34" charset="0"/>
              <a:ea typeface="Candara" panose="020E0502030303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E2D80AD-2BF8-315C-F39D-631C35E8FEF2}"/>
              </a:ext>
            </a:extLst>
          </p:cNvPr>
          <p:cNvSpPr txBox="1"/>
          <p:nvPr/>
        </p:nvSpPr>
        <p:spPr>
          <a:xfrm>
            <a:off x="315686" y="1700802"/>
            <a:ext cx="11404340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3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Let us as the People of God, satisfy our thirst with the “Living Water” that only comes from God and which leads to eternal life.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C32D23D-CB56-5F7B-0284-8649A318ACD6}"/>
              </a:ext>
            </a:extLst>
          </p:cNvPr>
          <p:cNvSpPr txBox="1"/>
          <p:nvPr/>
        </p:nvSpPr>
        <p:spPr>
          <a:xfrm>
            <a:off x="6446500" y="5656962"/>
            <a:ext cx="611073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Arial" panose="020B0604020202020204" pitchFamily="34" charset="0"/>
              </a:rPr>
              <a:t>Psalm 42:1-2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D7844CD-3586-20A1-5001-317891A2301F}"/>
              </a:ext>
            </a:extLst>
          </p:cNvPr>
          <p:cNvSpPr txBox="1"/>
          <p:nvPr/>
        </p:nvSpPr>
        <p:spPr>
          <a:xfrm>
            <a:off x="315686" y="4225801"/>
            <a:ext cx="11404339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“As a deer pants for flowing streams, so pants my soul for you, O God. My Soul thirsts for God, for the Living God”</a:t>
            </a:r>
            <a:endParaRPr kumimoji="0" lang="en-US" sz="40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754096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500" advTm="10000">
        <p:split orient="vert"/>
      </p:transition>
    </mc:Choice>
    <mc:Fallback>
      <p:transition spd="slow" advTm="10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400</Words>
  <Application>Microsoft Office PowerPoint</Application>
  <PresentationFormat>Widescreen</PresentationFormat>
  <Paragraphs>53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Candara</vt:lpstr>
      <vt:lpstr>Georgia</vt:lpstr>
      <vt:lpstr>Ravie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Larry Wisdom</dc:creator>
  <cp:lastModifiedBy>Larry Wisdom</cp:lastModifiedBy>
  <cp:revision>1</cp:revision>
  <dcterms:created xsi:type="dcterms:W3CDTF">2026-06-13T14:18:34Z</dcterms:created>
  <dcterms:modified xsi:type="dcterms:W3CDTF">2026-06-13T14:18:57Z</dcterms:modified>
</cp:coreProperties>
</file>