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109" r:id="rId2"/>
    <p:sldId id="1081" r:id="rId3"/>
    <p:sldId id="1115" r:id="rId4"/>
    <p:sldId id="1116" r:id="rId5"/>
    <p:sldId id="1117" r:id="rId6"/>
    <p:sldId id="1079" r:id="rId7"/>
    <p:sldId id="1110" r:id="rId8"/>
    <p:sldId id="1113" r:id="rId9"/>
    <p:sldId id="1114" r:id="rId10"/>
    <p:sldId id="111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66D1-89ED-1F50-092D-37CC3AB8C9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F4820B-C4C1-2D9F-503E-377FF533A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927309-F5F2-9533-7DD9-7961A9916C21}"/>
              </a:ext>
            </a:extLst>
          </p:cNvPr>
          <p:cNvSpPr>
            <a:spLocks noGrp="1"/>
          </p:cNvSpPr>
          <p:nvPr>
            <p:ph type="dt" sz="half" idx="10"/>
          </p:nvPr>
        </p:nvSpPr>
        <p:spPr/>
        <p:txBody>
          <a:bodyPr/>
          <a:lstStyle/>
          <a:p>
            <a:fld id="{CA5D69B1-FD3B-4F16-8209-0ED14D92B8A6}" type="datetimeFigureOut">
              <a:rPr lang="en-US" smtClean="0"/>
              <a:t>7/4/2026</a:t>
            </a:fld>
            <a:endParaRPr lang="en-US"/>
          </a:p>
        </p:txBody>
      </p:sp>
      <p:sp>
        <p:nvSpPr>
          <p:cNvPr id="5" name="Footer Placeholder 4">
            <a:extLst>
              <a:ext uri="{FF2B5EF4-FFF2-40B4-BE49-F238E27FC236}">
                <a16:creationId xmlns:a16="http://schemas.microsoft.com/office/drawing/2014/main" id="{F04B014A-9F56-3895-B5F2-DAEE98B33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29965-D3D2-6106-0956-C4364C79464E}"/>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344191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B8D6-C8CE-48D7-156F-CC252EDAF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976F96-CDC6-D2E9-A416-D54962569C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17A9C-34AF-1FD2-E7D2-24BDBD14C863}"/>
              </a:ext>
            </a:extLst>
          </p:cNvPr>
          <p:cNvSpPr>
            <a:spLocks noGrp="1"/>
          </p:cNvSpPr>
          <p:nvPr>
            <p:ph type="dt" sz="half" idx="10"/>
          </p:nvPr>
        </p:nvSpPr>
        <p:spPr/>
        <p:txBody>
          <a:bodyPr/>
          <a:lstStyle/>
          <a:p>
            <a:fld id="{CA5D69B1-FD3B-4F16-8209-0ED14D92B8A6}" type="datetimeFigureOut">
              <a:rPr lang="en-US" smtClean="0"/>
              <a:t>7/4/2026</a:t>
            </a:fld>
            <a:endParaRPr lang="en-US"/>
          </a:p>
        </p:txBody>
      </p:sp>
      <p:sp>
        <p:nvSpPr>
          <p:cNvPr id="5" name="Footer Placeholder 4">
            <a:extLst>
              <a:ext uri="{FF2B5EF4-FFF2-40B4-BE49-F238E27FC236}">
                <a16:creationId xmlns:a16="http://schemas.microsoft.com/office/drawing/2014/main" id="{B1C51C08-828D-790F-01DC-5705886D0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D8BB2-CC92-39F6-B93B-9445B67D1AEB}"/>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20417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054844-19E7-1FD1-B8E0-0C55435693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5573E3-F703-CF4B-B23A-24879613D0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7DC44-A7B4-F2DA-A093-0AF8BB04C6DF}"/>
              </a:ext>
            </a:extLst>
          </p:cNvPr>
          <p:cNvSpPr>
            <a:spLocks noGrp="1"/>
          </p:cNvSpPr>
          <p:nvPr>
            <p:ph type="dt" sz="half" idx="10"/>
          </p:nvPr>
        </p:nvSpPr>
        <p:spPr/>
        <p:txBody>
          <a:bodyPr/>
          <a:lstStyle/>
          <a:p>
            <a:fld id="{CA5D69B1-FD3B-4F16-8209-0ED14D92B8A6}" type="datetimeFigureOut">
              <a:rPr lang="en-US" smtClean="0"/>
              <a:t>7/4/2026</a:t>
            </a:fld>
            <a:endParaRPr lang="en-US"/>
          </a:p>
        </p:txBody>
      </p:sp>
      <p:sp>
        <p:nvSpPr>
          <p:cNvPr id="5" name="Footer Placeholder 4">
            <a:extLst>
              <a:ext uri="{FF2B5EF4-FFF2-40B4-BE49-F238E27FC236}">
                <a16:creationId xmlns:a16="http://schemas.microsoft.com/office/drawing/2014/main" id="{6EAE6FBE-1F95-F7BB-58E4-BE282CE85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27451-2A9F-9A5A-86BE-764E7F873D66}"/>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110905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E07B-E06F-4209-019D-C0744A91C4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F6159D-8C7B-9DDF-2C89-B2B41FB56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10323-A422-2100-01E0-02CBD68D8E54}"/>
              </a:ext>
            </a:extLst>
          </p:cNvPr>
          <p:cNvSpPr>
            <a:spLocks noGrp="1"/>
          </p:cNvSpPr>
          <p:nvPr>
            <p:ph type="dt" sz="half" idx="10"/>
          </p:nvPr>
        </p:nvSpPr>
        <p:spPr/>
        <p:txBody>
          <a:bodyPr/>
          <a:lstStyle/>
          <a:p>
            <a:fld id="{CA5D69B1-FD3B-4F16-8209-0ED14D92B8A6}" type="datetimeFigureOut">
              <a:rPr lang="en-US" smtClean="0"/>
              <a:t>7/4/2026</a:t>
            </a:fld>
            <a:endParaRPr lang="en-US"/>
          </a:p>
        </p:txBody>
      </p:sp>
      <p:sp>
        <p:nvSpPr>
          <p:cNvPr id="5" name="Footer Placeholder 4">
            <a:extLst>
              <a:ext uri="{FF2B5EF4-FFF2-40B4-BE49-F238E27FC236}">
                <a16:creationId xmlns:a16="http://schemas.microsoft.com/office/drawing/2014/main" id="{6413F3FA-32B5-6719-9061-CC662E332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B2773-B490-FB5D-96C4-FC9C270F016B}"/>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239943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8D67-7915-601A-362E-9650FBB4D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859791-F324-D4F8-0669-1B04FCCC7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1358C-4122-9B9F-0B4F-6797E8A58776}"/>
              </a:ext>
            </a:extLst>
          </p:cNvPr>
          <p:cNvSpPr>
            <a:spLocks noGrp="1"/>
          </p:cNvSpPr>
          <p:nvPr>
            <p:ph type="dt" sz="half" idx="10"/>
          </p:nvPr>
        </p:nvSpPr>
        <p:spPr/>
        <p:txBody>
          <a:bodyPr/>
          <a:lstStyle/>
          <a:p>
            <a:fld id="{CA5D69B1-FD3B-4F16-8209-0ED14D92B8A6}" type="datetimeFigureOut">
              <a:rPr lang="en-US" smtClean="0"/>
              <a:t>7/4/2026</a:t>
            </a:fld>
            <a:endParaRPr lang="en-US"/>
          </a:p>
        </p:txBody>
      </p:sp>
      <p:sp>
        <p:nvSpPr>
          <p:cNvPr id="5" name="Footer Placeholder 4">
            <a:extLst>
              <a:ext uri="{FF2B5EF4-FFF2-40B4-BE49-F238E27FC236}">
                <a16:creationId xmlns:a16="http://schemas.microsoft.com/office/drawing/2014/main" id="{84ABDF99-0E5F-16EF-AE47-EA3C3E3E9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57DD1-4D67-98D3-B6D6-232C518922B9}"/>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2488936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7E3D-016F-B147-7AFD-3E99485421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6288EC-E603-6DDD-6E52-AC976C5F75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A18763-50A9-784F-218E-1323F4DD34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85BE1B-CA8A-1022-F8A0-F06154124B28}"/>
              </a:ext>
            </a:extLst>
          </p:cNvPr>
          <p:cNvSpPr>
            <a:spLocks noGrp="1"/>
          </p:cNvSpPr>
          <p:nvPr>
            <p:ph type="dt" sz="half" idx="10"/>
          </p:nvPr>
        </p:nvSpPr>
        <p:spPr/>
        <p:txBody>
          <a:bodyPr/>
          <a:lstStyle/>
          <a:p>
            <a:fld id="{CA5D69B1-FD3B-4F16-8209-0ED14D92B8A6}" type="datetimeFigureOut">
              <a:rPr lang="en-US" smtClean="0"/>
              <a:t>7/4/2026</a:t>
            </a:fld>
            <a:endParaRPr lang="en-US"/>
          </a:p>
        </p:txBody>
      </p:sp>
      <p:sp>
        <p:nvSpPr>
          <p:cNvPr id="6" name="Footer Placeholder 5">
            <a:extLst>
              <a:ext uri="{FF2B5EF4-FFF2-40B4-BE49-F238E27FC236}">
                <a16:creationId xmlns:a16="http://schemas.microsoft.com/office/drawing/2014/main" id="{670DC8D5-E82C-B10B-CE08-CEA0CF421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E8087-DB10-FDD5-72DF-14D366F3B1A6}"/>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325402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5C9F-CB08-44A8-5265-2254373B31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9CBD9C-A30C-AC60-57E3-3D25FC224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D17448-4604-AF28-908F-0FC474E48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3E89A9-CDE9-C208-498C-566F8EBE53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1EC6F1-5C3E-F238-A4B7-3B8993BF7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8C4B2D-9C8D-6110-E110-9523B153586C}"/>
              </a:ext>
            </a:extLst>
          </p:cNvPr>
          <p:cNvSpPr>
            <a:spLocks noGrp="1"/>
          </p:cNvSpPr>
          <p:nvPr>
            <p:ph type="dt" sz="half" idx="10"/>
          </p:nvPr>
        </p:nvSpPr>
        <p:spPr/>
        <p:txBody>
          <a:bodyPr/>
          <a:lstStyle/>
          <a:p>
            <a:fld id="{CA5D69B1-FD3B-4F16-8209-0ED14D92B8A6}" type="datetimeFigureOut">
              <a:rPr lang="en-US" smtClean="0"/>
              <a:t>7/4/2026</a:t>
            </a:fld>
            <a:endParaRPr lang="en-US"/>
          </a:p>
        </p:txBody>
      </p:sp>
      <p:sp>
        <p:nvSpPr>
          <p:cNvPr id="8" name="Footer Placeholder 7">
            <a:extLst>
              <a:ext uri="{FF2B5EF4-FFF2-40B4-BE49-F238E27FC236}">
                <a16:creationId xmlns:a16="http://schemas.microsoft.com/office/drawing/2014/main" id="{3AB45FE4-DFBF-9A34-75C8-1328CF70EE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402DC5-60F3-FADE-16F3-0DF304E5839A}"/>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45057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71CC-2E73-91F0-825F-3857C93149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C4CFAA-EFF1-677E-9C36-AE6FEE781953}"/>
              </a:ext>
            </a:extLst>
          </p:cNvPr>
          <p:cNvSpPr>
            <a:spLocks noGrp="1"/>
          </p:cNvSpPr>
          <p:nvPr>
            <p:ph type="dt" sz="half" idx="10"/>
          </p:nvPr>
        </p:nvSpPr>
        <p:spPr/>
        <p:txBody>
          <a:bodyPr/>
          <a:lstStyle/>
          <a:p>
            <a:fld id="{CA5D69B1-FD3B-4F16-8209-0ED14D92B8A6}" type="datetimeFigureOut">
              <a:rPr lang="en-US" smtClean="0"/>
              <a:t>7/4/2026</a:t>
            </a:fld>
            <a:endParaRPr lang="en-US"/>
          </a:p>
        </p:txBody>
      </p:sp>
      <p:sp>
        <p:nvSpPr>
          <p:cNvPr id="4" name="Footer Placeholder 3">
            <a:extLst>
              <a:ext uri="{FF2B5EF4-FFF2-40B4-BE49-F238E27FC236}">
                <a16:creationId xmlns:a16="http://schemas.microsoft.com/office/drawing/2014/main" id="{801A00B6-97B5-E752-D6EC-273A8BCBD6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1A0344-AC04-1C39-45DB-62CE09325F84}"/>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12258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D74FF-F79D-3E36-1714-D9A12B11261E}"/>
              </a:ext>
            </a:extLst>
          </p:cNvPr>
          <p:cNvSpPr>
            <a:spLocks noGrp="1"/>
          </p:cNvSpPr>
          <p:nvPr>
            <p:ph type="dt" sz="half" idx="10"/>
          </p:nvPr>
        </p:nvSpPr>
        <p:spPr/>
        <p:txBody>
          <a:bodyPr/>
          <a:lstStyle/>
          <a:p>
            <a:fld id="{CA5D69B1-FD3B-4F16-8209-0ED14D92B8A6}" type="datetimeFigureOut">
              <a:rPr lang="en-US" smtClean="0"/>
              <a:t>7/4/2026</a:t>
            </a:fld>
            <a:endParaRPr lang="en-US"/>
          </a:p>
        </p:txBody>
      </p:sp>
      <p:sp>
        <p:nvSpPr>
          <p:cNvPr id="3" name="Footer Placeholder 2">
            <a:extLst>
              <a:ext uri="{FF2B5EF4-FFF2-40B4-BE49-F238E27FC236}">
                <a16:creationId xmlns:a16="http://schemas.microsoft.com/office/drawing/2014/main" id="{754A3322-3C0E-0EE5-65B4-A0B9C93CAC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DC20EA-DAC0-87C3-9FA0-E3CB641F05D5}"/>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84701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B5FC-0F8E-D97F-C67B-2C5D61E61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7A9D62-C060-D5F1-4F91-D4A9127D9D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C3A69F-D8C5-B241-E514-A032D8DC5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61403-FA36-7A16-CEC4-10D9E572C25B}"/>
              </a:ext>
            </a:extLst>
          </p:cNvPr>
          <p:cNvSpPr>
            <a:spLocks noGrp="1"/>
          </p:cNvSpPr>
          <p:nvPr>
            <p:ph type="dt" sz="half" idx="10"/>
          </p:nvPr>
        </p:nvSpPr>
        <p:spPr/>
        <p:txBody>
          <a:bodyPr/>
          <a:lstStyle/>
          <a:p>
            <a:fld id="{CA5D69B1-FD3B-4F16-8209-0ED14D92B8A6}" type="datetimeFigureOut">
              <a:rPr lang="en-US" smtClean="0"/>
              <a:t>7/4/2026</a:t>
            </a:fld>
            <a:endParaRPr lang="en-US"/>
          </a:p>
        </p:txBody>
      </p:sp>
      <p:sp>
        <p:nvSpPr>
          <p:cNvPr id="6" name="Footer Placeholder 5">
            <a:extLst>
              <a:ext uri="{FF2B5EF4-FFF2-40B4-BE49-F238E27FC236}">
                <a16:creationId xmlns:a16="http://schemas.microsoft.com/office/drawing/2014/main" id="{8A8710C8-3291-3723-F45B-2692C111C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F962E-38CC-5576-6C0E-6334FF6B7D84}"/>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232014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6BC0-EC49-67B8-9A77-FCB2A4D52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A4699C-926B-CF34-F0F6-77A92A5758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6A7203-F458-32F9-D7F4-192DCE421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0480A9-862E-0AB0-7600-5893A894C757}"/>
              </a:ext>
            </a:extLst>
          </p:cNvPr>
          <p:cNvSpPr>
            <a:spLocks noGrp="1"/>
          </p:cNvSpPr>
          <p:nvPr>
            <p:ph type="dt" sz="half" idx="10"/>
          </p:nvPr>
        </p:nvSpPr>
        <p:spPr/>
        <p:txBody>
          <a:bodyPr/>
          <a:lstStyle/>
          <a:p>
            <a:fld id="{CA5D69B1-FD3B-4F16-8209-0ED14D92B8A6}" type="datetimeFigureOut">
              <a:rPr lang="en-US" smtClean="0"/>
              <a:t>7/4/2026</a:t>
            </a:fld>
            <a:endParaRPr lang="en-US"/>
          </a:p>
        </p:txBody>
      </p:sp>
      <p:sp>
        <p:nvSpPr>
          <p:cNvPr id="6" name="Footer Placeholder 5">
            <a:extLst>
              <a:ext uri="{FF2B5EF4-FFF2-40B4-BE49-F238E27FC236}">
                <a16:creationId xmlns:a16="http://schemas.microsoft.com/office/drawing/2014/main" id="{883C697E-9C39-EE23-3F84-EAAA09725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40A5D-A414-9A73-B21C-40F48233BADB}"/>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193829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DEE666-D3A2-3B0E-F00F-3AACF0E7BF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21C757-ABE1-E9AD-883E-E2061261FE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6D9A9-6DAD-EA9C-FFF5-AFC97E7203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D69B1-FD3B-4F16-8209-0ED14D92B8A6}" type="datetimeFigureOut">
              <a:rPr lang="en-US" smtClean="0"/>
              <a:t>7/4/2026</a:t>
            </a:fld>
            <a:endParaRPr lang="en-US"/>
          </a:p>
        </p:txBody>
      </p:sp>
      <p:sp>
        <p:nvSpPr>
          <p:cNvPr id="5" name="Footer Placeholder 4">
            <a:extLst>
              <a:ext uri="{FF2B5EF4-FFF2-40B4-BE49-F238E27FC236}">
                <a16:creationId xmlns:a16="http://schemas.microsoft.com/office/drawing/2014/main" id="{0BA3C312-8D76-3890-6ECB-0E8A5F26BE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224CE-301C-F9BF-ADD7-585408A43C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97341-4EA3-4077-BD62-1B6C50DAF4D8}" type="slidenum">
              <a:rPr lang="en-US" smtClean="0"/>
              <a:t>‹#›</a:t>
            </a:fld>
            <a:endParaRPr lang="en-US"/>
          </a:p>
        </p:txBody>
      </p:sp>
    </p:spTree>
    <p:extLst>
      <p:ext uri="{BB962C8B-B14F-4D97-AF65-F5344CB8AC3E}">
        <p14:creationId xmlns:p14="http://schemas.microsoft.com/office/powerpoint/2010/main" val="2964305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6E5F0-BFC0-DB1A-27E4-B06E7A6034BB}"/>
            </a:ext>
          </a:extLst>
        </p:cNvPr>
        <p:cNvGrpSpPr/>
        <p:nvPr/>
      </p:nvGrpSpPr>
      <p:grpSpPr>
        <a:xfrm>
          <a:off x="0" y="0"/>
          <a:ext cx="0" cy="0"/>
          <a:chOff x="0" y="0"/>
          <a:chExt cx="0" cy="0"/>
        </a:xfrm>
      </p:grpSpPr>
      <p:pic>
        <p:nvPicPr>
          <p:cNvPr id="7" name="Picture 6" descr="Sin Crouching At The Door -">
            <a:extLst>
              <a:ext uri="{FF2B5EF4-FFF2-40B4-BE49-F238E27FC236}">
                <a16:creationId xmlns:a16="http://schemas.microsoft.com/office/drawing/2014/main" id="{67C724FD-C1A9-03B1-A500-57B3F75736B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184850" y="1791478"/>
            <a:ext cx="9007150" cy="5066522"/>
          </a:xfrm>
          <a:prstGeom prst="rect">
            <a:avLst/>
          </a:prstGeom>
        </p:spPr>
      </p:pic>
      <p:sp>
        <p:nvSpPr>
          <p:cNvPr id="5" name="TextBox 4">
            <a:extLst>
              <a:ext uri="{FF2B5EF4-FFF2-40B4-BE49-F238E27FC236}">
                <a16:creationId xmlns:a16="http://schemas.microsoft.com/office/drawing/2014/main" id="{65B25FAD-F766-A18A-65B2-812B288022BB}"/>
              </a:ext>
            </a:extLst>
          </p:cNvPr>
          <p:cNvSpPr txBox="1"/>
          <p:nvPr/>
        </p:nvSpPr>
        <p:spPr>
          <a:xfrm>
            <a:off x="951722" y="686285"/>
            <a:ext cx="7753739" cy="4062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mprint MT Shadow" panose="04020605060303030202" pitchFamily="82" charset="0"/>
                <a:ea typeface="+mn-ea"/>
                <a:cs typeface="+mn-cs"/>
              </a:rPr>
              <a:t>Sin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mprint MT Shadow" panose="04020605060303030202" pitchFamily="82" charset="0"/>
                <a:ea typeface="+mn-ea"/>
                <a:cs typeface="+mn-cs"/>
              </a:rPr>
              <a:t>Crouching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mprint MT Shadow" panose="04020605060303030202" pitchFamily="82" charset="0"/>
                <a:ea typeface="+mn-ea"/>
                <a:cs typeface="+mn-cs"/>
              </a:rPr>
              <a:t>at the Door</a:t>
            </a:r>
          </a:p>
        </p:txBody>
      </p:sp>
      <p:sp>
        <p:nvSpPr>
          <p:cNvPr id="6" name="TextBox 5">
            <a:extLst>
              <a:ext uri="{FF2B5EF4-FFF2-40B4-BE49-F238E27FC236}">
                <a16:creationId xmlns:a16="http://schemas.microsoft.com/office/drawing/2014/main" id="{E509555C-1CF8-E30C-9420-A879C42D1331}"/>
              </a:ext>
            </a:extLst>
          </p:cNvPr>
          <p:cNvSpPr txBox="1"/>
          <p:nvPr/>
        </p:nvSpPr>
        <p:spPr>
          <a:xfrm>
            <a:off x="700253" y="5249470"/>
            <a:ext cx="402103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arrington" panose="04040505050A02020702" pitchFamily="82" charset="0"/>
                <a:ea typeface="+mn-ea"/>
                <a:cs typeface="+mn-cs"/>
              </a:rPr>
              <a:t>Gen. 4:6-7</a:t>
            </a:r>
          </a:p>
        </p:txBody>
      </p:sp>
    </p:spTree>
    <p:extLst>
      <p:ext uri="{BB962C8B-B14F-4D97-AF65-F5344CB8AC3E}">
        <p14:creationId xmlns:p14="http://schemas.microsoft.com/office/powerpoint/2010/main" val="605945958"/>
      </p:ext>
    </p:extLst>
  </p:cSld>
  <p:clrMapOvr>
    <a:masterClrMapping/>
  </p:clrMapOvr>
  <mc:AlternateContent xmlns:mc="http://schemas.openxmlformats.org/markup-compatibility/2006" xmlns:p14="http://schemas.microsoft.com/office/powerpoint/2010/main">
    <mc:Choice Requires="p14">
      <p:transition spd="slow" p14:dur="2750" advTm="13000">
        <p:split orient="vert"/>
      </p:transition>
    </mc:Choice>
    <mc:Fallback xmlns="">
      <p:transition spd="slow" advTm="1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20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20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2000"/>
                                        <p:tgtEl>
                                          <p:spTgt spid="5">
                                            <p:txEl>
                                              <p:pRg st="2" end="2"/>
                                            </p:txEl>
                                          </p:spTgt>
                                        </p:tgtEl>
                                      </p:cBhvr>
                                    </p:animEffect>
                                  </p:childTnLst>
                                </p:cTn>
                              </p:par>
                            </p:childTnLst>
                          </p:cTn>
                        </p:par>
                        <p:par>
                          <p:cTn id="14" fill="hold">
                            <p:stCondLst>
                              <p:cond delay="2000"/>
                            </p:stCondLst>
                            <p:childTnLst>
                              <p:par>
                                <p:cTn id="15" presetID="16" presetClass="entr" presetSubtype="37" fill="hold" nodeType="afterEffect">
                                  <p:stCondLst>
                                    <p:cond delay="150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outVertical)">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115B00E-43A3-5609-D147-B529C48DB8AA}"/>
            </a:ext>
          </a:extLst>
        </p:cNvPr>
        <p:cNvGrpSpPr/>
        <p:nvPr/>
      </p:nvGrpSpPr>
      <p:grpSpPr>
        <a:xfrm>
          <a:off x="0" y="0"/>
          <a:ext cx="0" cy="0"/>
          <a:chOff x="0" y="0"/>
          <a:chExt cx="0" cy="0"/>
        </a:xfrm>
      </p:grpSpPr>
      <p:pic>
        <p:nvPicPr>
          <p:cNvPr id="8" name="Picture 7" descr="Sin Crouching At The Door -">
            <a:extLst>
              <a:ext uri="{FF2B5EF4-FFF2-40B4-BE49-F238E27FC236}">
                <a16:creationId xmlns:a16="http://schemas.microsoft.com/office/drawing/2014/main" id="{81CEBDAC-440A-6B95-607D-76FD58F0612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184850" y="1791478"/>
            <a:ext cx="9007150" cy="5066522"/>
          </a:xfrm>
          <a:prstGeom prst="rect">
            <a:avLst/>
          </a:prstGeom>
        </p:spPr>
      </p:pic>
      <p:sp>
        <p:nvSpPr>
          <p:cNvPr id="3" name="TextBox 2">
            <a:extLst>
              <a:ext uri="{FF2B5EF4-FFF2-40B4-BE49-F238E27FC236}">
                <a16:creationId xmlns:a16="http://schemas.microsoft.com/office/drawing/2014/main" id="{1C991187-2212-C7D3-A714-0E4FD7AE6138}"/>
              </a:ext>
            </a:extLst>
          </p:cNvPr>
          <p:cNvSpPr txBox="1"/>
          <p:nvPr/>
        </p:nvSpPr>
        <p:spPr>
          <a:xfrm>
            <a:off x="221831" y="287173"/>
            <a:ext cx="1149504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mprint MT Shadow" panose="04020605060303030202" pitchFamily="82" charset="0"/>
                <a:ea typeface="+mn-ea"/>
                <a:cs typeface="Times New Roman" panose="02020603050405020304" pitchFamily="18" charset="0"/>
              </a:rPr>
              <a:t>Sin is Crouching at the Door and its Desire is to Have Me.</a:t>
            </a:r>
          </a:p>
        </p:txBody>
      </p:sp>
      <p:sp>
        <p:nvSpPr>
          <p:cNvPr id="2" name="TextBox 1">
            <a:extLst>
              <a:ext uri="{FF2B5EF4-FFF2-40B4-BE49-F238E27FC236}">
                <a16:creationId xmlns:a16="http://schemas.microsoft.com/office/drawing/2014/main" id="{0E9B10E5-BFF6-94EA-9426-3611C9BBBEA9}"/>
              </a:ext>
            </a:extLst>
          </p:cNvPr>
          <p:cNvSpPr txBox="1"/>
          <p:nvPr/>
        </p:nvSpPr>
        <p:spPr>
          <a:xfrm>
            <a:off x="305807" y="3285410"/>
            <a:ext cx="789580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mprint MT Shadow" panose="04020605060303030202" pitchFamily="82" charset="0"/>
                <a:ea typeface="+mn-ea"/>
                <a:cs typeface="Times New Roman" panose="02020603050405020304" pitchFamily="18" charset="0"/>
              </a:rPr>
              <a:t>What Will I Do When Temptation Comes Calling?</a:t>
            </a:r>
          </a:p>
        </p:txBody>
      </p:sp>
    </p:spTree>
    <p:extLst>
      <p:ext uri="{BB962C8B-B14F-4D97-AF65-F5344CB8AC3E}">
        <p14:creationId xmlns:p14="http://schemas.microsoft.com/office/powerpoint/2010/main" val="158116761"/>
      </p:ext>
    </p:extLst>
  </p:cSld>
  <p:clrMapOvr>
    <a:masterClrMapping/>
  </p:clrMapOvr>
  <mc:AlternateContent xmlns:mc="http://schemas.openxmlformats.org/markup-compatibility/2006" xmlns:p14="http://schemas.microsoft.com/office/powerpoint/2010/main">
    <mc:Choice Requires="p14">
      <p:transition spd="slow" p14:dur="1500" advTm="13000">
        <p:split orient="vert"/>
      </p:transition>
    </mc:Choice>
    <mc:Fallback xmlns="">
      <p:transition spd="slow" advTm="1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500"/>
                            </p:stCondLst>
                            <p:childTnLst>
                              <p:par>
                                <p:cTn id="9" presetID="16" presetClass="entr" presetSubtype="21" fill="hold" nodeType="afterEffect">
                                  <p:stCondLst>
                                    <p:cond delay="25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2AA8E7-D639-2347-6AB5-D814099C3A6E}"/>
            </a:ext>
          </a:extLst>
        </p:cNvPr>
        <p:cNvGrpSpPr/>
        <p:nvPr/>
      </p:nvGrpSpPr>
      <p:grpSpPr>
        <a:xfrm>
          <a:off x="0" y="0"/>
          <a:ext cx="0" cy="0"/>
          <a:chOff x="0" y="0"/>
          <a:chExt cx="0" cy="0"/>
        </a:xfrm>
      </p:grpSpPr>
      <p:pic>
        <p:nvPicPr>
          <p:cNvPr id="8" name="Picture 7" descr="Sin Crouching At The Door -">
            <a:extLst>
              <a:ext uri="{FF2B5EF4-FFF2-40B4-BE49-F238E27FC236}">
                <a16:creationId xmlns:a16="http://schemas.microsoft.com/office/drawing/2014/main" id="{EE3E53B8-C9A1-2E23-4E5B-432E33984B5F}"/>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184850" y="1791478"/>
            <a:ext cx="9007150" cy="5066522"/>
          </a:xfrm>
          <a:prstGeom prst="rect">
            <a:avLst/>
          </a:prstGeom>
        </p:spPr>
      </p:pic>
      <p:sp>
        <p:nvSpPr>
          <p:cNvPr id="4" name="TextBox 3">
            <a:extLst>
              <a:ext uri="{FF2B5EF4-FFF2-40B4-BE49-F238E27FC236}">
                <a16:creationId xmlns:a16="http://schemas.microsoft.com/office/drawing/2014/main" id="{FAC5BBD3-F6E1-07B9-0A8E-4AE978F5CC69}"/>
              </a:ext>
            </a:extLst>
          </p:cNvPr>
          <p:cNvSpPr txBox="1"/>
          <p:nvPr/>
        </p:nvSpPr>
        <p:spPr>
          <a:xfrm>
            <a:off x="195612" y="454465"/>
            <a:ext cx="61678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arrington" panose="04040505050A02020702" pitchFamily="82" charset="0"/>
                <a:ea typeface="+mn-ea"/>
                <a:cs typeface="+mn-cs"/>
              </a:rPr>
              <a:t>Gen. 4:6-7</a:t>
            </a:r>
          </a:p>
        </p:txBody>
      </p:sp>
      <p:sp>
        <p:nvSpPr>
          <p:cNvPr id="5" name="TextBox 4">
            <a:extLst>
              <a:ext uri="{FF2B5EF4-FFF2-40B4-BE49-F238E27FC236}">
                <a16:creationId xmlns:a16="http://schemas.microsoft.com/office/drawing/2014/main" id="{A096E24C-6C4A-D3B1-4EE8-2A0191368135}"/>
              </a:ext>
            </a:extLst>
          </p:cNvPr>
          <p:cNvSpPr txBox="1"/>
          <p:nvPr/>
        </p:nvSpPr>
        <p:spPr>
          <a:xfrm>
            <a:off x="195612" y="2296845"/>
            <a:ext cx="7539466" cy="41857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1" u="none" strike="noStrike" kern="1200" cap="none" spc="0" normalizeH="0" baseline="0" noProof="0" dirty="0">
                <a:ln>
                  <a:noFill/>
                </a:ln>
                <a:solidFill>
                  <a:prstClr val="white"/>
                </a:solidFill>
                <a:effectLst/>
                <a:uLnTx/>
                <a:uFillTx/>
                <a:latin typeface="Georgia" panose="02040502050405020303" pitchFamily="18" charset="0"/>
                <a:ea typeface="+mn-ea"/>
                <a:cs typeface="Times New Roman" panose="02020603050405020304" pitchFamily="18" charset="0"/>
              </a:rPr>
              <a:t>“The LORD said to Cain, “Why are you angry, and why has your face fallen? If you do well, will you not be accepted? And if you do not do well, sin is crouching at the door. Its desire is contrary to you, but you must rule over it.”</a:t>
            </a:r>
          </a:p>
        </p:txBody>
      </p:sp>
    </p:spTree>
    <p:extLst>
      <p:ext uri="{BB962C8B-B14F-4D97-AF65-F5344CB8AC3E}">
        <p14:creationId xmlns:p14="http://schemas.microsoft.com/office/powerpoint/2010/main" val="4089035540"/>
      </p:ext>
    </p:extLst>
  </p:cSld>
  <p:clrMapOvr>
    <a:masterClrMapping/>
  </p:clrMapOvr>
  <mc:AlternateContent xmlns:mc="http://schemas.openxmlformats.org/markup-compatibility/2006" xmlns:p14="http://schemas.microsoft.com/office/powerpoint/2010/main">
    <mc:Choice Requires="p14">
      <p:transition spd="slow" p14:dur="1500" advTm="16000">
        <p:split orient="vert"/>
      </p:transition>
    </mc:Choice>
    <mc:Fallback xmlns="">
      <p:transition spd="slow" advTm="1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9358C66-F227-D083-4863-6DE13DCACC0B}"/>
            </a:ext>
          </a:extLst>
        </p:cNvPr>
        <p:cNvGrpSpPr/>
        <p:nvPr/>
      </p:nvGrpSpPr>
      <p:grpSpPr>
        <a:xfrm>
          <a:off x="0" y="0"/>
          <a:ext cx="0" cy="0"/>
          <a:chOff x="0" y="0"/>
          <a:chExt cx="0" cy="0"/>
        </a:xfrm>
      </p:grpSpPr>
      <p:pic>
        <p:nvPicPr>
          <p:cNvPr id="8" name="Picture 7" descr="Sin Crouching At The Door -">
            <a:extLst>
              <a:ext uri="{FF2B5EF4-FFF2-40B4-BE49-F238E27FC236}">
                <a16:creationId xmlns:a16="http://schemas.microsoft.com/office/drawing/2014/main" id="{64F6F4CE-9A48-1B5B-56E2-161CB3DD4A9D}"/>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184850" y="1791478"/>
            <a:ext cx="9007150" cy="5066522"/>
          </a:xfrm>
          <a:prstGeom prst="rect">
            <a:avLst/>
          </a:prstGeom>
        </p:spPr>
      </p:pic>
      <p:sp>
        <p:nvSpPr>
          <p:cNvPr id="3" name="TextBox 2">
            <a:extLst>
              <a:ext uri="{FF2B5EF4-FFF2-40B4-BE49-F238E27FC236}">
                <a16:creationId xmlns:a16="http://schemas.microsoft.com/office/drawing/2014/main" id="{024B1C9F-2FB1-CFE3-9600-3529937C6AF7}"/>
              </a:ext>
            </a:extLst>
          </p:cNvPr>
          <p:cNvSpPr txBox="1"/>
          <p:nvPr/>
        </p:nvSpPr>
        <p:spPr>
          <a:xfrm>
            <a:off x="221831" y="287173"/>
            <a:ext cx="1149504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mprint MT Shadow" panose="04020605060303030202" pitchFamily="82" charset="0"/>
                <a:ea typeface="+mn-ea"/>
                <a:cs typeface="Times New Roman" panose="02020603050405020304" pitchFamily="18" charset="0"/>
              </a:rPr>
              <a:t>Cain Chose to Give in to Sin and it Controlled and Destroyed          His Life, the Lives of His         Family, and Resulted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mprint MT Shadow" panose="04020605060303030202" pitchFamily="82" charset="0"/>
                <a:ea typeface="+mn-ea"/>
                <a:cs typeface="Times New Roman" panose="02020603050405020304" pitchFamily="18" charset="0"/>
              </a:rPr>
              <a:t>the Destruction of all Men.</a:t>
            </a:r>
          </a:p>
        </p:txBody>
      </p:sp>
      <p:sp>
        <p:nvSpPr>
          <p:cNvPr id="6" name="TextBox 5">
            <a:extLst>
              <a:ext uri="{FF2B5EF4-FFF2-40B4-BE49-F238E27FC236}">
                <a16:creationId xmlns:a16="http://schemas.microsoft.com/office/drawing/2014/main" id="{B667A813-47A2-205C-3916-10A2F1CB5382}"/>
              </a:ext>
            </a:extLst>
          </p:cNvPr>
          <p:cNvSpPr txBox="1"/>
          <p:nvPr/>
        </p:nvSpPr>
        <p:spPr>
          <a:xfrm>
            <a:off x="221831" y="5306019"/>
            <a:ext cx="382765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arrington" panose="04040505050A02020702" pitchFamily="82" charset="0"/>
                <a:ea typeface="+mn-ea"/>
                <a:cs typeface="+mn-cs"/>
              </a:rPr>
              <a:t>Gen. 6:5-7</a:t>
            </a:r>
          </a:p>
        </p:txBody>
      </p:sp>
    </p:spTree>
    <p:extLst>
      <p:ext uri="{BB962C8B-B14F-4D97-AF65-F5344CB8AC3E}">
        <p14:creationId xmlns:p14="http://schemas.microsoft.com/office/powerpoint/2010/main" val="3680548899"/>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500"/>
                            </p:stCondLst>
                            <p:childTnLst>
                              <p:par>
                                <p:cTn id="9" presetID="16" presetClass="entr" presetSubtype="21"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5000"/>
                            </p:stCondLst>
                            <p:childTnLst>
                              <p:par>
                                <p:cTn id="13" presetID="16" presetClass="entr" presetSubtype="37" fill="hold" nodeType="afterEffect">
                                  <p:stCondLst>
                                    <p:cond delay="15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outVertical)">
                                      <p:cBhvr>
                                        <p:cTn id="1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F6E5235-A491-A35B-DD48-364553C2F4C5}"/>
            </a:ext>
          </a:extLst>
        </p:cNvPr>
        <p:cNvGrpSpPr/>
        <p:nvPr/>
      </p:nvGrpSpPr>
      <p:grpSpPr>
        <a:xfrm>
          <a:off x="0" y="0"/>
          <a:ext cx="0" cy="0"/>
          <a:chOff x="0" y="0"/>
          <a:chExt cx="0" cy="0"/>
        </a:xfrm>
      </p:grpSpPr>
      <p:pic>
        <p:nvPicPr>
          <p:cNvPr id="3" name="Picture 2" descr="Sin Crouching At The Door -">
            <a:extLst>
              <a:ext uri="{FF2B5EF4-FFF2-40B4-BE49-F238E27FC236}">
                <a16:creationId xmlns:a16="http://schemas.microsoft.com/office/drawing/2014/main" id="{6AF2F01F-6C6F-8015-3289-980430269350}"/>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184850" y="1791478"/>
            <a:ext cx="9007150" cy="5066522"/>
          </a:xfrm>
          <a:prstGeom prst="rect">
            <a:avLst/>
          </a:prstGeom>
        </p:spPr>
      </p:pic>
      <p:sp>
        <p:nvSpPr>
          <p:cNvPr id="4" name="TextBox 3">
            <a:extLst>
              <a:ext uri="{FF2B5EF4-FFF2-40B4-BE49-F238E27FC236}">
                <a16:creationId xmlns:a16="http://schemas.microsoft.com/office/drawing/2014/main" id="{3A28019B-CC83-DC41-6BD5-AB8B70D7F345}"/>
              </a:ext>
            </a:extLst>
          </p:cNvPr>
          <p:cNvSpPr txBox="1"/>
          <p:nvPr/>
        </p:nvSpPr>
        <p:spPr>
          <a:xfrm>
            <a:off x="486068" y="683482"/>
            <a:ext cx="61678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arrington" panose="04040505050A02020702" pitchFamily="82" charset="0"/>
                <a:ea typeface="+mn-ea"/>
                <a:cs typeface="+mn-cs"/>
              </a:rPr>
              <a:t>Gen. 6:5-7</a:t>
            </a:r>
          </a:p>
        </p:txBody>
      </p:sp>
      <p:sp>
        <p:nvSpPr>
          <p:cNvPr id="5" name="TextBox 4">
            <a:extLst>
              <a:ext uri="{FF2B5EF4-FFF2-40B4-BE49-F238E27FC236}">
                <a16:creationId xmlns:a16="http://schemas.microsoft.com/office/drawing/2014/main" id="{B1915194-D9DC-041A-FAC9-C4261260BFE6}"/>
              </a:ext>
            </a:extLst>
          </p:cNvPr>
          <p:cNvSpPr txBox="1"/>
          <p:nvPr/>
        </p:nvSpPr>
        <p:spPr>
          <a:xfrm>
            <a:off x="374100" y="2070185"/>
            <a:ext cx="8312700" cy="41857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1" u="none" strike="noStrike" kern="1200" cap="none" spc="0" normalizeH="0" baseline="0" noProof="0" dirty="0">
                <a:ln>
                  <a:noFill/>
                </a:ln>
                <a:solidFill>
                  <a:prstClr val="white"/>
                </a:solidFill>
                <a:effectLst/>
                <a:uLnTx/>
                <a:uFillTx/>
                <a:latin typeface="Georgia" panose="02040502050405020303" pitchFamily="18" charset="0"/>
                <a:ea typeface="+mn-ea"/>
                <a:cs typeface="Times New Roman" panose="02020603050405020304" pitchFamily="18" charset="0"/>
              </a:rPr>
              <a:t>“The LORD saw that the wickedness of man was great in the earth, and that every intention of the thoughts of his heart was only evil continually. And the LORD regretted that he had made man on the earth, and it grieved him to his heart…</a:t>
            </a:r>
          </a:p>
        </p:txBody>
      </p:sp>
    </p:spTree>
    <p:extLst>
      <p:ext uri="{BB962C8B-B14F-4D97-AF65-F5344CB8AC3E}">
        <p14:creationId xmlns:p14="http://schemas.microsoft.com/office/powerpoint/2010/main" val="1787590839"/>
      </p:ext>
    </p:extLst>
  </p:cSld>
  <p:clrMapOvr>
    <a:masterClrMapping/>
  </p:clrMapOvr>
  <mc:AlternateContent xmlns:mc="http://schemas.openxmlformats.org/markup-compatibility/2006" xmlns:p14="http://schemas.microsoft.com/office/powerpoint/2010/main">
    <mc:Choice Requires="p14">
      <p:transition spd="slow" p14:dur="1500" advTm="13000">
        <p:split orient="vert"/>
      </p:transition>
    </mc:Choice>
    <mc:Fallback xmlns="">
      <p:transition spd="slow" advTm="1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3016868-326E-6EC6-FA7F-7BFA55CE56C5}"/>
            </a:ext>
          </a:extLst>
        </p:cNvPr>
        <p:cNvGrpSpPr/>
        <p:nvPr/>
      </p:nvGrpSpPr>
      <p:grpSpPr>
        <a:xfrm>
          <a:off x="0" y="0"/>
          <a:ext cx="0" cy="0"/>
          <a:chOff x="0" y="0"/>
          <a:chExt cx="0" cy="0"/>
        </a:xfrm>
      </p:grpSpPr>
      <p:pic>
        <p:nvPicPr>
          <p:cNvPr id="3" name="Picture 2" descr="Sin Crouching At The Door -">
            <a:extLst>
              <a:ext uri="{FF2B5EF4-FFF2-40B4-BE49-F238E27FC236}">
                <a16:creationId xmlns:a16="http://schemas.microsoft.com/office/drawing/2014/main" id="{75534763-93AB-FB06-695B-BCFF33C22C5F}"/>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184850" y="1791478"/>
            <a:ext cx="9007150" cy="5066522"/>
          </a:xfrm>
          <a:prstGeom prst="rect">
            <a:avLst/>
          </a:prstGeom>
        </p:spPr>
      </p:pic>
      <p:sp>
        <p:nvSpPr>
          <p:cNvPr id="4" name="TextBox 3">
            <a:extLst>
              <a:ext uri="{FF2B5EF4-FFF2-40B4-BE49-F238E27FC236}">
                <a16:creationId xmlns:a16="http://schemas.microsoft.com/office/drawing/2014/main" id="{2108D1DF-7D3A-C7BC-D7D9-D2B989EAF749}"/>
              </a:ext>
            </a:extLst>
          </p:cNvPr>
          <p:cNvSpPr txBox="1"/>
          <p:nvPr/>
        </p:nvSpPr>
        <p:spPr>
          <a:xfrm>
            <a:off x="486068" y="683482"/>
            <a:ext cx="61678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arrington" panose="04040505050A02020702" pitchFamily="82" charset="0"/>
                <a:ea typeface="+mn-ea"/>
                <a:cs typeface="+mn-cs"/>
              </a:rPr>
              <a:t>Gen. 6:5-7</a:t>
            </a:r>
          </a:p>
        </p:txBody>
      </p:sp>
      <p:sp>
        <p:nvSpPr>
          <p:cNvPr id="5" name="TextBox 4">
            <a:extLst>
              <a:ext uri="{FF2B5EF4-FFF2-40B4-BE49-F238E27FC236}">
                <a16:creationId xmlns:a16="http://schemas.microsoft.com/office/drawing/2014/main" id="{522FD751-38B1-9035-F591-E0D3806725B6}"/>
              </a:ext>
            </a:extLst>
          </p:cNvPr>
          <p:cNvSpPr txBox="1"/>
          <p:nvPr/>
        </p:nvSpPr>
        <p:spPr>
          <a:xfrm>
            <a:off x="336777" y="2303450"/>
            <a:ext cx="8312700" cy="36009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1" u="none" strike="noStrike" kern="1200" cap="none" spc="0" normalizeH="0" baseline="0" noProof="0" dirty="0">
                <a:ln>
                  <a:noFill/>
                </a:ln>
                <a:solidFill>
                  <a:prstClr val="white"/>
                </a:solidFill>
                <a:effectLst/>
                <a:uLnTx/>
                <a:uFillTx/>
                <a:latin typeface="Georgia" panose="02040502050405020303" pitchFamily="18" charset="0"/>
                <a:ea typeface="+mn-ea"/>
                <a:cs typeface="Times New Roman" panose="02020603050405020304" pitchFamily="18" charset="0"/>
              </a:rPr>
              <a:t>So the LORD said, “I will blot out man whom I have created from the face of the land, man and animals and creeping things and birds of the heavens, for I am sorry that I have made them. ”</a:t>
            </a:r>
          </a:p>
        </p:txBody>
      </p:sp>
    </p:spTree>
    <p:extLst>
      <p:ext uri="{BB962C8B-B14F-4D97-AF65-F5344CB8AC3E}">
        <p14:creationId xmlns:p14="http://schemas.microsoft.com/office/powerpoint/2010/main" val="688811476"/>
      </p:ext>
    </p:extLst>
  </p:cSld>
  <p:clrMapOvr>
    <a:masterClrMapping/>
  </p:clrMapOvr>
  <mc:AlternateContent xmlns:mc="http://schemas.openxmlformats.org/markup-compatibility/2006" xmlns:p14="http://schemas.microsoft.com/office/powerpoint/2010/main">
    <mc:Choice Requires="p14">
      <p:transition spd="slow" p14:dur="1500" advTm="13000">
        <p:split orient="vert"/>
      </p:transition>
    </mc:Choice>
    <mc:Fallback xmlns="">
      <p:transition spd="slow" advTm="1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C3A432E-D3B1-2D0D-B4CF-7463D633DF2C}"/>
            </a:ext>
          </a:extLst>
        </p:cNvPr>
        <p:cNvGrpSpPr/>
        <p:nvPr/>
      </p:nvGrpSpPr>
      <p:grpSpPr>
        <a:xfrm>
          <a:off x="0" y="0"/>
          <a:ext cx="0" cy="0"/>
          <a:chOff x="0" y="0"/>
          <a:chExt cx="0" cy="0"/>
        </a:xfrm>
      </p:grpSpPr>
      <p:pic>
        <p:nvPicPr>
          <p:cNvPr id="8" name="Picture 7" descr="Sin Crouching At The Door -">
            <a:extLst>
              <a:ext uri="{FF2B5EF4-FFF2-40B4-BE49-F238E27FC236}">
                <a16:creationId xmlns:a16="http://schemas.microsoft.com/office/drawing/2014/main" id="{B60D1EB2-6F38-B788-FD04-920532580618}"/>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184850" y="1791478"/>
            <a:ext cx="9007150" cy="5066522"/>
          </a:xfrm>
          <a:prstGeom prst="rect">
            <a:avLst/>
          </a:prstGeom>
        </p:spPr>
      </p:pic>
      <p:sp>
        <p:nvSpPr>
          <p:cNvPr id="3" name="TextBox 2">
            <a:extLst>
              <a:ext uri="{FF2B5EF4-FFF2-40B4-BE49-F238E27FC236}">
                <a16:creationId xmlns:a16="http://schemas.microsoft.com/office/drawing/2014/main" id="{FB3FAD81-8285-13AC-075A-75045693CED4}"/>
              </a:ext>
            </a:extLst>
          </p:cNvPr>
          <p:cNvSpPr txBox="1"/>
          <p:nvPr/>
        </p:nvSpPr>
        <p:spPr>
          <a:xfrm>
            <a:off x="546097" y="763034"/>
            <a:ext cx="6898744"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mprint MT Shadow" panose="04020605060303030202" pitchFamily="82" charset="0"/>
                <a:ea typeface="+mn-ea"/>
                <a:cs typeface="Times New Roman" panose="02020603050405020304" pitchFamily="18" charset="0"/>
              </a:rPr>
              <a:t>Peter Describes Satan as a Roaring Lion Seeking to Devour</a:t>
            </a:r>
          </a:p>
        </p:txBody>
      </p:sp>
      <p:sp>
        <p:nvSpPr>
          <p:cNvPr id="6" name="TextBox 5">
            <a:extLst>
              <a:ext uri="{FF2B5EF4-FFF2-40B4-BE49-F238E27FC236}">
                <a16:creationId xmlns:a16="http://schemas.microsoft.com/office/drawing/2014/main" id="{C529CD34-225D-3D2F-BE7C-1CAC27DDCEA4}"/>
              </a:ext>
            </a:extLst>
          </p:cNvPr>
          <p:cNvSpPr txBox="1"/>
          <p:nvPr/>
        </p:nvSpPr>
        <p:spPr>
          <a:xfrm>
            <a:off x="352459" y="5334011"/>
            <a:ext cx="499529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arrington" panose="04040505050A02020702" pitchFamily="82" charset="0"/>
                <a:ea typeface="+mn-ea"/>
                <a:cs typeface="+mn-cs"/>
              </a:rPr>
              <a:t>1 Peter 5:8-9</a:t>
            </a:r>
          </a:p>
        </p:txBody>
      </p:sp>
    </p:spTree>
    <p:extLst>
      <p:ext uri="{BB962C8B-B14F-4D97-AF65-F5344CB8AC3E}">
        <p14:creationId xmlns:p14="http://schemas.microsoft.com/office/powerpoint/2010/main" val="864311218"/>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500"/>
                            </p:stCondLst>
                            <p:childTnLst>
                              <p:par>
                                <p:cTn id="9" presetID="16" presetClass="entr" presetSubtype="37" fill="hold" nodeType="afterEffect">
                                  <p:stCondLst>
                                    <p:cond delay="1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outVertical)">
                                      <p:cBhvr>
                                        <p:cTn id="1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315BCD-80C0-C10F-67E7-EF390AADAB74}"/>
            </a:ext>
          </a:extLst>
        </p:cNvPr>
        <p:cNvGrpSpPr/>
        <p:nvPr/>
      </p:nvGrpSpPr>
      <p:grpSpPr>
        <a:xfrm>
          <a:off x="0" y="0"/>
          <a:ext cx="0" cy="0"/>
          <a:chOff x="0" y="0"/>
          <a:chExt cx="0" cy="0"/>
        </a:xfrm>
      </p:grpSpPr>
      <p:pic>
        <p:nvPicPr>
          <p:cNvPr id="3" name="Picture 2" descr="Sin Crouching At The Door -">
            <a:extLst>
              <a:ext uri="{FF2B5EF4-FFF2-40B4-BE49-F238E27FC236}">
                <a16:creationId xmlns:a16="http://schemas.microsoft.com/office/drawing/2014/main" id="{AB57930A-DCDF-2869-34CC-4B024D439580}"/>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184850" y="1791478"/>
            <a:ext cx="9007150" cy="5066522"/>
          </a:xfrm>
          <a:prstGeom prst="rect">
            <a:avLst/>
          </a:prstGeom>
        </p:spPr>
      </p:pic>
      <p:sp>
        <p:nvSpPr>
          <p:cNvPr id="4" name="TextBox 3">
            <a:extLst>
              <a:ext uri="{FF2B5EF4-FFF2-40B4-BE49-F238E27FC236}">
                <a16:creationId xmlns:a16="http://schemas.microsoft.com/office/drawing/2014/main" id="{E5338E79-E4DB-9C53-AA88-53C7551C22A1}"/>
              </a:ext>
            </a:extLst>
          </p:cNvPr>
          <p:cNvSpPr txBox="1"/>
          <p:nvPr/>
        </p:nvSpPr>
        <p:spPr>
          <a:xfrm>
            <a:off x="486068" y="683482"/>
            <a:ext cx="61678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arrington" panose="04040505050A02020702" pitchFamily="82" charset="0"/>
                <a:ea typeface="+mn-ea"/>
                <a:cs typeface="+mn-cs"/>
              </a:rPr>
              <a:t>1 Peter 5:8-9</a:t>
            </a:r>
          </a:p>
        </p:txBody>
      </p:sp>
      <p:sp>
        <p:nvSpPr>
          <p:cNvPr id="5" name="TextBox 4">
            <a:extLst>
              <a:ext uri="{FF2B5EF4-FFF2-40B4-BE49-F238E27FC236}">
                <a16:creationId xmlns:a16="http://schemas.microsoft.com/office/drawing/2014/main" id="{71A69512-2D24-6142-FAC3-3C18DF9D160E}"/>
              </a:ext>
            </a:extLst>
          </p:cNvPr>
          <p:cNvSpPr txBox="1"/>
          <p:nvPr/>
        </p:nvSpPr>
        <p:spPr>
          <a:xfrm>
            <a:off x="486068" y="2816634"/>
            <a:ext cx="7567679"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1" u="none" strike="noStrike" kern="1200" cap="none" spc="0" normalizeH="0" baseline="0" noProof="0" dirty="0">
                <a:ln>
                  <a:noFill/>
                </a:ln>
                <a:solidFill>
                  <a:prstClr val="white"/>
                </a:solidFill>
                <a:effectLst/>
                <a:uLnTx/>
                <a:uFillTx/>
                <a:latin typeface="Georgia" panose="02040502050405020303" pitchFamily="18" charset="0"/>
                <a:ea typeface="+mn-ea"/>
                <a:cs typeface="Times New Roman" panose="02020603050405020304" pitchFamily="18" charset="0"/>
              </a:rPr>
              <a:t>“Be sober-minded; be watchful. Your adversary the devil prowls around like a roaring lion, seeking someone to devour. Resist him, firm in your faith… ”</a:t>
            </a:r>
          </a:p>
        </p:txBody>
      </p:sp>
    </p:spTree>
    <p:extLst>
      <p:ext uri="{BB962C8B-B14F-4D97-AF65-F5344CB8AC3E}">
        <p14:creationId xmlns:p14="http://schemas.microsoft.com/office/powerpoint/2010/main" val="1552540909"/>
      </p:ext>
    </p:extLst>
  </p:cSld>
  <p:clrMapOvr>
    <a:masterClrMapping/>
  </p:clrMapOvr>
  <mc:AlternateContent xmlns:mc="http://schemas.openxmlformats.org/markup-compatibility/2006" xmlns:p14="http://schemas.microsoft.com/office/powerpoint/2010/main">
    <mc:Choice Requires="p14">
      <p:transition spd="slow" p14:dur="1500" advTm="13000">
        <p:split orient="vert"/>
      </p:transition>
    </mc:Choice>
    <mc:Fallback xmlns="">
      <p:transition spd="slow" advTm="1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261A9C-3ADA-14B3-6D9D-FD89136272F5}"/>
            </a:ext>
          </a:extLst>
        </p:cNvPr>
        <p:cNvGrpSpPr/>
        <p:nvPr/>
      </p:nvGrpSpPr>
      <p:grpSpPr>
        <a:xfrm>
          <a:off x="0" y="0"/>
          <a:ext cx="0" cy="0"/>
          <a:chOff x="0" y="0"/>
          <a:chExt cx="0" cy="0"/>
        </a:xfrm>
      </p:grpSpPr>
      <p:pic>
        <p:nvPicPr>
          <p:cNvPr id="8" name="Picture 7" descr="Sin Crouching At The Door -">
            <a:extLst>
              <a:ext uri="{FF2B5EF4-FFF2-40B4-BE49-F238E27FC236}">
                <a16:creationId xmlns:a16="http://schemas.microsoft.com/office/drawing/2014/main" id="{2A2BDA4B-A119-67EC-83F4-820150A84C60}"/>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184850" y="1791478"/>
            <a:ext cx="9007150" cy="5066522"/>
          </a:xfrm>
          <a:prstGeom prst="rect">
            <a:avLst/>
          </a:prstGeom>
        </p:spPr>
      </p:pic>
      <p:sp>
        <p:nvSpPr>
          <p:cNvPr id="3" name="TextBox 2">
            <a:extLst>
              <a:ext uri="{FF2B5EF4-FFF2-40B4-BE49-F238E27FC236}">
                <a16:creationId xmlns:a16="http://schemas.microsoft.com/office/drawing/2014/main" id="{9928BE1E-DED9-CA03-07C1-DEDEBC85BB04}"/>
              </a:ext>
            </a:extLst>
          </p:cNvPr>
          <p:cNvSpPr txBox="1"/>
          <p:nvPr/>
        </p:nvSpPr>
        <p:spPr>
          <a:xfrm>
            <a:off x="165847" y="726872"/>
            <a:ext cx="9743263"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mprint MT Shadow" panose="04020605060303030202" pitchFamily="82" charset="0"/>
                <a:ea typeface="+mn-ea"/>
                <a:cs typeface="Times New Roman" panose="02020603050405020304" pitchFamily="18" charset="0"/>
              </a:rPr>
              <a:t>Sin is Crouching at the Door. Its Desire is to Control      and  Destroy Our Lives.     But We Can Rule Over It.</a:t>
            </a:r>
          </a:p>
        </p:txBody>
      </p:sp>
      <p:sp>
        <p:nvSpPr>
          <p:cNvPr id="6" name="TextBox 5">
            <a:extLst>
              <a:ext uri="{FF2B5EF4-FFF2-40B4-BE49-F238E27FC236}">
                <a16:creationId xmlns:a16="http://schemas.microsoft.com/office/drawing/2014/main" id="{E45A7A78-3E60-FC44-4F9B-C162FE943FE5}"/>
              </a:ext>
            </a:extLst>
          </p:cNvPr>
          <p:cNvSpPr txBox="1"/>
          <p:nvPr/>
        </p:nvSpPr>
        <p:spPr>
          <a:xfrm>
            <a:off x="93306" y="5340373"/>
            <a:ext cx="8035761"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arrington" panose="04040505050A02020702" pitchFamily="82" charset="0"/>
                <a:ea typeface="+mn-ea"/>
                <a:cs typeface="+mn-cs"/>
              </a:rPr>
              <a:t>1 Cor.10:13; James 4:7</a:t>
            </a:r>
          </a:p>
        </p:txBody>
      </p:sp>
    </p:spTree>
    <p:extLst>
      <p:ext uri="{BB962C8B-B14F-4D97-AF65-F5344CB8AC3E}">
        <p14:creationId xmlns:p14="http://schemas.microsoft.com/office/powerpoint/2010/main" val="1663689304"/>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500"/>
                            </p:stCondLst>
                            <p:childTnLst>
                              <p:par>
                                <p:cTn id="9" presetID="16" presetClass="entr" presetSubtype="37" fill="hold" nodeType="afterEffect">
                                  <p:stCondLst>
                                    <p:cond delay="1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outVertical)">
                                      <p:cBhvr>
                                        <p:cTn id="1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1E65353-672D-DF02-D1BC-796EA129CCE5}"/>
            </a:ext>
          </a:extLst>
        </p:cNvPr>
        <p:cNvGrpSpPr/>
        <p:nvPr/>
      </p:nvGrpSpPr>
      <p:grpSpPr>
        <a:xfrm>
          <a:off x="0" y="0"/>
          <a:ext cx="0" cy="0"/>
          <a:chOff x="0" y="0"/>
          <a:chExt cx="0" cy="0"/>
        </a:xfrm>
      </p:grpSpPr>
      <p:pic>
        <p:nvPicPr>
          <p:cNvPr id="3" name="Picture 2" descr="Sin Crouching At The Door -">
            <a:extLst>
              <a:ext uri="{FF2B5EF4-FFF2-40B4-BE49-F238E27FC236}">
                <a16:creationId xmlns:a16="http://schemas.microsoft.com/office/drawing/2014/main" id="{C448932F-AFF2-EEB6-6831-F4F27EBC8A1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486400" y="3086100"/>
            <a:ext cx="6705600" cy="3771900"/>
          </a:xfrm>
          <a:prstGeom prst="rect">
            <a:avLst/>
          </a:prstGeom>
        </p:spPr>
      </p:pic>
      <p:sp>
        <p:nvSpPr>
          <p:cNvPr id="4" name="TextBox 3">
            <a:extLst>
              <a:ext uri="{FF2B5EF4-FFF2-40B4-BE49-F238E27FC236}">
                <a16:creationId xmlns:a16="http://schemas.microsoft.com/office/drawing/2014/main" id="{6C821662-2B04-B309-7C01-7368F0FE6FBC}"/>
              </a:ext>
            </a:extLst>
          </p:cNvPr>
          <p:cNvSpPr txBox="1"/>
          <p:nvPr/>
        </p:nvSpPr>
        <p:spPr>
          <a:xfrm>
            <a:off x="448745" y="4000944"/>
            <a:ext cx="61678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arrington" panose="04040505050A02020702" pitchFamily="82" charset="0"/>
                <a:ea typeface="+mn-ea"/>
                <a:cs typeface="+mn-cs"/>
              </a:rPr>
              <a:t>James 4:7</a:t>
            </a:r>
          </a:p>
        </p:txBody>
      </p:sp>
      <p:sp>
        <p:nvSpPr>
          <p:cNvPr id="5" name="TextBox 4">
            <a:extLst>
              <a:ext uri="{FF2B5EF4-FFF2-40B4-BE49-F238E27FC236}">
                <a16:creationId xmlns:a16="http://schemas.microsoft.com/office/drawing/2014/main" id="{ECCECB81-8D00-554D-D26B-CAE2E07A3794}"/>
              </a:ext>
            </a:extLst>
          </p:cNvPr>
          <p:cNvSpPr txBox="1"/>
          <p:nvPr/>
        </p:nvSpPr>
        <p:spPr>
          <a:xfrm>
            <a:off x="320789" y="1297785"/>
            <a:ext cx="11550421" cy="24314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1" u="none" strike="noStrike" kern="1200" cap="none" spc="0" normalizeH="0" baseline="0" noProof="0" dirty="0">
                <a:ln>
                  <a:noFill/>
                </a:ln>
                <a:solidFill>
                  <a:prstClr val="white"/>
                </a:solidFill>
                <a:effectLst/>
                <a:uLnTx/>
                <a:uFillTx/>
                <a:latin typeface="Georgia" panose="02040502050405020303" pitchFamily="18" charset="0"/>
                <a:ea typeface="+mn-ea"/>
                <a:cs typeface="Times New Roman" panose="02020603050405020304" pitchFamily="18" charset="0"/>
              </a:rPr>
              <a:t>“God is faithful, and he will not let you be tempted beyond your ability, but with the temptation he will also provide the way of escape, that you may be able to endure it.”</a:t>
            </a:r>
          </a:p>
        </p:txBody>
      </p:sp>
      <p:sp>
        <p:nvSpPr>
          <p:cNvPr id="6" name="TextBox 5">
            <a:extLst>
              <a:ext uri="{FF2B5EF4-FFF2-40B4-BE49-F238E27FC236}">
                <a16:creationId xmlns:a16="http://schemas.microsoft.com/office/drawing/2014/main" id="{DF2AE847-7012-762D-0E4C-4F5460C677FC}"/>
              </a:ext>
            </a:extLst>
          </p:cNvPr>
          <p:cNvSpPr txBox="1"/>
          <p:nvPr/>
        </p:nvSpPr>
        <p:spPr>
          <a:xfrm>
            <a:off x="355439" y="189789"/>
            <a:ext cx="61678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arrington" panose="04040505050A02020702" pitchFamily="82" charset="0"/>
                <a:ea typeface="+mn-ea"/>
                <a:cs typeface="+mn-cs"/>
              </a:rPr>
              <a:t>1 Cor. 10:13</a:t>
            </a:r>
          </a:p>
        </p:txBody>
      </p:sp>
      <p:sp>
        <p:nvSpPr>
          <p:cNvPr id="7" name="TextBox 6">
            <a:extLst>
              <a:ext uri="{FF2B5EF4-FFF2-40B4-BE49-F238E27FC236}">
                <a16:creationId xmlns:a16="http://schemas.microsoft.com/office/drawing/2014/main" id="{3CE86DBF-35A5-8965-6E43-6D51835FBAAB}"/>
              </a:ext>
            </a:extLst>
          </p:cNvPr>
          <p:cNvSpPr txBox="1"/>
          <p:nvPr/>
        </p:nvSpPr>
        <p:spPr>
          <a:xfrm>
            <a:off x="355439" y="5229875"/>
            <a:ext cx="8741907"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1" u="none" strike="noStrike" kern="1200" cap="none" spc="0" normalizeH="0" baseline="0" noProof="0" dirty="0">
                <a:ln>
                  <a:noFill/>
                </a:ln>
                <a:solidFill>
                  <a:prstClr val="white"/>
                </a:solidFill>
                <a:effectLst/>
                <a:uLnTx/>
                <a:uFillTx/>
                <a:latin typeface="Georgia" panose="02040502050405020303" pitchFamily="18" charset="0"/>
                <a:ea typeface="+mn-ea"/>
                <a:cs typeface="Times New Roman" panose="02020603050405020304" pitchFamily="18" charset="0"/>
              </a:rPr>
              <a:t>“Submit therefore to God.  Resist the devil and he will flee from you.”</a:t>
            </a:r>
          </a:p>
        </p:txBody>
      </p:sp>
    </p:spTree>
    <p:extLst>
      <p:ext uri="{BB962C8B-B14F-4D97-AF65-F5344CB8AC3E}">
        <p14:creationId xmlns:p14="http://schemas.microsoft.com/office/powerpoint/2010/main" val="2034853804"/>
      </p:ext>
    </p:extLst>
  </p:cSld>
  <p:clrMapOvr>
    <a:masterClrMapping/>
  </p:clrMapOvr>
  <mc:AlternateContent xmlns:mc="http://schemas.openxmlformats.org/markup-compatibility/2006" xmlns:p14="http://schemas.microsoft.com/office/powerpoint/2010/main">
    <mc:Choice Requires="p14">
      <p:transition spd="slow" p14:dur="1500" advTm="18000">
        <p:split orient="vert"/>
      </p:transition>
    </mc:Choice>
    <mc:Fallback xmlns="">
      <p:transition spd="slow" advTm="1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4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8000"/>
                            </p:stCondLst>
                            <p:childTnLst>
                              <p:par>
                                <p:cTn id="13" presetID="6" presetClass="entr" presetSubtype="16" fill="hold" nodeType="afterEffect">
                                  <p:stCondLst>
                                    <p:cond delay="5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ircle(in)">
                                      <p:cBhvr>
                                        <p:cTn id="1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Georgia</vt:lpstr>
      <vt:lpstr>Harrington</vt:lpstr>
      <vt:lpstr>Imprint MT Shadow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Larry Wisdom</dc:creator>
  <cp:lastModifiedBy>Larry Wisdom</cp:lastModifiedBy>
  <cp:revision>1</cp:revision>
  <dcterms:created xsi:type="dcterms:W3CDTF">2026-07-04T22:40:04Z</dcterms:created>
  <dcterms:modified xsi:type="dcterms:W3CDTF">2026-07-04T22:40:35Z</dcterms:modified>
</cp:coreProperties>
</file>