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529" r:id="rId2"/>
    <p:sldId id="530" r:id="rId3"/>
    <p:sldId id="537" r:id="rId4"/>
    <p:sldId id="536" r:id="rId5"/>
    <p:sldId id="538" r:id="rId6"/>
    <p:sldId id="53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85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F4A503-622B-429E-8836-77FB56EDAF3D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769EB-D401-4542-9B35-52023898F4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508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2769EB-D401-4542-9B35-52023898F4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5368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56245-BB93-E30E-AB74-F743D93A60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65734B-CABE-0E24-84CD-665B6EE9BC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E7C9C-4917-EBF9-3EA5-51CC1833A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03DE2-7B8D-47A3-ABD6-E3F02D83C2E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BA133-2A55-6B15-4184-391A820DB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26E5E3-3F47-87BF-7944-1B4304B7B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53CF-18C2-480C-B791-D704CD9BE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712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72A87-4138-6A64-7DA9-40F79D589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2A79A7-F914-654F-5244-57BB2D3A50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F07B40-247C-F867-C59A-164A7841E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03DE2-7B8D-47A3-ABD6-E3F02D83C2E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B1A4A3-1A13-C02E-3BDA-951BF8381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AB49C-D6B5-10CE-2A39-085C188C1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53CF-18C2-480C-B791-D704CD9BE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884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154ACC-BFC4-7E1C-B285-58DFF6846C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13965F-9F30-B7B7-0FEB-1D15CE6AF0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790C50-95B9-E87C-9685-5023EA087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03DE2-7B8D-47A3-ABD6-E3F02D83C2E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8E7FE5-5F1C-7764-E44B-E942A3B60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8D0D07-19B8-8198-75BC-ACF76EE6A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53CF-18C2-480C-B791-D704CD9BE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966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9AFF9-F1AD-D36E-FB0A-18DA242D7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DF8B9-3808-D67E-4947-587D357BB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79A46-DB6F-3F06-F991-3AA267EA5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03DE2-7B8D-47A3-ABD6-E3F02D83C2E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B20610-1F22-91C0-A17B-6DAE6D8FD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88F0A9-613E-63C2-56DB-40C4254FC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53CF-18C2-480C-B791-D704CD9BE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100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227D3-B511-4CC0-63CB-BB89B177F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6BA025-EC10-5107-004A-2C01D57B5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EF97D3-F592-A94B-864F-B903FBB4F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03DE2-7B8D-47A3-ABD6-E3F02D83C2E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EB0F5-7683-749B-1695-0612C369B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83A0D8-A2BA-6A87-DF24-7CBD90AAA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53CF-18C2-480C-B791-D704CD9BE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711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8FC91-29DF-668F-1BCE-E863B2B0D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1F2AE-CBCC-DEAA-AA46-FE46927E17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A37E1B-F905-5BD4-C798-FDB26031B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00FEE6-A178-9A1F-A260-090A7DE66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03DE2-7B8D-47A3-ABD6-E3F02D83C2E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CE4418-4B9D-EBDB-D915-DB9848E10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829E70-DDF1-04A2-9949-4B89F65BE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53CF-18C2-480C-B791-D704CD9BE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139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93C28-A542-21DC-B172-CD94B014B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ABFEE7-EED6-7646-A970-E9D21950A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938C16-BF4D-C388-2728-B10AEF19F8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93DD52-97B5-AD64-6679-4058E9AEF0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368CB7-C009-D81A-99A4-775E6A47B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F5C0F8-8749-BDA1-B0F7-7BFE24B60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03DE2-7B8D-47A3-ABD6-E3F02D83C2E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87EB17-068F-A92C-692B-5EC1F55AA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2F2113-7A2B-9B31-C520-2A171E2E6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53CF-18C2-480C-B791-D704CD9BE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396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3EF68-5160-E6E2-D7F9-9B476D011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25A681-22CD-E6CE-FC28-B805782FB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03DE2-7B8D-47A3-ABD6-E3F02D83C2E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0B82B1-8228-1E22-FB86-F790B1E89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0E69F1-642E-B969-931A-1737C7867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53CF-18C2-480C-B791-D704CD9BE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425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E14427-4B21-A4B7-F931-A5CBD89A3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03DE2-7B8D-47A3-ABD6-E3F02D83C2E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54C15B-92D9-E6EF-AFEC-7C4248E09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95E454-81B3-07DE-8031-150779FE8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53CF-18C2-480C-B791-D704CD9BE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445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6DC7E-9C2A-DB23-7D61-DBA98B384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8EE07-4243-6175-5530-02EC0931F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FCC954-3032-ACCB-9D08-D263851011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23615C-A3BC-8A31-EDAA-B6D856031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03DE2-7B8D-47A3-ABD6-E3F02D83C2E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563D20-74A8-43A9-876C-42F1A5B9A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BC6F20-6DD1-B104-81B9-9F91E8178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53CF-18C2-480C-B791-D704CD9BE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242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006D9-7E00-F890-D6B7-614BB45A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D6EF07-AF7E-D9EC-E481-5D0F2DAA6F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58EB53-4494-16A2-3593-F96A7AF40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D7D80-2CBD-26B1-736A-96B7DAC32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03DE2-7B8D-47A3-ABD6-E3F02D83C2E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5B945C-6575-6AC9-7775-BB79016D1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605609-839B-6367-0DEE-637FAF469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53CF-18C2-480C-B791-D704CD9BE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03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4F4DEA-13DD-C7CE-11BA-3CF617918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0FEDA6-FC2C-107B-281C-080DC8CA3C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2420C6-B9F6-3B96-9627-F5253FB557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03DE2-7B8D-47A3-ABD6-E3F02D83C2E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5CB31E-4CE2-350A-FC9D-38FE0F2163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ACECFB-524F-6525-ADA5-BA497AD043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B53CF-18C2-480C-B791-D704CD9BE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067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DB970B-64B0-0B50-6C02-781C798837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8306" y="2822888"/>
            <a:ext cx="8713694" cy="4035111"/>
          </a:xfrm>
          <a:prstGeom prst="rect">
            <a:avLst/>
          </a:prstGeom>
        </p:spPr>
      </p:pic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746449" y="298580"/>
            <a:ext cx="8185692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7600" b="1" dirty="0">
                <a:solidFill>
                  <a:schemeClr val="bg1"/>
                </a:solidFill>
                <a:latin typeface="OttumHmk" panose="00000400000000000000" pitchFamily="2" charset="0"/>
                <a:cs typeface="Times New Roman" pitchFamily="18" charset="0"/>
              </a:rPr>
              <a:t>Faith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134" y="1819469"/>
            <a:ext cx="11510865" cy="5038531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sz="4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Faith comes from hearing God’s word.</a:t>
            </a:r>
          </a:p>
          <a:p>
            <a:pPr eaLnBrk="1" hangingPunct="1">
              <a:buFontTx/>
              <a:buNone/>
            </a:pPr>
            <a:endParaRPr lang="en-US" sz="1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9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So, then faith comes by hearing, and hearing by the word of God</a:t>
            </a:r>
            <a:r>
              <a:rPr lang="en-US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.”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3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Romans 10:17</a:t>
            </a:r>
            <a:endParaRPr lang="en-US" sz="4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buFontTx/>
              <a:buNone/>
            </a:pPr>
            <a:endParaRPr lang="en-US" sz="1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buFontTx/>
              <a:buNone/>
            </a:pPr>
            <a:endParaRPr lang="en-US" sz="4800" b="1" dirty="0">
              <a:solidFill>
                <a:srgbClr val="CCECFF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buFontTx/>
              <a:buNone/>
            </a:pPr>
            <a:endParaRPr lang="en-US" sz="4000" b="1" dirty="0">
              <a:solidFill>
                <a:srgbClr val="CCE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1" eaLnBrk="1" hangingPunct="1">
              <a:buFontTx/>
              <a:buNone/>
            </a:pPr>
            <a:r>
              <a:rPr lang="en-US" sz="4800" dirty="0">
                <a:solidFill>
                  <a:srgbClr val="CCE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We believe it because God said it!</a:t>
            </a:r>
          </a:p>
          <a:p>
            <a:pPr eaLnBrk="1" hangingPunct="1">
              <a:buFontTx/>
              <a:buNone/>
            </a:pPr>
            <a:endParaRPr lang="en-US" sz="4800" b="1" dirty="0">
              <a:solidFill>
                <a:srgbClr val="CCEC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8000">
        <p:split orient="vert"/>
      </p:transition>
    </mc:Choice>
    <mc:Fallback xmlns="">
      <p:transition spd="slow" advTm="18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9E5905-F9E1-9431-5AAB-663D5DFE64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8306" y="2822888"/>
            <a:ext cx="8713694" cy="4035111"/>
          </a:xfrm>
          <a:prstGeom prst="rect">
            <a:avLst/>
          </a:prstGeom>
        </p:spPr>
      </p:pic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735107" y="307910"/>
            <a:ext cx="226807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7600" b="1" dirty="0">
                <a:solidFill>
                  <a:schemeClr val="bg1"/>
                </a:solidFill>
                <a:latin typeface="OttumHmk" panose="00000400000000000000" pitchFamily="2" charset="0"/>
                <a:cs typeface="Times New Roman" pitchFamily="18" charset="0"/>
              </a:rPr>
              <a:t>Faith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4935" y="1819835"/>
            <a:ext cx="11094006" cy="4730255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sz="4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Faith is the Basis of Our Hope.</a:t>
            </a:r>
          </a:p>
          <a:p>
            <a:pPr eaLnBrk="1" hangingPunct="1">
              <a:buFontTx/>
              <a:buNone/>
            </a:pPr>
            <a:endParaRPr lang="en-US" sz="1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sz="4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“Now faith is the substance of things hoped for the evidence of things not seen.”   </a:t>
            </a:r>
            <a:r>
              <a:rPr lang="en-US" sz="4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Hebrews 11:1</a:t>
            </a:r>
            <a:endParaRPr lang="en-US" sz="4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buNone/>
            </a:pPr>
            <a:endParaRPr lang="en-US" sz="32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buNone/>
            </a:pPr>
            <a:endParaRPr lang="en-US" sz="32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buNone/>
            </a:pPr>
            <a:endParaRPr lang="en-US" sz="40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 indent="0">
              <a:buNone/>
            </a:pPr>
            <a:r>
              <a:rPr lang="en-US" sz="4800" dirty="0">
                <a:solidFill>
                  <a:srgbClr val="CCE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Hope is expectation founded in faith.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6172C2A-0CE0-7D34-50F5-80778C1DE95A}"/>
              </a:ext>
            </a:extLst>
          </p:cNvPr>
          <p:cNvSpPr txBox="1">
            <a:spLocks noChangeArrowheads="1"/>
          </p:cNvSpPr>
          <p:nvPr/>
        </p:nvSpPr>
        <p:spPr>
          <a:xfrm>
            <a:off x="2808514" y="307910"/>
            <a:ext cx="84242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ttumHmk" panose="00000400000000000000" pitchFamily="2" charset="0"/>
                <a:ea typeface="+mj-ea"/>
                <a:cs typeface="Times New Roman" pitchFamily="18" charset="0"/>
                <a:sym typeface="Wingdings" pitchFamily="2" charset="2"/>
              </a:rPr>
              <a:t>+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ttumHmk" panose="00000400000000000000" pitchFamily="2" charset="0"/>
                <a:ea typeface="+mj-ea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7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ttumHmk" panose="00000400000000000000" pitchFamily="2" charset="0"/>
                <a:ea typeface="+mj-ea"/>
                <a:cs typeface="Times New Roman" pitchFamily="18" charset="0"/>
                <a:sym typeface="Wingdings" pitchFamily="2" charset="2"/>
              </a:rPr>
              <a:t>Hope</a:t>
            </a:r>
            <a:endParaRPr kumimoji="0" lang="en-US" sz="7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ttumHmk" panose="00000400000000000000" pitchFamily="2" charset="0"/>
              <a:ea typeface="+mj-ea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8000">
        <p:split orient="vert"/>
      </p:transition>
    </mc:Choice>
    <mc:Fallback xmlns="">
      <p:transition spd="slow" advTm="18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F0FB52-4761-1803-53AB-C460F0D03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B958EB-5F4A-6195-A8C8-AFA8E4A5C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8306" y="2822888"/>
            <a:ext cx="8713694" cy="4035111"/>
          </a:xfrm>
          <a:prstGeom prst="rect">
            <a:avLst/>
          </a:prstGeom>
        </p:spPr>
      </p:pic>
      <p:sp>
        <p:nvSpPr>
          <p:cNvPr id="9220" name="Rectangle 3">
            <a:extLst>
              <a:ext uri="{FF2B5EF4-FFF2-40B4-BE49-F238E27FC236}">
                <a16:creationId xmlns:a16="http://schemas.microsoft.com/office/drawing/2014/main" id="{C52CCA47-06F5-3089-4EBB-51285EC0FD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4935" y="1819835"/>
            <a:ext cx="11094006" cy="4730255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sz="4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We Live Our Lives in Hope.</a:t>
            </a:r>
          </a:p>
          <a:p>
            <a:pPr eaLnBrk="1" hangingPunct="1">
              <a:buFontTx/>
              <a:buNone/>
            </a:pPr>
            <a:endParaRPr lang="en-US" sz="1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“In hope of eternal life which God, who cannot lie, promised before time began.”   </a:t>
            </a:r>
            <a:r>
              <a:rPr lang="en-US" sz="4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Titus 1:2</a:t>
            </a:r>
            <a:endParaRPr lang="en-US" sz="4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buNone/>
            </a:pPr>
            <a:endParaRPr lang="en-US" sz="32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buNone/>
            </a:pPr>
            <a:endParaRPr lang="en-US" sz="32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buNone/>
            </a:pPr>
            <a:endParaRPr lang="en-US" sz="40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 indent="0">
              <a:buNone/>
            </a:pPr>
            <a:r>
              <a:rPr lang="en-US" sz="4800" dirty="0">
                <a:solidFill>
                  <a:srgbClr val="CCE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Hope Anticipates God’s Promises.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47090DE-6AF5-BB96-DDD8-7F17E363D12C}"/>
              </a:ext>
            </a:extLst>
          </p:cNvPr>
          <p:cNvSpPr txBox="1">
            <a:spLocks noChangeArrowheads="1"/>
          </p:cNvSpPr>
          <p:nvPr/>
        </p:nvSpPr>
        <p:spPr>
          <a:xfrm>
            <a:off x="2808514" y="307910"/>
            <a:ext cx="84242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ttumHmk" panose="00000400000000000000" pitchFamily="2" charset="0"/>
                <a:ea typeface="+mj-ea"/>
                <a:cs typeface="Times New Roman" pitchFamily="18" charset="0"/>
                <a:sym typeface="Wingdings" pitchFamily="2" charset="2"/>
              </a:rPr>
              <a:t>+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ttumHmk" panose="00000400000000000000" pitchFamily="2" charset="0"/>
                <a:ea typeface="+mj-ea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7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ttumHmk" panose="00000400000000000000" pitchFamily="2" charset="0"/>
                <a:ea typeface="+mj-ea"/>
                <a:cs typeface="Times New Roman" pitchFamily="18" charset="0"/>
                <a:sym typeface="Wingdings" pitchFamily="2" charset="2"/>
              </a:rPr>
              <a:t>Hope</a:t>
            </a:r>
            <a:endParaRPr kumimoji="0" lang="en-US" sz="7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ttumHmk" panose="00000400000000000000" pitchFamily="2" charset="0"/>
              <a:ea typeface="+mj-ea"/>
              <a:cs typeface="Times New Roman" pitchFamily="18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5AAEC1F2-D033-87F2-54F9-2C0D4704C8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6449" y="298580"/>
            <a:ext cx="8185692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7600" b="1" dirty="0">
                <a:solidFill>
                  <a:schemeClr val="bg1"/>
                </a:solidFill>
                <a:latin typeface="OttumHmk" panose="00000400000000000000" pitchFamily="2" charset="0"/>
                <a:cs typeface="Times New Roman" pitchFamily="18" charset="0"/>
              </a:rPr>
              <a:t>Faith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720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8000">
        <p:split orient="vert"/>
      </p:transition>
    </mc:Choice>
    <mc:Fallback xmlns="">
      <p:transition spd="slow" advTm="18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BAE472-CBC6-0748-B79D-D27F7391F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1D323D-B7A6-7006-0379-4B0B72A83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8306" y="2822888"/>
            <a:ext cx="8713694" cy="4035111"/>
          </a:xfrm>
          <a:prstGeom prst="rect">
            <a:avLst/>
          </a:prstGeom>
        </p:spPr>
      </p:pic>
      <p:sp>
        <p:nvSpPr>
          <p:cNvPr id="9220" name="Rectangle 3">
            <a:extLst>
              <a:ext uri="{FF2B5EF4-FFF2-40B4-BE49-F238E27FC236}">
                <a16:creationId xmlns:a16="http://schemas.microsoft.com/office/drawing/2014/main" id="{48655238-8793-95C1-1750-5FBD8FAF3F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4934" y="1819835"/>
            <a:ext cx="11721537" cy="4730255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sz="4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We Trust God to Keep Those Promises</a:t>
            </a:r>
            <a:r>
              <a:rPr 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buFontTx/>
              <a:buNone/>
            </a:pPr>
            <a:endParaRPr lang="en-US" sz="8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85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“Let us hold fast the confession of our hope without wavering, for He who promised is faithful”</a:t>
            </a:r>
            <a:r>
              <a:rPr lang="en-US" sz="4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Heb. 10:23</a:t>
            </a:r>
            <a:endParaRPr lang="en-US" sz="4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buNone/>
            </a:pPr>
            <a:endParaRPr lang="en-US" sz="32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buNone/>
            </a:pPr>
            <a:endParaRPr lang="en-US" sz="32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buNone/>
            </a:pPr>
            <a:endParaRPr lang="en-US" sz="40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 indent="0">
              <a:buNone/>
            </a:pPr>
            <a:r>
              <a:rPr lang="en-US" sz="4800" dirty="0">
                <a:solidFill>
                  <a:srgbClr val="CCE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Hope Puts Our Trust in God.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1ACE8A1-EAAD-FB6B-87F7-084218B861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6449" y="298580"/>
            <a:ext cx="8185692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7600" b="1" dirty="0">
                <a:solidFill>
                  <a:schemeClr val="bg1"/>
                </a:solidFill>
                <a:latin typeface="OttumHmk" panose="00000400000000000000" pitchFamily="2" charset="0"/>
                <a:cs typeface="Times New Roman" pitchFamily="18" charset="0"/>
              </a:rPr>
              <a:t>Faith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F696DD7-84CF-9350-375F-1B135F359CC1}"/>
              </a:ext>
            </a:extLst>
          </p:cNvPr>
          <p:cNvSpPr txBox="1">
            <a:spLocks noChangeArrowheads="1"/>
          </p:cNvSpPr>
          <p:nvPr/>
        </p:nvSpPr>
        <p:spPr>
          <a:xfrm>
            <a:off x="2808514" y="307910"/>
            <a:ext cx="84242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ttumHmk" panose="00000400000000000000" pitchFamily="2" charset="0"/>
                <a:ea typeface="+mj-ea"/>
                <a:cs typeface="Times New Roman" pitchFamily="18" charset="0"/>
                <a:sym typeface="Wingdings" pitchFamily="2" charset="2"/>
              </a:rPr>
              <a:t>+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ttumHmk" panose="00000400000000000000" pitchFamily="2" charset="0"/>
                <a:ea typeface="+mj-ea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7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ttumHmk" panose="00000400000000000000" pitchFamily="2" charset="0"/>
                <a:ea typeface="+mj-ea"/>
                <a:cs typeface="Times New Roman" pitchFamily="18" charset="0"/>
                <a:sym typeface="Wingdings" pitchFamily="2" charset="2"/>
              </a:rPr>
              <a:t>Hope</a:t>
            </a:r>
            <a:endParaRPr kumimoji="0" lang="en-US" sz="7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ttumHmk" panose="00000400000000000000" pitchFamily="2" charset="0"/>
              <a:ea typeface="+mj-ea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87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8000">
        <p:split orient="vert"/>
      </p:transition>
    </mc:Choice>
    <mc:Fallback xmlns="">
      <p:transition spd="slow" advTm="18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0FA694-B782-1C4A-A451-8D4CFFAAE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2AF01D-3238-730E-06CF-FCFA0448E0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8306" y="2822888"/>
            <a:ext cx="8713694" cy="4035111"/>
          </a:xfrm>
          <a:prstGeom prst="rect">
            <a:avLst/>
          </a:prstGeom>
        </p:spPr>
      </p:pic>
      <p:sp>
        <p:nvSpPr>
          <p:cNvPr id="9220" name="Rectangle 3">
            <a:extLst>
              <a:ext uri="{FF2B5EF4-FFF2-40B4-BE49-F238E27FC236}">
                <a16:creationId xmlns:a16="http://schemas.microsoft.com/office/drawing/2014/main" id="{75807A24-F63F-C029-4C89-ED1CD83D6F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4934" y="1819835"/>
            <a:ext cx="11721537" cy="4730255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sz="4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Love Conquers All.</a:t>
            </a:r>
          </a:p>
          <a:p>
            <a:pPr eaLnBrk="1" hangingPunct="1">
              <a:buFontTx/>
              <a:buNone/>
            </a:pPr>
            <a:endParaRPr lang="en-US" sz="1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85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“We are more than conquerors through Him who loved us.”</a:t>
            </a:r>
            <a:r>
              <a:rPr lang="en-US" sz="4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Romans. 8:37</a:t>
            </a:r>
            <a:endParaRPr lang="en-US" sz="3200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buNone/>
            </a:pPr>
            <a:endParaRPr lang="en-US" sz="32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buNone/>
            </a:pPr>
            <a:endParaRPr lang="en-US" sz="40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buNone/>
            </a:pPr>
            <a:endParaRPr lang="en-US" sz="38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 indent="0">
              <a:buNone/>
            </a:pPr>
            <a:r>
              <a:rPr lang="en-US" sz="4800" dirty="0">
                <a:solidFill>
                  <a:srgbClr val="CCE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Love Gives Us Strength to Overcome.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A3E0169-8022-DE10-8426-5BFF5B974D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6449" y="298580"/>
            <a:ext cx="8185692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7600" b="1" dirty="0">
                <a:solidFill>
                  <a:schemeClr val="bg1"/>
                </a:solidFill>
                <a:latin typeface="OttumHmk" panose="00000400000000000000" pitchFamily="2" charset="0"/>
                <a:cs typeface="Times New Roman" pitchFamily="18" charset="0"/>
              </a:rPr>
              <a:t>Faith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68EC3BB-E044-8DA0-56EF-306864CF5FFA}"/>
              </a:ext>
            </a:extLst>
          </p:cNvPr>
          <p:cNvSpPr txBox="1">
            <a:spLocks noChangeArrowheads="1"/>
          </p:cNvSpPr>
          <p:nvPr/>
        </p:nvSpPr>
        <p:spPr>
          <a:xfrm>
            <a:off x="2808514" y="307910"/>
            <a:ext cx="29857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ttumHmk" panose="00000400000000000000" pitchFamily="2" charset="0"/>
                <a:ea typeface="+mj-ea"/>
                <a:cs typeface="Times New Roman" pitchFamily="18" charset="0"/>
                <a:sym typeface="Wingdings" pitchFamily="2" charset="2"/>
              </a:rPr>
              <a:t>+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ttumHmk" panose="00000400000000000000" pitchFamily="2" charset="0"/>
                <a:ea typeface="+mj-ea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7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ttumHmk" panose="00000400000000000000" pitchFamily="2" charset="0"/>
                <a:ea typeface="+mj-ea"/>
                <a:cs typeface="Times New Roman" pitchFamily="18" charset="0"/>
                <a:sym typeface="Wingdings" pitchFamily="2" charset="2"/>
              </a:rPr>
              <a:t>Hope</a:t>
            </a:r>
            <a:endParaRPr kumimoji="0" lang="en-US" sz="7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ttumHmk" panose="00000400000000000000" pitchFamily="2" charset="0"/>
              <a:ea typeface="+mj-ea"/>
              <a:cs typeface="Times New Roman" pitchFamily="18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8412803-9CA1-E4B0-0D3D-A85FD1F07054}"/>
              </a:ext>
            </a:extLst>
          </p:cNvPr>
          <p:cNvSpPr txBox="1">
            <a:spLocks noChangeArrowheads="1"/>
          </p:cNvSpPr>
          <p:nvPr/>
        </p:nvSpPr>
        <p:spPr>
          <a:xfrm>
            <a:off x="5682343" y="307910"/>
            <a:ext cx="555043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ttumHmk" panose="00000400000000000000" pitchFamily="2" charset="0"/>
                <a:ea typeface="+mj-ea"/>
                <a:cs typeface="Times New Roman" pitchFamily="18" charset="0"/>
                <a:sym typeface="Wingdings" pitchFamily="2" charset="2"/>
              </a:rPr>
              <a:t>+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ttumHmk" panose="00000400000000000000" pitchFamily="2" charset="0"/>
                <a:ea typeface="+mj-ea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7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ttumHmk" panose="00000400000000000000" pitchFamily="2" charset="0"/>
                <a:ea typeface="+mj-ea"/>
                <a:cs typeface="Times New Roman" pitchFamily="18" charset="0"/>
                <a:sym typeface="Wingdings" pitchFamily="2" charset="2"/>
              </a:rPr>
              <a:t>Love</a:t>
            </a:r>
            <a:endParaRPr kumimoji="0" lang="en-US" sz="7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ttumHmk" panose="00000400000000000000" pitchFamily="2" charset="0"/>
              <a:ea typeface="+mj-ea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260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9000">
        <p:split orient="vert"/>
      </p:transition>
    </mc:Choice>
    <mc:Fallback xmlns="">
      <p:transition spd="slow" advTm="19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0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D0E919-F850-7343-B9C6-2AAFDB584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8306" y="2822888"/>
            <a:ext cx="8713694" cy="4035111"/>
          </a:xfrm>
          <a:prstGeom prst="rect">
            <a:avLst/>
          </a:prstGeom>
        </p:spPr>
      </p:pic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4396" y="2645386"/>
            <a:ext cx="12166898" cy="403511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FAITH makes all things possible.</a:t>
            </a:r>
          </a:p>
          <a:p>
            <a:pPr marL="0" indent="0" algn="ctr">
              <a:buNone/>
            </a:pPr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HOPE makes all things brighter.</a:t>
            </a:r>
          </a:p>
          <a:p>
            <a:pPr marL="0" indent="0" algn="ctr">
              <a:buNone/>
            </a:pPr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LOVE conquers all.</a:t>
            </a:r>
            <a:endParaRPr lang="en-US" sz="5400" i="1" dirty="0">
              <a:solidFill>
                <a:schemeClr val="bg1"/>
              </a:solidFill>
              <a:latin typeface="Georgia" panose="02040502050405020303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4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4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52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4700" i="1" dirty="0">
                <a:solidFill>
                  <a:schemeClr val="bg1"/>
                </a:solidFill>
                <a:latin typeface="Georgia" panose="02040502050405020303" pitchFamily="18" charset="0"/>
                <a:cs typeface="Times New Roman" pitchFamily="18" charset="0"/>
              </a:rPr>
              <a:t>Abide in these things and they will abide  </a:t>
            </a:r>
            <a:r>
              <a:rPr lang="en-US" sz="47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with you! 	</a:t>
            </a:r>
          </a:p>
        </p:txBody>
      </p:sp>
      <p:sp>
        <p:nvSpPr>
          <p:cNvPr id="13316" name="WordArt 5"/>
          <p:cNvSpPr>
            <a:spLocks noChangeArrowheads="1" noChangeShapeType="1" noTextEdit="1"/>
          </p:cNvSpPr>
          <p:nvPr/>
        </p:nvSpPr>
        <p:spPr bwMode="auto">
          <a:xfrm>
            <a:off x="2366684" y="537882"/>
            <a:ext cx="6777316" cy="112417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9525">
                  <a:noFill/>
                  <a:round/>
                  <a:headEnd/>
                  <a:tailEnd/>
                </a:ln>
                <a:solidFill>
                  <a:srgbClr val="4472C4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Three Things that ABIDE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2000">
        <p:split orient="vert"/>
      </p:transition>
    </mc:Choice>
    <mc:Fallback xmlns="">
      <p:transition spd="slow" advTm="2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3.8|4.9|4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212</Words>
  <Application>Microsoft Office PowerPoint</Application>
  <PresentationFormat>Widescreen</PresentationFormat>
  <Paragraphs>54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Georgia</vt:lpstr>
      <vt:lpstr>OttumHmk</vt:lpstr>
      <vt:lpstr>Times New Roman</vt:lpstr>
      <vt:lpstr>Office Theme</vt:lpstr>
      <vt:lpstr>Faith</vt:lpstr>
      <vt:lpstr>Faith</vt:lpstr>
      <vt:lpstr>Faith</vt:lpstr>
      <vt:lpstr>Faith</vt:lpstr>
      <vt:lpstr>Faith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Larry Wisdom</dc:creator>
  <cp:lastModifiedBy>Larry Wisdom</cp:lastModifiedBy>
  <cp:revision>3</cp:revision>
  <dcterms:created xsi:type="dcterms:W3CDTF">2026-08-01T14:09:26Z</dcterms:created>
  <dcterms:modified xsi:type="dcterms:W3CDTF">2026-08-01T21:45:14Z</dcterms:modified>
</cp:coreProperties>
</file>