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088" r:id="rId2"/>
    <p:sldId id="1065" r:id="rId3"/>
    <p:sldId id="1089" r:id="rId4"/>
    <p:sldId id="1090" r:id="rId5"/>
    <p:sldId id="1091" r:id="rId6"/>
    <p:sldId id="109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828A9-9D2F-27F8-96CF-E2B53302F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E53E54-DB92-B400-E25A-28EE5AB6A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15F8F-22DD-E8AA-A34E-4D0E439E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A8590-255C-61B4-0964-00030406F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B3E0F-EEA7-2F5C-8E5C-6111051D6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4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74766-25D3-EFDC-1232-590351ACA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8346E4-27F7-FE5B-BFEC-86B556FBD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E6C27-B30C-0663-257A-3F5EE0FAA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A18A6-F5FE-E6B0-6CF9-99826D5FC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22CBE-85B5-0F2C-0CD9-E944E668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87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B4504C-94E3-4FF3-254D-52E03678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BE434-C9C3-6FA5-00F9-A989EBA6B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E5A58-5E07-0F6C-BB79-DF85261D6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66D87-C879-7649-1B4D-59F81590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0915F-6D6F-6C79-DD29-2475D7BA2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45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ECC1C-0A64-6190-EF24-6840382BC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42446-44C4-CC7E-9561-303B6BA6A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08C92-6BAC-ED20-9584-E6C1BFC7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AF1F5-365F-09F2-AA2F-1E7F635D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600D3-E3CF-8221-FCFC-039E2B95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5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97B1-57A9-7DAF-F19D-E729B530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1FE6-76A3-ED86-433C-2A30DB629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4A197-7BB9-0469-D500-9B4BA07E1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694F6-2D32-E916-6499-6CA377F9C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45316-E1A0-2B20-0BCF-513C02A2B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9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3E2DC-AD20-DF67-0820-11DA7B2D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3301F-4772-0BE3-CA1B-AB053383B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25C29-4C35-E984-235D-821B41375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099EC-EF5C-21DA-A53F-D56A2D99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C4A5C-7749-4BDF-D13D-E4532EEA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7A308-723B-DFD6-F63B-645752F47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565ED-93A2-FE7C-BE4E-D549B13B0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5BF2D-AC9A-C818-379E-DA8D47B44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C2072-85C2-5C04-F7A4-3EFE1A799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FDE265-BE3B-9F81-C9F2-DE19440942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EFFDC4-B080-3D5C-0EAD-626B5D616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9942D6-18C5-68D2-C8C4-C61352B97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8065BD-D0EB-3EDB-06A2-7C815431E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7628B3-09FF-0A1D-4E3E-28163E63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4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62DD4-147A-84E7-665F-95B0513DE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B872D8-24F6-7C04-E3A3-307EAE999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DA8F2-04E7-0CE7-E85B-4080A4E6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ED2044-1402-873D-BBF8-8D6F4F72B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7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3DA692-1A2E-B68C-659B-46462A759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0963DB-E0BA-1585-BE54-22A078289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8D442-575B-D8E5-7CF0-50CD51694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8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C5E01-412A-D2A1-4C80-0573E7D37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2B3E1-36B4-0F76-C7B2-0BAE89A47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06100-7F15-BAA7-7FFA-D26F3B15C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AA28F-792B-CF61-06E2-FCAA4E0A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1BA970-FEF4-3728-D7E3-0B545D007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4E241D-B4EB-5FD1-5DE6-4BF626608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27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264B4-299C-9C80-74CB-50DAB1F37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C4F728-D93B-B441-5109-422DA7B03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FBB5E-FEC5-77C7-4BA6-FDB33AED9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A2089-27BC-0EF4-F99C-EAB29B98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4EAD6-B95A-79EB-6AAD-C589C4804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692D18-C9A8-0419-3949-4988D507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8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219740-4294-D7DF-BC25-8D13DA55C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0C8CE-C997-4EF3-5BAF-8A846EAE5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44AA-595E-8F8A-7A22-F994767F0D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9CC2-5EBD-453F-98E6-7952192CBF19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25AEA-3699-9603-40CA-0EDD96ED8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5A65A-1442-BBDA-6E47-45D00DBFA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7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4D130-8790-26D6-8F70-ECD04C5C0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11513FAB-995A-A3EA-ACB4-4D63906E7D7F}"/>
              </a:ext>
            </a:extLst>
          </p:cNvPr>
          <p:cNvSpPr txBox="1"/>
          <p:nvPr/>
        </p:nvSpPr>
        <p:spPr>
          <a:xfrm>
            <a:off x="320351" y="2208469"/>
            <a:ext cx="11700587" cy="227119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Ch</a:t>
            </a:r>
            <a:r>
              <a:rPr lang="en-US" sz="7200" kern="1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rist</a:t>
            </a:r>
            <a:r>
              <a:rPr lang="en-US" sz="7200" kern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           My Lord</a:t>
            </a:r>
            <a:endParaRPr kumimoji="0" lang="en-US" sz="7200" b="0" i="0" u="none" strike="noStrike" kern="14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avie" panose="040408050508090206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88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9000">
        <p:split orient="vert"/>
      </p:transition>
    </mc:Choice>
    <mc:Fallback>
      <p:transition spd="slow" advTm="9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9E62F-21A5-F24F-D2B3-D247FB3BC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8F9D1199-14FC-83CD-3D46-AB22259E26F4}"/>
              </a:ext>
            </a:extLst>
          </p:cNvPr>
          <p:cNvSpPr txBox="1"/>
          <p:nvPr/>
        </p:nvSpPr>
        <p:spPr>
          <a:xfrm>
            <a:off x="83976" y="277032"/>
            <a:ext cx="11700587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 Focus Changes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AD0577-B078-8F2E-5515-C7B57CFABFB9}"/>
              </a:ext>
            </a:extLst>
          </p:cNvPr>
          <p:cNvSpPr txBox="1"/>
          <p:nvPr/>
        </p:nvSpPr>
        <p:spPr>
          <a:xfrm>
            <a:off x="223935" y="5657638"/>
            <a:ext cx="6123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Philippians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1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:21-22</a:t>
            </a:r>
          </a:p>
        </p:txBody>
      </p:sp>
      <p:pic>
        <p:nvPicPr>
          <p:cNvPr id="8" name="Picture 7" descr="Figure Praying - Clipart for PowerPoint">
            <a:extLst>
              <a:ext uri="{FF2B5EF4-FFF2-40B4-BE49-F238E27FC236}">
                <a16:creationId xmlns:a16="http://schemas.microsoft.com/office/drawing/2014/main" id="{1B3618DC-6942-9606-D2C9-B8111B37549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8335" y="3275045"/>
            <a:ext cx="3043665" cy="35829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2027801-9FFE-83D7-783E-0703355826C7}"/>
              </a:ext>
            </a:extLst>
          </p:cNvPr>
          <p:cNvSpPr txBox="1"/>
          <p:nvPr/>
        </p:nvSpPr>
        <p:spPr>
          <a:xfrm>
            <a:off x="223935" y="2435753"/>
            <a:ext cx="1156062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</a:t>
            </a: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… </a:t>
            </a: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but that with all boldness, as always, so now also Christ shall be magnified in my body, whether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by life, or by death. For to me to live is Christ,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and to die is gain.”</a:t>
            </a: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772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15000">
        <p:split orient="vert"/>
      </p:transition>
    </mc:Choice>
    <mc:Fallback>
      <p:transition spd="slow" advTm="1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C4515-BD4D-8B74-1B71-953514851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1FE18CFC-92EE-58EE-07DF-12095898C1E1}"/>
              </a:ext>
            </a:extLst>
          </p:cNvPr>
          <p:cNvSpPr txBox="1"/>
          <p:nvPr/>
        </p:nvSpPr>
        <p:spPr>
          <a:xfrm>
            <a:off x="83976" y="277032"/>
            <a:ext cx="11700587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400" kern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Will Not Serve Sin</a:t>
            </a:r>
            <a:endParaRPr kumimoji="0" lang="en-US" sz="6400" b="0" i="0" u="none" strike="noStrike" kern="14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avie" panose="040408050508090206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011FFE-F61F-DE92-DD09-C594A1985F70}"/>
              </a:ext>
            </a:extLst>
          </p:cNvPr>
          <p:cNvSpPr txBox="1"/>
          <p:nvPr/>
        </p:nvSpPr>
        <p:spPr>
          <a:xfrm>
            <a:off x="-189723" y="5828315"/>
            <a:ext cx="6123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Romans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13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:13-14</a:t>
            </a:r>
          </a:p>
        </p:txBody>
      </p:sp>
      <p:pic>
        <p:nvPicPr>
          <p:cNvPr id="8" name="Picture 7" descr="Figure Praying - Clipart for PowerPoint">
            <a:extLst>
              <a:ext uri="{FF2B5EF4-FFF2-40B4-BE49-F238E27FC236}">
                <a16:creationId xmlns:a16="http://schemas.microsoft.com/office/drawing/2014/main" id="{7BC3AC44-AE3E-D524-3359-F72FB52EB23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8335" y="3275045"/>
            <a:ext cx="3043665" cy="35829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C48307F-526C-A6DA-D8DB-F8DDFFC6629F}"/>
              </a:ext>
            </a:extLst>
          </p:cNvPr>
          <p:cNvSpPr txBox="1"/>
          <p:nvPr/>
        </p:nvSpPr>
        <p:spPr>
          <a:xfrm>
            <a:off x="315686" y="2118513"/>
            <a:ext cx="11560628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“Let us walk becomingly, as in the day; not in </a:t>
            </a:r>
            <a:r>
              <a:rPr lang="en-US" sz="3800" i="1" dirty="0" err="1">
                <a:solidFill>
                  <a:srgbClr val="000000"/>
                </a:solidFill>
                <a:latin typeface="Georgia" panose="02040502050405020303" pitchFamily="18" charset="0"/>
              </a:rPr>
              <a:t>revelling</a:t>
            </a: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 and drunkenness, not in chambering and wantonness, not in strife and jealousy. But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put ye on the Lord Jesus Christ, and make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not provision for the flesh, to fulfil the lusts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thereof</a:t>
            </a: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.”</a:t>
            </a: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589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16000">
        <p:split orient="vert"/>
      </p:transition>
    </mc:Choice>
    <mc:Fallback>
      <p:transition spd="slow" advTm="16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3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67222-D2DF-A79F-B6D7-E1E2DD43E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48187004-A156-1D8E-8400-44A54EE8F254}"/>
              </a:ext>
            </a:extLst>
          </p:cNvPr>
          <p:cNvSpPr txBox="1"/>
          <p:nvPr/>
        </p:nvSpPr>
        <p:spPr>
          <a:xfrm>
            <a:off x="83976" y="277032"/>
            <a:ext cx="12108024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400" kern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Will Have Peace</a:t>
            </a:r>
            <a:endParaRPr kumimoji="0" lang="en-US" sz="6400" b="0" i="0" u="none" strike="noStrike" kern="14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avie" panose="040408050508090206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E7819A-8DA6-5C11-492F-05A85BCFE175}"/>
              </a:ext>
            </a:extLst>
          </p:cNvPr>
          <p:cNvSpPr txBox="1"/>
          <p:nvPr/>
        </p:nvSpPr>
        <p:spPr>
          <a:xfrm>
            <a:off x="218493" y="5809655"/>
            <a:ext cx="5850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noProof="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Matthew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11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:28-30</a:t>
            </a:r>
          </a:p>
        </p:txBody>
      </p:sp>
      <p:pic>
        <p:nvPicPr>
          <p:cNvPr id="8" name="Picture 7" descr="Figure Praying - Clipart for PowerPoint">
            <a:extLst>
              <a:ext uri="{FF2B5EF4-FFF2-40B4-BE49-F238E27FC236}">
                <a16:creationId xmlns:a16="http://schemas.microsoft.com/office/drawing/2014/main" id="{9DFF1A6B-5F8E-4BA1-C5C9-BE7F4C270B5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8335" y="3275045"/>
            <a:ext cx="3043665" cy="35829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CAF7A68-B5A3-B58C-2AE2-9214402CBDB1}"/>
              </a:ext>
            </a:extLst>
          </p:cNvPr>
          <p:cNvSpPr txBox="1"/>
          <p:nvPr/>
        </p:nvSpPr>
        <p:spPr>
          <a:xfrm>
            <a:off x="261258" y="2118513"/>
            <a:ext cx="11615056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“Come unto me, all ye that labor and are heavy laden, and I will give you rest. Take my yoke upon you, and learn of  me;  for I am meek and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lowly in heart: and ye shall find rest unto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your souls. For my yoke is easy, and my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burden is light.”</a:t>
            </a: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54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16000">
        <p:split orient="vert"/>
      </p:transition>
    </mc:Choice>
    <mc:Fallback>
      <p:transition spd="slow" advTm="16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3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B0922-5C08-F341-0631-1D8C505B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0F7298B0-D1A3-FD9C-123E-9B424A0FE209}"/>
              </a:ext>
            </a:extLst>
          </p:cNvPr>
          <p:cNvSpPr txBox="1"/>
          <p:nvPr/>
        </p:nvSpPr>
        <p:spPr>
          <a:xfrm>
            <a:off x="83976" y="277032"/>
            <a:ext cx="12108024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400" kern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Will Work for Jesus</a:t>
            </a:r>
            <a:endParaRPr kumimoji="0" lang="en-US" sz="6400" b="0" i="0" u="none" strike="noStrike" kern="14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avie" panose="040408050508090206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85BF81-3A69-E825-958D-133443381FBD}"/>
              </a:ext>
            </a:extLst>
          </p:cNvPr>
          <p:cNvSpPr txBox="1"/>
          <p:nvPr/>
        </p:nvSpPr>
        <p:spPr>
          <a:xfrm>
            <a:off x="218493" y="5809655"/>
            <a:ext cx="6079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1 Corinthians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15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:58</a:t>
            </a:r>
          </a:p>
        </p:txBody>
      </p:sp>
      <p:pic>
        <p:nvPicPr>
          <p:cNvPr id="8" name="Picture 7" descr="Figure Praying - Clipart for PowerPoint">
            <a:extLst>
              <a:ext uri="{FF2B5EF4-FFF2-40B4-BE49-F238E27FC236}">
                <a16:creationId xmlns:a16="http://schemas.microsoft.com/office/drawing/2014/main" id="{B6AF51AF-AA44-5EC1-4010-BEDE16CC90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8335" y="3275045"/>
            <a:ext cx="3043665" cy="35829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C10CB5A-3F4E-42A9-33BC-17E0C3FD8855}"/>
              </a:ext>
            </a:extLst>
          </p:cNvPr>
          <p:cNvSpPr txBox="1"/>
          <p:nvPr/>
        </p:nvSpPr>
        <p:spPr>
          <a:xfrm>
            <a:off x="288472" y="2635087"/>
            <a:ext cx="11615056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“Therefore, my beloved brothers, be steadfast, immovable, always abounding in the work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of the Lord, knowing that in the Lord </a:t>
            </a:r>
          </a:p>
          <a:p>
            <a:pPr lvl="0" algn="just">
              <a:defRPr/>
            </a:pPr>
            <a:r>
              <a:rPr lang="en-US" sz="3800" i="1" dirty="0">
                <a:solidFill>
                  <a:srgbClr val="000000"/>
                </a:solidFill>
                <a:latin typeface="Georgia" panose="02040502050405020303" pitchFamily="18" charset="0"/>
              </a:rPr>
              <a:t>your labor is not in vain.”</a:t>
            </a: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437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15000">
        <p:split orient="vert"/>
      </p:transition>
    </mc:Choice>
    <mc:Fallback>
      <p:transition spd="slow" advTm="1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D6344-BE31-E2B4-F797-8458EDEAE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E45FC3F9-8055-67D2-9A00-71DD633C6E3E}"/>
              </a:ext>
            </a:extLst>
          </p:cNvPr>
          <p:cNvSpPr txBox="1"/>
          <p:nvPr/>
        </p:nvSpPr>
        <p:spPr>
          <a:xfrm>
            <a:off x="83976" y="277032"/>
            <a:ext cx="12108024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400" kern="1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vie" panose="040408050508090206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Will Reap My Eternal Reward</a:t>
            </a:r>
            <a:endParaRPr kumimoji="0" lang="en-US" sz="6400" b="0" i="0" u="none" strike="noStrike" kern="14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avie" panose="040408050508090206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5C1795-A706-25AB-BF3C-4DBB2C4DF41C}"/>
              </a:ext>
            </a:extLst>
          </p:cNvPr>
          <p:cNvSpPr txBox="1"/>
          <p:nvPr/>
        </p:nvSpPr>
        <p:spPr>
          <a:xfrm>
            <a:off x="-182723" y="5790994"/>
            <a:ext cx="4157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James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sz="5400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1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cs typeface="Arial" panose="020B0604020202020204" pitchFamily="34" charset="0"/>
              </a:rPr>
              <a:t>:12</a:t>
            </a:r>
          </a:p>
        </p:txBody>
      </p:sp>
      <p:pic>
        <p:nvPicPr>
          <p:cNvPr id="8" name="Picture 7" descr="Figure Praying - Clipart for PowerPoint">
            <a:extLst>
              <a:ext uri="{FF2B5EF4-FFF2-40B4-BE49-F238E27FC236}">
                <a16:creationId xmlns:a16="http://schemas.microsoft.com/office/drawing/2014/main" id="{7BDE772F-51E8-D31D-EB1B-4C78796C55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8335" y="3275045"/>
            <a:ext cx="3043665" cy="35829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AC481A0-6C7F-D2DA-C64D-996C39707643}"/>
              </a:ext>
            </a:extLst>
          </p:cNvPr>
          <p:cNvSpPr txBox="1"/>
          <p:nvPr/>
        </p:nvSpPr>
        <p:spPr>
          <a:xfrm>
            <a:off x="270977" y="2911246"/>
            <a:ext cx="11734021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700" i="1" dirty="0">
                <a:solidFill>
                  <a:srgbClr val="000000"/>
                </a:solidFill>
                <a:latin typeface="Georgia" panose="02040502050405020303" pitchFamily="18" charset="0"/>
              </a:rPr>
              <a:t>“Blessed is the man who remains steadfast under </a:t>
            </a:r>
          </a:p>
          <a:p>
            <a:pPr lvl="0" algn="just">
              <a:defRPr/>
            </a:pPr>
            <a:r>
              <a:rPr lang="en-US" sz="3700" i="1" dirty="0">
                <a:solidFill>
                  <a:srgbClr val="000000"/>
                </a:solidFill>
                <a:latin typeface="Georgia" panose="02040502050405020303" pitchFamily="18" charset="0"/>
              </a:rPr>
              <a:t>trial, for when he has stood the test he will </a:t>
            </a:r>
          </a:p>
          <a:p>
            <a:pPr lvl="0" algn="just">
              <a:defRPr/>
            </a:pPr>
            <a:r>
              <a:rPr lang="en-US" sz="3700" i="1" dirty="0">
                <a:solidFill>
                  <a:srgbClr val="000000"/>
                </a:solidFill>
                <a:latin typeface="Georgia" panose="02040502050405020303" pitchFamily="18" charset="0"/>
              </a:rPr>
              <a:t>receive the crown of life, which God has </a:t>
            </a:r>
          </a:p>
          <a:p>
            <a:pPr lvl="0" algn="just">
              <a:defRPr/>
            </a:pPr>
            <a:r>
              <a:rPr lang="en-US" sz="3700" i="1" dirty="0">
                <a:solidFill>
                  <a:srgbClr val="000000"/>
                </a:solidFill>
                <a:latin typeface="Georgia" panose="02040502050405020303" pitchFamily="18" charset="0"/>
              </a:rPr>
              <a:t>promised to those who love him.”</a:t>
            </a:r>
            <a:endParaRPr kumimoji="0" lang="en-US" sz="37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181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16000">
        <p:split orient="vert"/>
      </p:transition>
    </mc:Choice>
    <mc:Fallback>
      <p:transition spd="slow" advTm="16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3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271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Candara</vt:lpstr>
      <vt:lpstr>Georgia</vt:lpstr>
      <vt:lpstr>Ravie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Larry Wisdom</dc:creator>
  <cp:lastModifiedBy>Larry Wisdom</cp:lastModifiedBy>
  <cp:revision>5</cp:revision>
  <dcterms:created xsi:type="dcterms:W3CDTF">2026-06-13T14:18:34Z</dcterms:created>
  <dcterms:modified xsi:type="dcterms:W3CDTF">2026-08-22T00:58:28Z</dcterms:modified>
</cp:coreProperties>
</file>