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110" r:id="rId2"/>
    <p:sldId id="1133" r:id="rId3"/>
    <p:sldId id="1066" r:id="rId4"/>
    <p:sldId id="1134" r:id="rId5"/>
    <p:sldId id="1126" r:id="rId6"/>
    <p:sldId id="1131" r:id="rId7"/>
    <p:sldId id="1135" r:id="rId8"/>
    <p:sldId id="1129" r:id="rId9"/>
    <p:sldId id="1138" r:id="rId10"/>
    <p:sldId id="1139" r:id="rId11"/>
    <p:sldId id="113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84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800C6-5302-FA9E-EE81-ABC71A60B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872B51-17EC-E018-1A00-4DC6F6B88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05D02-A1D4-A59A-81CF-CC7511C83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F528D-AF40-B3AD-1459-A85DE2A39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1B9B7-D37F-BFF8-D3AC-B75FA199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51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25399-982B-EA7C-D7DC-057AD6353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6EAFF9-B804-2E3F-72C9-220F9002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80FB5-C9F1-06C0-CC76-04870327A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3765A-95C0-8B30-B389-4E052709D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361D9-F643-0506-8FC9-18A6BEAB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3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2072FB-117E-B272-7902-2C4D4C734C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E15AAD-AE2C-28B9-AE77-32C77E78F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A624A-0564-8245-787B-4BDFDD3F7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07A5A-BEE4-F1EB-2111-154D71EA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24FAA-0AE9-A6BA-0492-513E0D580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9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3487B-8260-CB4F-4B6B-15F246498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8AEAA-B6B1-7DD9-DD38-6A413677E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1A581-FFA6-6896-FDF9-6D346836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5B9DB-7327-C5BD-3833-5C842535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D1025-435B-0FF4-77EF-6EB2FD5B2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5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E2CCB-2818-106D-6B8D-67A040CF4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555AF5-AF89-29AE-A721-4BF8F21AC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D4446-BE72-ACED-73C6-3A91522B7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DDCF8-F7AA-31AB-AD90-E6431A3A7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66DBB-8DB1-0627-B9C7-71F420492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2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1186A-36BB-5313-0086-FAA023CFF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3C3E-472D-32DE-2CC4-DA8552951B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4F4970-9CA5-6A16-EA4C-74D131362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A36EAC-E245-A86E-CEDA-D4ED3CD4A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DE6A7-4698-B55D-1423-67DF29604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9C38BC-A310-32AF-7FB3-43DCFC62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2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3E643-5F9F-53D5-A64F-FAC63CBC6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05C34-0E73-C9F4-0D2D-DD5BE57BC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CDE866-A9CF-CBAF-4022-52B983CC1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DA5D5C-8EA9-8D95-20A7-41F5EA63C2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39046-EE1D-465E-5035-DF1ED17B4E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DCB53F-84CE-0489-6890-7A38EF676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B34953-2002-3884-E12B-34D98B0C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4835F7-84CC-523C-3D49-A126B225A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4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F3420-3D90-6AFE-AB09-88F6CBC14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043924-2F8B-9F35-4DBE-50AEAC117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664F5A-2806-EE48-15E8-BD1118209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E9F18-4029-2709-3B5E-EA6CF7190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6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7ECDD7-9A31-B186-5913-E2DFBA60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EBD3E8-24A9-C55C-04A1-790BDA8C2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4E11B-5710-7D60-071E-0FF9EF824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2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30C46-AEB9-6A8C-8F4F-417328E33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8DD41-B9CC-B4D0-2FCA-50BDB1673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818796-4824-3CE9-BE15-21C9AAF06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447231-852D-CC91-539D-39CB61A6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DB02D-D1DB-740A-A1D4-579E92DF4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16CC4-D0E6-EB66-30F1-A7A81725C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84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03F21-12F9-8F30-5A4B-DE908EBD4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46E976-325D-97FA-1303-4BB42720B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CA9DA-6A3F-3979-0903-3B250E105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1F770-EF63-6256-6EA2-FC18D5E6D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62496-0A05-426A-0A61-677CC486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B85C0-5B77-52F0-E2D0-027A5AAE0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97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EBF35B-CC68-8728-27A4-D29DD18A3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5F80A-8B9A-DD7A-08DC-37F111EBF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68867-5AAA-CECF-1565-109EFEBCA1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21DA6-DBA6-4DFA-8823-175687227F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0C0FC-787F-AEC8-484C-59D9142C0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73FB9-D4B1-4B92-799C-0E666A8CA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A925B-7181-44EE-8F1F-D92BE5045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0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6FCE43-F3E7-8F55-9A11-1A1F04FFD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1DD7EB-3A84-D18F-38E4-CD455D90C2BA}"/>
              </a:ext>
            </a:extLst>
          </p:cNvPr>
          <p:cNvSpPr txBox="1"/>
          <p:nvPr/>
        </p:nvSpPr>
        <p:spPr>
          <a:xfrm>
            <a:off x="787195" y="2059394"/>
            <a:ext cx="774093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Who is Man               To God?</a:t>
            </a:r>
          </a:p>
        </p:txBody>
      </p:sp>
      <p:pic>
        <p:nvPicPr>
          <p:cNvPr id="4" name="Picture 3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21ECE3C4-6C20-E3E1-7F8C-908FCAF6E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20BCFA-7B6A-F6DA-DBC2-0026FD632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6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Tm="10000">
        <p:split orient="vert"/>
      </p:transition>
    </mc:Choice>
    <mc:Fallback xmlns="">
      <p:transition spd="slow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2BAE2E-0B00-AA35-0041-AEDAC16C5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15143F-38D6-240A-C5D5-C35580E166C4}"/>
              </a:ext>
            </a:extLst>
          </p:cNvPr>
          <p:cNvSpPr txBox="1"/>
          <p:nvPr/>
        </p:nvSpPr>
        <p:spPr>
          <a:xfrm>
            <a:off x="808492" y="1928120"/>
            <a:ext cx="774093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Praise the Lord I Am His Child!</a:t>
            </a:r>
          </a:p>
        </p:txBody>
      </p:sp>
      <p:pic>
        <p:nvPicPr>
          <p:cNvPr id="4" name="Picture 3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5563D51F-BFB4-D0D4-10A7-F61E77950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0F2B3B-AA51-874F-4EA7-43FF6D529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Tm="9000">
        <p:split orient="vert"/>
      </p:transition>
    </mc:Choice>
    <mc:Fallback xmlns="">
      <p:transition spd="slow" advTm="9000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F7896E-A184-4317-4366-798912572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1094CEA-2950-444A-469E-75CCA9856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7" y="730622"/>
            <a:ext cx="940248" cy="138952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9CFED4D-81A0-D093-D05A-E0390E8B41E7}"/>
              </a:ext>
            </a:extLst>
          </p:cNvPr>
          <p:cNvSpPr txBox="1">
            <a:spLocks/>
          </p:cNvSpPr>
          <p:nvPr/>
        </p:nvSpPr>
        <p:spPr>
          <a:xfrm>
            <a:off x="467568" y="546847"/>
            <a:ext cx="8568856" cy="45618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     Praise the Lord, I am Forgiven,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   and My Father Up in Heaven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  Knows and Hears and Will be   with Me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  Praise the Lord! I am His Child! </a:t>
            </a:r>
          </a:p>
        </p:txBody>
      </p:sp>
      <p:pic>
        <p:nvPicPr>
          <p:cNvPr id="5" name="Picture 4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155D7FA6-224E-DD6D-F9C2-6DE9CBEF1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99EFD0-72B5-3B32-4AC9-24A9E95C5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CDA370-2619-68DB-1A73-74CD732CA62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</a:blip>
          <a:stretch>
            <a:fillRect/>
          </a:stretch>
        </p:blipFill>
        <p:spPr>
          <a:xfrm>
            <a:off x="1946644" y="6391835"/>
            <a:ext cx="5755865" cy="2921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3A297B-8780-9238-7B79-B2928A6ECCDC}"/>
              </a:ext>
            </a:extLst>
          </p:cNvPr>
          <p:cNvSpPr txBox="1"/>
          <p:nvPr/>
        </p:nvSpPr>
        <p:spPr>
          <a:xfrm>
            <a:off x="2019224" y="5880266"/>
            <a:ext cx="56107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Song # 15 – Hymns for Worship – I Am His Child</a:t>
            </a:r>
          </a:p>
        </p:txBody>
      </p:sp>
    </p:spTree>
    <p:extLst>
      <p:ext uri="{BB962C8B-B14F-4D97-AF65-F5344CB8AC3E}">
        <p14:creationId xmlns:p14="http://schemas.microsoft.com/office/powerpoint/2010/main" val="216000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Tm="15000">
        <p:split orient="vert"/>
      </p:transition>
    </mc:Choice>
    <mc:Fallback xmlns="">
      <p:transition spd="slow" advTm="15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141A1C-B0A5-AF49-F28E-6E1790019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D855CAD-A356-FB92-A905-AF7D5E524221}"/>
              </a:ext>
            </a:extLst>
          </p:cNvPr>
          <p:cNvSpPr txBox="1">
            <a:spLocks/>
          </p:cNvSpPr>
          <p:nvPr/>
        </p:nvSpPr>
        <p:spPr>
          <a:xfrm>
            <a:off x="107576" y="244750"/>
            <a:ext cx="9000565" cy="24345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1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Isaia</a:t>
            </a:r>
            <a:r>
              <a:rPr lang="en-US" sz="715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</a:t>
            </a:r>
            <a:r>
              <a:rPr kumimoji="0" lang="en-US" sz="71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 Compares Man to a Grasshopper</a:t>
            </a:r>
          </a:p>
        </p:txBody>
      </p:sp>
      <p:pic>
        <p:nvPicPr>
          <p:cNvPr id="5" name="Picture 4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0957612B-7B09-6E6F-CC97-DC1D02F4A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E57F65-7EEA-30C5-4590-F7ADE342C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147E5E-20A0-C017-A5FF-8C3258DEC489}"/>
              </a:ext>
            </a:extLst>
          </p:cNvPr>
          <p:cNvSpPr txBox="1"/>
          <p:nvPr/>
        </p:nvSpPr>
        <p:spPr>
          <a:xfrm>
            <a:off x="4791456" y="5841363"/>
            <a:ext cx="4641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0" i="0" u="none" strike="noStrike" kern="1200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Isaiah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40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:22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AF287C-E5F9-A643-0113-F0F6AAB35ABC}"/>
              </a:ext>
            </a:extLst>
          </p:cNvPr>
          <p:cNvSpPr txBox="1"/>
          <p:nvPr/>
        </p:nvSpPr>
        <p:spPr>
          <a:xfrm>
            <a:off x="286665" y="4369629"/>
            <a:ext cx="85778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sz="4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“It is he who sits above the circle of the earth, and its inhabitants are like grasshoppers</a:t>
            </a:r>
            <a:r>
              <a:rPr lang="en-US" sz="4200" i="1" dirty="0">
                <a:solidFill>
                  <a:prstClr val="white"/>
                </a:solidFill>
                <a:latin typeface="Georgia" panose="02040502050405020303" pitchFamily="18" charset="0"/>
              </a:rPr>
              <a:t>.</a:t>
            </a:r>
            <a:r>
              <a:rPr kumimoji="0" lang="en-US" sz="4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” 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199106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Tm="9000">
        <p:split orient="vert"/>
      </p:transition>
    </mc:Choice>
    <mc:Fallback xmlns="">
      <p:transition spd="slow" advTm="900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D0FCD6-B16B-2363-5697-F93AD0F9F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E82C649-927B-0D48-08B4-9AC3526AE02D}"/>
              </a:ext>
            </a:extLst>
          </p:cNvPr>
          <p:cNvSpPr txBox="1">
            <a:spLocks/>
          </p:cNvSpPr>
          <p:nvPr/>
        </p:nvSpPr>
        <p:spPr>
          <a:xfrm>
            <a:off x="805031" y="244750"/>
            <a:ext cx="7820809" cy="24345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Job Compares Man to a Worm</a:t>
            </a:r>
          </a:p>
        </p:txBody>
      </p:sp>
      <p:pic>
        <p:nvPicPr>
          <p:cNvPr id="5" name="Picture 4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3F215FB3-216A-3F45-6FE9-16E841569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56F26E-7857-1080-5EBA-3C775B3F8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F76582-C8A2-A291-629C-BB749A91ACF6}"/>
              </a:ext>
            </a:extLst>
          </p:cNvPr>
          <p:cNvSpPr txBox="1"/>
          <p:nvPr/>
        </p:nvSpPr>
        <p:spPr>
          <a:xfrm>
            <a:off x="5656730" y="5689920"/>
            <a:ext cx="3666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noProof="0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Job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5400" noProof="0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25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:</a:t>
            </a:r>
            <a:r>
              <a:rPr lang="en-US" sz="5400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6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88B867-855E-90C5-9CFC-F508E4DD3992}"/>
              </a:ext>
            </a:extLst>
          </p:cNvPr>
          <p:cNvSpPr txBox="1"/>
          <p:nvPr/>
        </p:nvSpPr>
        <p:spPr>
          <a:xfrm>
            <a:off x="315168" y="4104548"/>
            <a:ext cx="857782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How much less man, that is a worm! And the son of man, that is a worm!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8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Tm="9000">
        <p:split orient="vert"/>
      </p:transition>
    </mc:Choice>
    <mc:Fallback xmlns="">
      <p:transition spd="slow" advTm="900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F2ABB3-8D3B-1D44-ABB5-3C571902B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7C69B68-D09B-E93A-7903-C719C52B2A3C}"/>
              </a:ext>
            </a:extLst>
          </p:cNvPr>
          <p:cNvSpPr txBox="1">
            <a:spLocks/>
          </p:cNvSpPr>
          <p:nvPr/>
        </p:nvSpPr>
        <p:spPr>
          <a:xfrm>
            <a:off x="315168" y="-515914"/>
            <a:ext cx="8374828" cy="32241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James Compares Men to a </a:t>
            </a:r>
            <a:r>
              <a:rPr lang="en-US" sz="7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Vapor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5" name="Picture 4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836175F8-9785-8094-063D-83CFF89A9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8454A-74DC-C098-02C2-06228B782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EB4AC8-FE7C-78D4-D382-A249376826E0}"/>
              </a:ext>
            </a:extLst>
          </p:cNvPr>
          <p:cNvSpPr txBox="1"/>
          <p:nvPr/>
        </p:nvSpPr>
        <p:spPr>
          <a:xfrm>
            <a:off x="5458968" y="5894251"/>
            <a:ext cx="3741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James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noProof="0" dirty="0">
                <a:solidFill>
                  <a:schemeClr val="accent4">
                    <a:lumMod val="60000"/>
                    <a:lumOff val="40000"/>
                  </a:schemeClr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4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:14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1992D3-9058-8E3B-CDEB-32866D2067BE}"/>
              </a:ext>
            </a:extLst>
          </p:cNvPr>
          <p:cNvSpPr txBox="1"/>
          <p:nvPr/>
        </p:nvSpPr>
        <p:spPr>
          <a:xfrm>
            <a:off x="128506" y="4460729"/>
            <a:ext cx="874815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“What is your life? For you are a </a:t>
            </a:r>
            <a:r>
              <a:rPr lang="en-US" sz="4000" i="1" dirty="0">
                <a:solidFill>
                  <a:prstClr val="white"/>
                </a:solidFill>
                <a:latin typeface="Georgia" panose="02040502050405020303" pitchFamily="18" charset="0"/>
              </a:rPr>
              <a:t>v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apor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that appears for a little time and then vanishes.”</a:t>
            </a:r>
          </a:p>
        </p:txBody>
      </p:sp>
    </p:spTree>
    <p:extLst>
      <p:ext uri="{BB962C8B-B14F-4D97-AF65-F5344CB8AC3E}">
        <p14:creationId xmlns:p14="http://schemas.microsoft.com/office/powerpoint/2010/main" val="416005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Tm="9000">
        <p:split orient="vert"/>
      </p:transition>
    </mc:Choice>
    <mc:Fallback xmlns="">
      <p:transition spd="slow" advTm="9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BE6908-BEDD-E0C4-72BD-0B5BCD7AE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6820BD8-0677-8224-A7A4-AE3AEB3241F6}"/>
              </a:ext>
            </a:extLst>
          </p:cNvPr>
          <p:cNvSpPr txBox="1">
            <a:spLocks/>
          </p:cNvSpPr>
          <p:nvPr/>
        </p:nvSpPr>
        <p:spPr>
          <a:xfrm>
            <a:off x="315168" y="-515914"/>
            <a:ext cx="8374828" cy="32241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Jesus Compares Men to </a:t>
            </a:r>
            <a:r>
              <a:rPr lang="en-US" sz="7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Sheep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5" name="Picture 4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C9C0CB12-B047-713A-B9A7-0EE4C0BC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2613A0-E8F5-5447-9DE9-9CD4E41B5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BF8D28-DBC6-B51B-A427-C347A69CB38E}"/>
              </a:ext>
            </a:extLst>
          </p:cNvPr>
          <p:cNvSpPr txBox="1"/>
          <p:nvPr/>
        </p:nvSpPr>
        <p:spPr>
          <a:xfrm>
            <a:off x="5458968" y="5894251"/>
            <a:ext cx="3741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Matt.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9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:36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B01E17-E21B-3D6A-54E3-E7D7606D02A4}"/>
              </a:ext>
            </a:extLst>
          </p:cNvPr>
          <p:cNvSpPr txBox="1"/>
          <p:nvPr/>
        </p:nvSpPr>
        <p:spPr>
          <a:xfrm>
            <a:off x="93030" y="3429000"/>
            <a:ext cx="874815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“But when he saw the multitudes, he was moved with compassion for them, because they were distressed and scattered, as sheep not having a shepherd.”</a:t>
            </a:r>
          </a:p>
        </p:txBody>
      </p:sp>
    </p:spTree>
    <p:extLst>
      <p:ext uri="{BB962C8B-B14F-4D97-AF65-F5344CB8AC3E}">
        <p14:creationId xmlns:p14="http://schemas.microsoft.com/office/powerpoint/2010/main" val="106972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Tm="9000">
        <p:split orient="vert"/>
      </p:transition>
    </mc:Choice>
    <mc:Fallback xmlns="">
      <p:transition spd="slow" advTm="9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A398EE-447D-3CA2-045E-B77E24B86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568C95-CA77-3C61-69C3-A2FCDC49117B}"/>
              </a:ext>
            </a:extLst>
          </p:cNvPr>
          <p:cNvSpPr txBox="1"/>
          <p:nvPr/>
        </p:nvSpPr>
        <p:spPr>
          <a:xfrm>
            <a:off x="568816" y="552459"/>
            <a:ext cx="774093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So, Who Am I              To God?</a:t>
            </a:r>
          </a:p>
        </p:txBody>
      </p:sp>
      <p:pic>
        <p:nvPicPr>
          <p:cNvPr id="4" name="Picture 3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D7FFF84D-F02A-23DE-BC19-EF2C91B98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04FA92-833D-26AA-BFB1-3002626A6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97E785-B131-743F-58FB-054818501F17}"/>
              </a:ext>
            </a:extLst>
          </p:cNvPr>
          <p:cNvSpPr txBox="1"/>
          <p:nvPr/>
        </p:nvSpPr>
        <p:spPr>
          <a:xfrm>
            <a:off x="4998040" y="5689920"/>
            <a:ext cx="4473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noProof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Psalm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5400" noProof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8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:</a:t>
            </a:r>
            <a:r>
              <a:rPr lang="en-US" sz="5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4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78B40E-ABAF-00CD-D28E-5ADA0E180ABD}"/>
              </a:ext>
            </a:extLst>
          </p:cNvPr>
          <p:cNvSpPr txBox="1"/>
          <p:nvPr/>
        </p:nvSpPr>
        <p:spPr>
          <a:xfrm>
            <a:off x="315168" y="4274216"/>
            <a:ext cx="855451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“What is man that You are mindful of him, And the son of man that You visit him?”</a:t>
            </a:r>
          </a:p>
        </p:txBody>
      </p:sp>
    </p:spTree>
    <p:extLst>
      <p:ext uri="{BB962C8B-B14F-4D97-AF65-F5344CB8AC3E}">
        <p14:creationId xmlns:p14="http://schemas.microsoft.com/office/powerpoint/2010/main" val="181737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Tm="10000">
        <p:split orient="vert"/>
      </p:transition>
    </mc:Choice>
    <mc:Fallback xmlns="">
      <p:transition spd="slow" advTm="10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996598-B53E-7859-F263-2E0CC3425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F18028-1D8A-1AF7-3D78-B7CA0427A627}"/>
              </a:ext>
            </a:extLst>
          </p:cNvPr>
          <p:cNvSpPr txBox="1"/>
          <p:nvPr/>
        </p:nvSpPr>
        <p:spPr>
          <a:xfrm>
            <a:off x="622604" y="1614355"/>
            <a:ext cx="774093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I Am A      Child of God</a:t>
            </a:r>
          </a:p>
        </p:txBody>
      </p:sp>
      <p:pic>
        <p:nvPicPr>
          <p:cNvPr id="4" name="Picture 3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AE51CD5F-F38A-2030-1078-80A16B9F0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AE0693-5601-C082-FE89-428749379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2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Tm="9000">
        <p:split orient="vert"/>
      </p:transition>
    </mc:Choice>
    <mc:Fallback xmlns="">
      <p:transition spd="slow" advTm="9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7E3CB1-F962-72BE-1313-76BBCF140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DC5AA0-14D3-EAD6-A9AC-58106ECDC6EE}"/>
              </a:ext>
            </a:extLst>
          </p:cNvPr>
          <p:cNvSpPr txBox="1"/>
          <p:nvPr/>
        </p:nvSpPr>
        <p:spPr>
          <a:xfrm>
            <a:off x="246579" y="406115"/>
            <a:ext cx="8732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 Am His Child       For I Have Been Redeemed!</a:t>
            </a:r>
          </a:p>
        </p:txBody>
      </p:sp>
      <p:pic>
        <p:nvPicPr>
          <p:cNvPr id="4" name="Picture 3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4192A0C5-B3A1-B74F-5637-75E035F0C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E59DDF-44DA-E100-9982-FAC4DD97C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76523D-5B92-7EF1-F7F1-C90BE70446B9}"/>
              </a:ext>
            </a:extLst>
          </p:cNvPr>
          <p:cNvSpPr txBox="1"/>
          <p:nvPr/>
        </p:nvSpPr>
        <p:spPr>
          <a:xfrm>
            <a:off x="5302312" y="5841363"/>
            <a:ext cx="4473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noProof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Col.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1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:1</a:t>
            </a:r>
            <a:r>
              <a:rPr lang="en-US" sz="5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4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D6272-1C4B-5AF5-3F15-C5D3726D3A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08" y="4449871"/>
            <a:ext cx="9022862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9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Tm="10000">
        <p:split orient="vert"/>
      </p:transition>
    </mc:Choice>
    <mc:Fallback xmlns="">
      <p:transition spd="slow" advTm="10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E60306-024D-7441-B2B7-C9EF065DE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8FFB9D-0D2E-53C6-F5D2-D66E6A457D5F}"/>
              </a:ext>
            </a:extLst>
          </p:cNvPr>
          <p:cNvSpPr txBox="1"/>
          <p:nvPr/>
        </p:nvSpPr>
        <p:spPr>
          <a:xfrm>
            <a:off x="246579" y="189684"/>
            <a:ext cx="87325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 am His Child for I Have Been  Reconciled by The Blood of Christ!</a:t>
            </a:r>
          </a:p>
        </p:txBody>
      </p:sp>
      <p:pic>
        <p:nvPicPr>
          <p:cNvPr id="4" name="Picture 3" descr="8 A man praying to God bowing his head kneeling down ideas | worship  backgrounds, praise and worship, worship">
            <a:extLst>
              <a:ext uri="{FF2B5EF4-FFF2-40B4-BE49-F238E27FC236}">
                <a16:creationId xmlns:a16="http://schemas.microsoft.com/office/drawing/2014/main" id="{496150DE-A87E-7E16-21CF-53E7D9EA4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9983" y="2202800"/>
            <a:ext cx="2676849" cy="4561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ECFAC5-544B-254F-6DFC-63193D0A2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983" y="244750"/>
            <a:ext cx="2676849" cy="27392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6BF196-F2C6-E6AA-0CB7-995BC0B7AA41}"/>
              </a:ext>
            </a:extLst>
          </p:cNvPr>
          <p:cNvSpPr txBox="1"/>
          <p:nvPr/>
        </p:nvSpPr>
        <p:spPr>
          <a:xfrm>
            <a:off x="5194736" y="5785711"/>
            <a:ext cx="4473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Eph</a:t>
            </a:r>
            <a:r>
              <a:rPr lang="en-US" sz="5400" noProof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.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 2:16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88CC6E-5A43-932A-7EB0-D664386F310F}"/>
              </a:ext>
            </a:extLst>
          </p:cNvPr>
          <p:cNvSpPr txBox="1"/>
          <p:nvPr/>
        </p:nvSpPr>
        <p:spPr>
          <a:xfrm>
            <a:off x="246579" y="3925970"/>
            <a:ext cx="861951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“… and might reconcile them both in one body unto God through the cross, having slain the enmity thereby. ”</a:t>
            </a:r>
          </a:p>
        </p:txBody>
      </p:sp>
    </p:spTree>
    <p:extLst>
      <p:ext uri="{BB962C8B-B14F-4D97-AF65-F5344CB8AC3E}">
        <p14:creationId xmlns:p14="http://schemas.microsoft.com/office/powerpoint/2010/main" val="137010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Tm="10000">
        <p:split orient="vert"/>
      </p:transition>
    </mc:Choice>
    <mc:Fallback xmlns="">
      <p:transition spd="slow" advTm="10000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275</Words>
  <Application>Microsoft Office PowerPoint</Application>
  <PresentationFormat>Widescreen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Imprint MT Shadow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Larry Wisdom</dc:creator>
  <cp:lastModifiedBy>Larry Wisdom</cp:lastModifiedBy>
  <cp:revision>10</cp:revision>
  <dcterms:created xsi:type="dcterms:W3CDTF">2026-08-07T10:49:19Z</dcterms:created>
  <dcterms:modified xsi:type="dcterms:W3CDTF">2026-08-08T03:14:57Z</dcterms:modified>
</cp:coreProperties>
</file>