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88" r:id="rId2"/>
    <p:sldId id="1089" r:id="rId3"/>
    <p:sldId id="1065" r:id="rId4"/>
    <p:sldId id="1103" r:id="rId5"/>
    <p:sldId id="1104" r:id="rId6"/>
    <p:sldId id="1108" r:id="rId7"/>
    <p:sldId id="110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828A9-9D2F-27F8-96CF-E2B53302F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E53E54-DB92-B400-E25A-28EE5AB6A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15F8F-22DD-E8AA-A34E-4D0E439E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A8590-255C-61B4-0964-00030406F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B3E0F-EEA7-2F5C-8E5C-6111051D6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1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74766-25D3-EFDC-1232-590351ACA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8346E4-27F7-FE5B-BFEC-86B556FBD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E6C27-B30C-0663-257A-3F5EE0FAA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A18A6-F5FE-E6B0-6CF9-99826D5FC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22CBE-85B5-0F2C-0CD9-E944E668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7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B4504C-94E3-4FF3-254D-52E03678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3BE434-C9C3-6FA5-00F9-A989EBA6B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E5A58-5E07-0F6C-BB79-DF85261D6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66D87-C879-7649-1B4D-59F81590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0915F-6D6F-6C79-DD29-2475D7BA2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43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ECC1C-0A64-6190-EF24-6840382BC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42446-44C4-CC7E-9561-303B6BA6A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08C92-6BAC-ED20-9584-E6C1BFC7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AF1F5-365F-09F2-AA2F-1E7F635D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600D3-E3CF-8221-FCFC-039E2B95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8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97B1-57A9-7DAF-F19D-E729B530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1FE6-76A3-ED86-433C-2A30DB629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4A197-7BB9-0469-D500-9B4BA07E1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694F6-2D32-E916-6499-6CA377F9C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45316-E1A0-2B20-0BCF-513C02A2B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6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3E2DC-AD20-DF67-0820-11DA7B2D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3301F-4772-0BE3-CA1B-AB053383B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25C29-4C35-E984-235D-821B41375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099EC-EF5C-21DA-A53F-D56A2D99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C4A5C-7749-4BDF-D13D-E4532EEA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7A308-723B-DFD6-F63B-645752F47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0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565ED-93A2-FE7C-BE4E-D549B13B0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5BF2D-AC9A-C818-379E-DA8D47B44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C2072-85C2-5C04-F7A4-3EFE1A799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FDE265-BE3B-9F81-C9F2-DE19440942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EFFDC4-B080-3D5C-0EAD-626B5D616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9942D6-18C5-68D2-C8C4-C61352B97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8065BD-D0EB-3EDB-06A2-7C815431E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7628B3-09FF-0A1D-4E3E-28163E63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2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62DD4-147A-84E7-665F-95B0513DE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B872D8-24F6-7C04-E3A3-307EAE999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DA8F2-04E7-0CE7-E85B-4080A4E6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ED2044-1402-873D-BBF8-8D6F4F72B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9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3DA692-1A2E-B68C-659B-46462A759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0963DB-E0BA-1585-BE54-22A078289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8D442-575B-D8E5-7CF0-50CD51694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81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C5E01-412A-D2A1-4C80-0573E7D37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2B3E1-36B4-0F76-C7B2-0BAE89A47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06100-7F15-BAA7-7FFA-D26F3B15C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AA28F-792B-CF61-06E2-FCAA4E0A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1BA970-FEF4-3728-D7E3-0B545D007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4E241D-B4EB-5FD1-5DE6-4BF626608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264B4-299C-9C80-74CB-50DAB1F37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C4F728-D93B-B441-5109-422DA7B03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FBB5E-FEC5-77C7-4BA6-FDB33AED9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A2089-27BC-0EF4-F99C-EAB29B98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4EAD6-B95A-79EB-6AAD-C589C4804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692D18-C9A8-0419-3949-4988D507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7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8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219740-4294-D7DF-BC25-8D13DA55C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0C8CE-C997-4EF3-5BAF-8A846EAE5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44AA-595E-8F8A-7A22-F994767F0D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9CC2-5EBD-453F-98E6-7952192CBF1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25AEA-3699-9603-40CA-0EDD96ED8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5A65A-1442-BBDA-6E47-45D00DBFA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DC569-19D7-420A-824F-E4E87D34B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3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4D130-8790-26D6-8F70-ECD04C5C0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11513FAB-995A-A3EA-ACB4-4D63906E7D7F}"/>
              </a:ext>
            </a:extLst>
          </p:cNvPr>
          <p:cNvSpPr txBox="1"/>
          <p:nvPr/>
        </p:nvSpPr>
        <p:spPr>
          <a:xfrm>
            <a:off x="245706" y="1294645"/>
            <a:ext cx="11700587" cy="44300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Worshiping God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Spirit and in Truth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C04120-D1C1-8D42-69D0-3762F424795D}"/>
              </a:ext>
            </a:extLst>
          </p:cNvPr>
          <p:cNvSpPr txBox="1"/>
          <p:nvPr/>
        </p:nvSpPr>
        <p:spPr>
          <a:xfrm>
            <a:off x="3163077" y="5514550"/>
            <a:ext cx="6123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John 23:23-24</a:t>
            </a:r>
          </a:p>
        </p:txBody>
      </p:sp>
    </p:spTree>
    <p:extLst>
      <p:ext uri="{BB962C8B-B14F-4D97-AF65-F5344CB8AC3E}">
        <p14:creationId xmlns:p14="http://schemas.microsoft.com/office/powerpoint/2010/main" val="11778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9000">
        <p:split orient="vert"/>
      </p:transition>
    </mc:Choice>
    <mc:Fallback xmlns="">
      <p:transition spd="slow" advTm="9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C4515-BD4D-8B74-1B71-953514851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1FE18CFC-92EE-58EE-07DF-12095898C1E1}"/>
              </a:ext>
            </a:extLst>
          </p:cNvPr>
          <p:cNvSpPr txBox="1"/>
          <p:nvPr/>
        </p:nvSpPr>
        <p:spPr>
          <a:xfrm>
            <a:off x="245706" y="518765"/>
            <a:ext cx="11700587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Worshiping in Spirit and Truth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48307F-526C-A6DA-D8DB-F8DDFFC6629F}"/>
              </a:ext>
            </a:extLst>
          </p:cNvPr>
          <p:cNvSpPr txBox="1"/>
          <p:nvPr/>
        </p:nvSpPr>
        <p:spPr>
          <a:xfrm>
            <a:off x="163410" y="2369607"/>
            <a:ext cx="11560628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“But the hour is coming, and now is, when the true worshippers shall worship the Father in spirit and in truth: for the Father seeks such to worship him.  God is a Spirit: and they that worship him must worship him in spirit and in truth.”</a:t>
            </a: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025527-6883-27C7-A05F-CEB1FCA74D8C}"/>
              </a:ext>
            </a:extLst>
          </p:cNvPr>
          <p:cNvSpPr txBox="1"/>
          <p:nvPr/>
        </p:nvSpPr>
        <p:spPr>
          <a:xfrm>
            <a:off x="6399336" y="5550409"/>
            <a:ext cx="6123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John 23:23-24</a:t>
            </a:r>
          </a:p>
        </p:txBody>
      </p:sp>
    </p:spTree>
    <p:extLst>
      <p:ext uri="{BB962C8B-B14F-4D97-AF65-F5344CB8AC3E}">
        <p14:creationId xmlns:p14="http://schemas.microsoft.com/office/powerpoint/2010/main" val="151958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6000">
        <p:split orient="vert"/>
      </p:transition>
    </mc:Choice>
    <mc:Fallback xmlns="">
      <p:transition spd="slow" advTm="16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9E62F-21A5-F24F-D2B3-D247FB3BC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8F9D1199-14FC-83CD-3D46-AB22259E26F4}"/>
              </a:ext>
            </a:extLst>
          </p:cNvPr>
          <p:cNvSpPr txBox="1"/>
          <p:nvPr/>
        </p:nvSpPr>
        <p:spPr>
          <a:xfrm>
            <a:off x="83976" y="277032"/>
            <a:ext cx="11700587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Candara" panose="020E0502030303020204" pitchFamily="34" charset="0"/>
                <a:cs typeface="Times New Roman" panose="02020603050405020304" pitchFamily="18" charset="0"/>
              </a:rPr>
              <a:t>Worshiping in Truth Means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027801-9FFE-83D7-783E-0703355826C7}"/>
              </a:ext>
            </a:extLst>
          </p:cNvPr>
          <p:cNvSpPr txBox="1"/>
          <p:nvPr/>
        </p:nvSpPr>
        <p:spPr>
          <a:xfrm>
            <a:off x="315686" y="1658513"/>
            <a:ext cx="1156062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Our Worship is Based on Scripture and Aligns with the New Testament Pattern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We Worship with Understanding of Who God is and What He Wants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We Offer Worship that is Pleasing to God and not to Please Ourselves 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77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23000">
        <p:split orient="vert"/>
      </p:transition>
    </mc:Choice>
    <mc:Fallback xmlns="">
      <p:transition spd="slow" advTm="2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0B02C-942D-EE6C-FBB2-9296774EC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E5149F42-2903-3B87-3065-FE0E935D9D0F}"/>
              </a:ext>
            </a:extLst>
          </p:cNvPr>
          <p:cNvSpPr txBox="1"/>
          <p:nvPr/>
        </p:nvSpPr>
        <p:spPr>
          <a:xfrm>
            <a:off x="83976" y="277032"/>
            <a:ext cx="11700587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Candara" panose="020E0502030303020204" pitchFamily="34" charset="0"/>
                <a:cs typeface="Times New Roman" panose="02020603050405020304" pitchFamily="18" charset="0"/>
              </a:rPr>
              <a:t>Worshiping in Spirit Means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BAFFB9-06C8-20C7-9089-BA2C8307D28F}"/>
              </a:ext>
            </a:extLst>
          </p:cNvPr>
          <p:cNvSpPr txBox="1"/>
          <p:nvPr/>
        </p:nvSpPr>
        <p:spPr>
          <a:xfrm>
            <a:off x="223935" y="1873227"/>
            <a:ext cx="11560628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Our Worship is from the Heart.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Our Worship is Coming from Deep Inside Our Souls.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Our Worship is filled with Joy, Love, Awe, Reverence and Thankfulness to God Above.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39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23000">
        <p:split orient="vert"/>
      </p:transition>
    </mc:Choice>
    <mc:Fallback xmlns="">
      <p:transition spd="slow" advTm="2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B46CD-ECC4-D607-C297-7E1A225F3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95C0614C-4571-EF53-1726-9F118F6A6F3D}"/>
              </a:ext>
            </a:extLst>
          </p:cNvPr>
          <p:cNvSpPr txBox="1"/>
          <p:nvPr/>
        </p:nvSpPr>
        <p:spPr>
          <a:xfrm>
            <a:off x="83976" y="277032"/>
            <a:ext cx="11700587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Candara" panose="020E0502030303020204" pitchFamily="34" charset="0"/>
                <a:cs typeface="Times New Roman" panose="02020603050405020304" pitchFamily="18" charset="0"/>
              </a:rPr>
              <a:t>Worshiping in Truth and Spirit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B51F9E-79DA-0AE7-78F0-CC5472E7B525}"/>
              </a:ext>
            </a:extLst>
          </p:cNvPr>
          <p:cNvSpPr txBox="1"/>
          <p:nvPr/>
        </p:nvSpPr>
        <p:spPr>
          <a:xfrm>
            <a:off x="315686" y="1975146"/>
            <a:ext cx="115606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Worshiping without Truth                 is Wasted and Vain.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47D35F-EE10-180B-14B0-652E20481493}"/>
              </a:ext>
            </a:extLst>
          </p:cNvPr>
          <p:cNvSpPr txBox="1"/>
          <p:nvPr/>
        </p:nvSpPr>
        <p:spPr>
          <a:xfrm>
            <a:off x="223935" y="4426814"/>
            <a:ext cx="115606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Worshiping without Spirit                 is Empty Cold and Dead.</a:t>
            </a:r>
          </a:p>
        </p:txBody>
      </p:sp>
    </p:spTree>
    <p:extLst>
      <p:ext uri="{BB962C8B-B14F-4D97-AF65-F5344CB8AC3E}">
        <p14:creationId xmlns:p14="http://schemas.microsoft.com/office/powerpoint/2010/main" val="79940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8000">
        <p:split orient="vert"/>
      </p:transition>
    </mc:Choice>
    <mc:Fallback xmlns="">
      <p:transition spd="slow" advTm="1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479C1-BAEC-F942-8B48-E705DDE9F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14CC304E-834B-C3E2-6B9E-F69CBD403B16}"/>
              </a:ext>
            </a:extLst>
          </p:cNvPr>
          <p:cNvSpPr txBox="1"/>
          <p:nvPr/>
        </p:nvSpPr>
        <p:spPr>
          <a:xfrm>
            <a:off x="245706" y="518765"/>
            <a:ext cx="11700587" cy="8279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Worshiping in Spirit and Truth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56E388-842A-8001-E4D9-3E9C0B1966D2}"/>
              </a:ext>
            </a:extLst>
          </p:cNvPr>
          <p:cNvSpPr txBox="1"/>
          <p:nvPr/>
        </p:nvSpPr>
        <p:spPr>
          <a:xfrm>
            <a:off x="548640" y="2680703"/>
            <a:ext cx="110984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“This people honors me with their lips, but their heart is far from me; in vain do they worship me, teaching as doctrines the commandments of men.”</a:t>
            </a:r>
            <a:endParaRPr kumimoji="0" lang="en-US" sz="4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D4F3B0-3CD4-5556-3441-25141A8E39CF}"/>
              </a:ext>
            </a:extLst>
          </p:cNvPr>
          <p:cNvSpPr txBox="1"/>
          <p:nvPr/>
        </p:nvSpPr>
        <p:spPr>
          <a:xfrm>
            <a:off x="6399336" y="5550409"/>
            <a:ext cx="6123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Matthew 15:8-9</a:t>
            </a:r>
          </a:p>
        </p:txBody>
      </p:sp>
    </p:spTree>
    <p:extLst>
      <p:ext uri="{BB962C8B-B14F-4D97-AF65-F5344CB8AC3E}">
        <p14:creationId xmlns:p14="http://schemas.microsoft.com/office/powerpoint/2010/main" val="39925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6000">
        <p:split orient="vert"/>
      </p:transition>
    </mc:Choice>
    <mc:Fallback xmlns="">
      <p:transition spd="slow" advTm="16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C9BAC-B1EB-AE8F-6BB5-D9E8E5FAC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>
            <a:extLst>
              <a:ext uri="{FF2B5EF4-FFF2-40B4-BE49-F238E27FC236}">
                <a16:creationId xmlns:a16="http://schemas.microsoft.com/office/drawing/2014/main" id="{B10A0D85-1D45-7C26-C93B-9BAD806F2927}"/>
              </a:ext>
            </a:extLst>
          </p:cNvPr>
          <p:cNvSpPr txBox="1"/>
          <p:nvPr/>
        </p:nvSpPr>
        <p:spPr>
          <a:xfrm>
            <a:off x="433749" y="987552"/>
            <a:ext cx="11324501" cy="386264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Us Worship God This Morning In Spirit and Truth    </a:t>
            </a:r>
            <a:r>
              <a:rPr kumimoji="0" lang="en-US" sz="8800" b="1" i="0" u="none" strike="noStrike" kern="14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ttumHmkBold" panose="000004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113" cap="flat" cmpd="sng" algn="ctr">
                  <a:solidFill>
                    <a:srgbClr val="A6B727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Candara" panose="020E0502030303020204" pitchFamily="34" charset="0"/>
                <a:cs typeface="Times New Roman" panose="02020603050405020304" pitchFamily="18" charset="0"/>
              </a:rPr>
              <a:t> 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A7C2CE-8247-FD9D-7179-540F2102EA95}"/>
              </a:ext>
            </a:extLst>
          </p:cNvPr>
          <p:cNvSpPr txBox="1"/>
          <p:nvPr/>
        </p:nvSpPr>
        <p:spPr>
          <a:xfrm>
            <a:off x="8238744" y="5806441"/>
            <a:ext cx="4229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Arial" panose="020B0604020202020204" pitchFamily="34" charset="0"/>
              </a:rPr>
              <a:t>Matt. 15:9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D4239-000A-3BC2-983F-9A26C22C9881}"/>
              </a:ext>
            </a:extLst>
          </p:cNvPr>
          <p:cNvSpPr txBox="1"/>
          <p:nvPr/>
        </p:nvSpPr>
        <p:spPr>
          <a:xfrm>
            <a:off x="197622" y="5000921"/>
            <a:ext cx="115606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“God is a Spirit: and they that worship him must worship him in spirit and in truth.”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47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5000">
        <p:split orient="vert"/>
      </p:transition>
    </mc:Choice>
    <mc:Fallback xmlns="">
      <p:transition spd="slow" advTm="15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Georgia</vt:lpstr>
      <vt:lpstr>OttumHmkBold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Larry Wisdom</dc:creator>
  <cp:lastModifiedBy>Larry Wisdom</cp:lastModifiedBy>
  <cp:revision>1</cp:revision>
  <dcterms:created xsi:type="dcterms:W3CDTF">2026-08-29T23:03:15Z</dcterms:created>
  <dcterms:modified xsi:type="dcterms:W3CDTF">2026-08-29T23:03:49Z</dcterms:modified>
</cp:coreProperties>
</file>