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0"/>
  </p:notesMasterIdLst>
  <p:sldIdLst>
    <p:sldId id="991" r:id="rId3"/>
    <p:sldId id="992" r:id="rId4"/>
    <p:sldId id="993" r:id="rId5"/>
    <p:sldId id="994" r:id="rId6"/>
    <p:sldId id="995" r:id="rId7"/>
    <p:sldId id="996" r:id="rId8"/>
    <p:sldId id="99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9E2BD-AD18-4608-A1C0-6216F5771B9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483A7-A0E3-49F5-8837-3A232E92F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33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BCFDC48B-DFA9-4AF6-8779-9E60231FA0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591BAA-AD42-45A4-99B9-916E18AE15C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C67BB74C-8899-4686-8D6F-A923A0893C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12EE313E-4F5C-41A2-B0FC-1DF498493D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95308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74D74-E9E3-465F-9F89-0CC05FA51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A1D79-DE30-4A4B-A430-5FDA08D5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1AC47-E209-491B-9BBB-7C85AD006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B4A38-4E82-4D54-99F8-02DF516760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303852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1D502-5368-4370-AFAB-D0BAD53CA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4ECCCD-AA98-4B89-99F6-2D3BACB67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4E1C8-B773-45DF-A6F1-9FBA896AD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C6119-2384-4C50-A6A7-1B9BCF3FC6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355698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85D44-BA04-4C93-8D86-65B29DA45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825C5-524C-4BE2-A18D-5394CAF3A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C8D57-D8AB-4D30-8C44-D7EB9D118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9D9A7-717A-4E10-88F1-D56B02E275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2067205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238A19C-C854-4B97-83C0-20294E03B2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1CB201-04E6-4832-B690-3F672BC9FE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2258AE-558D-47B3-956A-D2A62C9356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27B068-FF57-4B71-86C2-02657EE0CD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946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89E308-A1C2-4E97-961E-D61507A48E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1B50F7E-9503-4F2E-A6BD-4C51B7644B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101539-54BF-465F-BE5F-40D47E5479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C1CA04-1201-4FE0-98EA-45CC682C10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1346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8EE218-72BE-483B-8E33-A3B32AD68B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8E45B5-E8E1-48F2-B4CA-00668E1C52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6F3144-3AA4-4A24-BE35-15B7926CAD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B42ACA-8D7C-49E9-8C3A-EF408174E5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8414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D8B4E6-E298-44D3-9715-C486C03A20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283D1C-FC8D-4C40-B31C-55EC27F873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D09B58-DBA0-4185-932D-A4EE63857A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B1D9ED-C442-4572-A9FF-0A5074348E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7394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FC53211-3E7E-4B85-A4DB-EEDD4A791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521A770-3098-421B-A8AF-4C010206B6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5372D26-E4F6-48CE-861B-5F530D56F3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4ACDEC-FB8D-4618-9464-08A7522F58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8571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8A5FF3-D7AE-4609-BAF4-1182707E91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3DDB369-F928-4AFE-BC43-D01F12437C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4987B27-2F8E-4622-8420-AD24F9CB6C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CC7C8E-5088-4386-9A94-2CB0409718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5879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0F93AE4-D29D-4926-938A-482EAC3DBD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2905954-9A26-4085-BA7B-DBE460BA0F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9BD4434-DD84-4024-A42A-861ADBDA4D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4C2C07-5F70-40B3-A6B3-0E56B75522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57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5AD1A4-9E15-4D30-9057-1BBEB1DEA9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CEBA2C-3FC7-4C6D-BCA4-0399DFF050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260355-C593-4E99-BF74-3E4C1C2DF8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6157A8-696C-43E5-A205-252C11717B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1743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3538CB-3810-4A62-9709-DF42C54FE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2F25C-89E4-4EDC-BC0E-C6ACF007B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700D4-92D2-4D8D-A2B2-A9B8E9D7C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86BD-109C-48A6-BB09-3716CF5EC3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445068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85377D-CECF-406D-92A3-866AD9121D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A321EA-BA2B-46C9-8B80-6A0991CDCE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09A138-8FDF-481D-A261-31B8CB52BF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D0DB7D-8A1D-4261-98DB-535A8C9402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733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D4E0B3E-BE88-470E-BB48-C0C312A09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8716FA-1CBD-41D3-9B58-397CDF20B6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2E688F-90E6-4018-9E7A-4ECF630F2F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DE2033-8526-470D-AF5D-62898678F3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19338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D6B1108-9E1E-4B76-AF3D-3C185ABF4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93C143-5E26-4899-ACFB-3D131EC116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F47C89-B90A-48FA-9D2E-D19513BAED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92A13C-0719-4D2E-8EBD-CCFDB9AEC4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000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B02B1-D52C-4DBF-8559-CA2FBDEB9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66E02-8E5D-4ACF-AE8E-0C672540E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0DB39-0867-4EE8-A2CA-82F7941A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C22BD-F6AB-4C44-AC62-5082FA9C52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429376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06C12D-90A3-4FA3-B784-28BAA63D1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EDAA9CB-E37B-4136-BED6-BD41C2DC7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125AFC5-CA94-453C-9B2F-5C4B6489A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38D93-D9DB-40B4-AFE7-B6535419F6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1214043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F7031F0-C9C2-4E21-BA6B-4DD79656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D961806-2CE4-4E58-9528-CDFE2FC9B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224A777-0F1E-4784-B0A0-0B627056F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F9CFF-9113-4169-BBA5-8EDC71EC44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2387923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840E467-122D-49D0-A3AA-581ED8CA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4A9E02B-784D-41A8-B8EA-004F6F58F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AA7E5A4-0F9C-4FE5-BD8E-A80F81BD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02DB2-C3A5-4D50-B3F1-BCBE5F63EA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265640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6FBD139-83A6-4467-977E-8F1E151CE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BAE1ED0-1DFF-4E08-9575-B9289F85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1A8F5AC-F9C1-4B65-9E30-4EA9FA78A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9C36A-5FDC-41F6-9942-4709D2A174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018747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B6B84A-2E4A-43B6-9CA4-2C614488A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48EA74-A768-4A02-934D-4CF0BBE0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8BA21F-3A27-4649-87D1-BE8EA05E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ADA76-E208-4809-B279-4CE5B97B5E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235453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2A0C5E-BC8D-4E2B-A1EF-E7B78D32C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1431C31-629A-4733-BD2D-70AC069EA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3634B4E-15F7-4BD6-A1D7-510D5E819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AFF3C-3860-41B9-8926-35474BA944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1605805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8B60BAB-A622-49A9-BA28-568AB9205D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607BBC0-8378-4D06-8EC5-7D5A08D898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F4047-6216-4D48-B5B4-9B249923F6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19539-EB5F-466E-97D3-633101276F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54098-5216-48A8-AB9E-0D1866A87C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3EDEE86-0131-4455-9522-D8E1B3EF5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5216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DB0FB07-46AE-461B-8AC3-B24DB77069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01A5A32-9B3A-41EE-84E6-ADDDE94563C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6E6723E-0665-4F16-910A-9174CF22F6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67C8589-BF83-46F0-8C23-2BDB4DA66D0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39E4142-C8F2-4936-8AE9-1E6DFF3402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51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3CA9EF3-D609-67B4-0913-EEFDFF22A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33" y="-3699"/>
            <a:ext cx="12197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50AD273-9371-679B-DBFD-7A1678AF71E3}"/>
              </a:ext>
            </a:extLst>
          </p:cNvPr>
          <p:cNvSpPr/>
          <p:nvPr/>
        </p:nvSpPr>
        <p:spPr>
          <a:xfrm>
            <a:off x="-15333" y="3699"/>
            <a:ext cx="12188452" cy="6858000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FE65D309-347C-4B32-8B62-A1A669EE8BC8}"/>
              </a:ext>
            </a:extLst>
          </p:cNvPr>
          <p:cNvSpPr txBox="1"/>
          <p:nvPr/>
        </p:nvSpPr>
        <p:spPr>
          <a:xfrm>
            <a:off x="1030941" y="290712"/>
            <a:ext cx="10452847" cy="338865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Bold" panose="00000400000000000000" pitchFamily="2" charset="0"/>
                <a:ea typeface="Tahoma" pitchFamily="34" charset="0"/>
                <a:cs typeface="Times New Roman" pitchFamily="18" charset="0"/>
              </a:rPr>
              <a:t>What Worshipers Know About God</a:t>
            </a:r>
            <a:r>
              <a:rPr kumimoji="0" lang="en-US" sz="8800" b="1" i="0" u="none" strike="noStrike" kern="1200" cap="none" spc="0" normalizeH="0" baseline="0" noProof="0" dirty="0">
                <a:ln w="11113" cap="flat" cmpd="sng" algn="ctr">
                  <a:solidFill>
                    <a:srgbClr val="A6B727"/>
                  </a:solidFill>
                  <a:prstDash val="solid"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OttumHmkBold" panose="00000400000000000000" pitchFamily="2" charset="0"/>
                <a:ea typeface="Candara" panose="020E0502030303020204" pitchFamily="34" charset="0"/>
                <a:cs typeface="Times New Roman" panose="02020603050405020304" pitchFamily="18" charset="0"/>
              </a:rPr>
              <a:t> 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ttumHmkBold" panose="00000400000000000000" pitchFamily="2" charset="0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1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00">
        <p:split orient="vert"/>
      </p:transition>
    </mc:Choice>
    <mc:Fallback xmlns="">
      <p:transition spd="slow" advTm="9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1A038BF-DDE4-591E-4991-66C7ABB72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33" y="14056"/>
            <a:ext cx="12197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AutoShape 9" descr="Related image">
            <a:extLst>
              <a:ext uri="{FF2B5EF4-FFF2-40B4-BE49-F238E27FC236}">
                <a16:creationId xmlns:a16="http://schemas.microsoft.com/office/drawing/2014/main" id="{D07BB447-3E5E-4827-92A8-6493BE001E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D2BA21-1F4D-BB8A-ABD2-034CA09ABC9C}"/>
              </a:ext>
            </a:extLst>
          </p:cNvPr>
          <p:cNvSpPr/>
          <p:nvPr/>
        </p:nvSpPr>
        <p:spPr>
          <a:xfrm>
            <a:off x="9415" y="14056"/>
            <a:ext cx="12188452" cy="6858000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543776-5B4C-47A5-9C7C-C5303FCF6DB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57200" y="533400"/>
            <a:ext cx="91440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ttumHmkBold" panose="00000400000000000000" pitchFamily="2" charset="0"/>
                <a:ea typeface="Tahoma" pitchFamily="34" charset="0"/>
                <a:cs typeface="Times New Roman" pitchFamily="18" charset="0"/>
              </a:rPr>
              <a:t>Worshipers Know that God is Alive</a:t>
            </a:r>
            <a:r>
              <a:rPr kumimoji="0" lang="en-US" alt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ttumHmkBold" panose="00000400000000000000" pitchFamily="2" charset="0"/>
                <a:ea typeface="+mj-ea"/>
                <a:cs typeface="Arial"/>
              </a:rPr>
              <a:t>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1039F2-694D-4934-9705-B18A674AB60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81000" y="3276600"/>
            <a:ext cx="11125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“For I know that my Redeemer lives, and He shall stand at last on the earth.”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F8FF2ED-DEF8-3AA4-0356-FB1802BC0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5415" y="5715000"/>
            <a:ext cx="4267200" cy="1066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 panose="02040502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Job 19:25 </a:t>
            </a:r>
          </a:p>
        </p:txBody>
      </p:sp>
    </p:spTree>
    <p:extLst>
      <p:ext uri="{BB962C8B-B14F-4D97-AF65-F5344CB8AC3E}">
        <p14:creationId xmlns:p14="http://schemas.microsoft.com/office/powerpoint/2010/main" val="245437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3000">
        <p:split orient="vert"/>
      </p:transition>
    </mc:Choice>
    <mc:Fallback xmlns="">
      <p:transition spd="slow" advTm="1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1A038BF-DDE4-591E-4991-66C7ABB72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33" y="14056"/>
            <a:ext cx="12197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AutoShape 9" descr="Related image">
            <a:extLst>
              <a:ext uri="{FF2B5EF4-FFF2-40B4-BE49-F238E27FC236}">
                <a16:creationId xmlns:a16="http://schemas.microsoft.com/office/drawing/2014/main" id="{D07BB447-3E5E-4827-92A8-6493BE001E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D2BA21-1F4D-BB8A-ABD2-034CA09ABC9C}"/>
              </a:ext>
            </a:extLst>
          </p:cNvPr>
          <p:cNvSpPr/>
          <p:nvPr/>
        </p:nvSpPr>
        <p:spPr>
          <a:xfrm>
            <a:off x="9415" y="14056"/>
            <a:ext cx="12188452" cy="6858000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543776-5B4C-47A5-9C7C-C5303FCF6DB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57200" y="533400"/>
            <a:ext cx="883609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Tahoma" pitchFamily="34" charset="0"/>
                <a:cs typeface="Times New Roman" pitchFamily="18" charset="0"/>
              </a:rPr>
              <a:t>Worshipers Know that God is Great</a:t>
            </a:r>
            <a:r>
              <a:rPr kumimoji="0" lang="en-US" alt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ttumHmkBold" panose="00000400000000000000" pitchFamily="2" charset="0"/>
                <a:ea typeface="+mj-ea"/>
                <a:cs typeface="Arial"/>
              </a:rPr>
              <a:t>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1039F2-694D-4934-9705-B18A674AB60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81000" y="3276600"/>
            <a:ext cx="11125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“For I know that the LORD is great, and our Lord is above all gods.”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0FFDE2F-FEEC-95C8-DAAB-E6FCFFB59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5781583"/>
            <a:ext cx="4267200" cy="1066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 panose="02040502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Psalm 135:5 </a:t>
            </a:r>
          </a:p>
        </p:txBody>
      </p:sp>
    </p:spTree>
    <p:extLst>
      <p:ext uri="{BB962C8B-B14F-4D97-AF65-F5344CB8AC3E}">
        <p14:creationId xmlns:p14="http://schemas.microsoft.com/office/powerpoint/2010/main" val="409629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3000">
        <p:split orient="vert"/>
      </p:transition>
    </mc:Choice>
    <mc:Fallback xmlns="">
      <p:transition spd="slow" advTm="1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1A038BF-DDE4-591E-4991-66C7ABB72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33" y="14056"/>
            <a:ext cx="12197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AutoShape 9" descr="Related image">
            <a:extLst>
              <a:ext uri="{FF2B5EF4-FFF2-40B4-BE49-F238E27FC236}">
                <a16:creationId xmlns:a16="http://schemas.microsoft.com/office/drawing/2014/main" id="{D07BB447-3E5E-4827-92A8-6493BE001E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D2BA21-1F4D-BB8A-ABD2-034CA09ABC9C}"/>
              </a:ext>
            </a:extLst>
          </p:cNvPr>
          <p:cNvSpPr/>
          <p:nvPr/>
        </p:nvSpPr>
        <p:spPr>
          <a:xfrm>
            <a:off x="9415" y="14056"/>
            <a:ext cx="12188452" cy="6858000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543776-5B4C-47A5-9C7C-C5303FCF6DB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57200" y="533400"/>
            <a:ext cx="110490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Tahoma" pitchFamily="34" charset="0"/>
                <a:cs typeface="Times New Roman" pitchFamily="18" charset="0"/>
              </a:rPr>
              <a:t>Worshipers Know that God is Greatly to be Praised</a:t>
            </a:r>
            <a:r>
              <a:rPr kumimoji="0" lang="en-US" alt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ttumHmkBold" panose="00000400000000000000" pitchFamily="2" charset="0"/>
                <a:ea typeface="+mj-ea"/>
                <a:cs typeface="Arial"/>
              </a:rPr>
              <a:t>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1039F2-694D-4934-9705-B18A674AB60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81000" y="3276600"/>
            <a:ext cx="11125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“For the LORD is great and greatly to be praised; He is to be feared above all gods…Give to the LORD the glory due  His name.”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F8FF2ED-DEF8-3AA4-0356-FB1802BC0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5781583"/>
            <a:ext cx="4267200" cy="1066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 panose="02040502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Psalm 96:4,8 </a:t>
            </a:r>
          </a:p>
        </p:txBody>
      </p:sp>
    </p:spTree>
    <p:extLst>
      <p:ext uri="{BB962C8B-B14F-4D97-AF65-F5344CB8AC3E}">
        <p14:creationId xmlns:p14="http://schemas.microsoft.com/office/powerpoint/2010/main" val="364339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3000">
        <p:split orient="vert"/>
      </p:transition>
    </mc:Choice>
    <mc:Fallback xmlns="">
      <p:transition spd="slow" advTm="1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1A038BF-DDE4-591E-4991-66C7ABB72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33" y="14056"/>
            <a:ext cx="12197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AutoShape 9" descr="Related image">
            <a:extLst>
              <a:ext uri="{FF2B5EF4-FFF2-40B4-BE49-F238E27FC236}">
                <a16:creationId xmlns:a16="http://schemas.microsoft.com/office/drawing/2014/main" id="{D07BB447-3E5E-4827-92A8-6493BE001E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D2BA21-1F4D-BB8A-ABD2-034CA09ABC9C}"/>
              </a:ext>
            </a:extLst>
          </p:cNvPr>
          <p:cNvSpPr/>
          <p:nvPr/>
        </p:nvSpPr>
        <p:spPr>
          <a:xfrm>
            <a:off x="9415" y="14056"/>
            <a:ext cx="12188452" cy="6858000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543776-5B4C-47A5-9C7C-C5303FCF6DB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57199" y="533400"/>
            <a:ext cx="8817429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Tahoma" pitchFamily="34" charset="0"/>
                <a:cs typeface="Times New Roman" pitchFamily="18" charset="0"/>
              </a:rPr>
              <a:t>Worshipers Know that God Saves</a:t>
            </a:r>
            <a:r>
              <a:rPr kumimoji="0" lang="en-US" alt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ttumHmkBold" panose="00000400000000000000" pitchFamily="2" charset="0"/>
                <a:ea typeface="+mj-ea"/>
                <a:cs typeface="Arial"/>
              </a:rPr>
              <a:t>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1039F2-694D-4934-9705-B18A674AB60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53501" y="3419383"/>
            <a:ext cx="11125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“Now I know that the LORD saves His anointed; He will answer him from His holy heaven with the saving strength of His right hand.”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0FFDE2F-FEEC-95C8-DAAB-E6FCFFB59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781583"/>
            <a:ext cx="3962400" cy="1066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 panose="02040502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Psalm 20:6 </a:t>
            </a:r>
          </a:p>
        </p:txBody>
      </p:sp>
    </p:spTree>
    <p:extLst>
      <p:ext uri="{BB962C8B-B14F-4D97-AF65-F5344CB8AC3E}">
        <p14:creationId xmlns:p14="http://schemas.microsoft.com/office/powerpoint/2010/main" val="387591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3000">
        <p:split orient="vert"/>
      </p:transition>
    </mc:Choice>
    <mc:Fallback xmlns="">
      <p:transition spd="slow" advTm="1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1A038BF-DDE4-591E-4991-66C7ABB72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33" y="14056"/>
            <a:ext cx="12197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AutoShape 9" descr="Related image">
            <a:extLst>
              <a:ext uri="{FF2B5EF4-FFF2-40B4-BE49-F238E27FC236}">
                <a16:creationId xmlns:a16="http://schemas.microsoft.com/office/drawing/2014/main" id="{D07BB447-3E5E-4827-92A8-6493BE001E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D2BA21-1F4D-BB8A-ABD2-034CA09ABC9C}"/>
              </a:ext>
            </a:extLst>
          </p:cNvPr>
          <p:cNvSpPr/>
          <p:nvPr/>
        </p:nvSpPr>
        <p:spPr>
          <a:xfrm>
            <a:off x="9415" y="14056"/>
            <a:ext cx="12188452" cy="6858000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543776-5B4C-47A5-9C7C-C5303FCF6DB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57200" y="533400"/>
            <a:ext cx="9403976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Tahoma" pitchFamily="34" charset="0"/>
                <a:cs typeface="Times New Roman" pitchFamily="18" charset="0"/>
              </a:rPr>
              <a:t>Worshipers Know They Can Trust in God</a:t>
            </a:r>
            <a:endParaRPr kumimoji="0" lang="en-US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ttumHmkBold" panose="00000400000000000000" pitchFamily="2" charset="0"/>
              <a:ea typeface="+mj-ea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1039F2-694D-4934-9705-B18A674AB60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521026" y="3007310"/>
            <a:ext cx="11125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en-US" alt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…for I know whom I have believed and am persuaded that He is able to keep what I have committed to Him until that Day</a:t>
            </a:r>
            <a:r>
              <a:rPr kumimoji="0" lang="en-US" altLang="en-US" sz="4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.”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0FFDE2F-FEEC-95C8-DAAB-E6FCFFB59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781583"/>
            <a:ext cx="3962400" cy="1066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 panose="02040502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 Tim. 1:12 </a:t>
            </a:r>
          </a:p>
        </p:txBody>
      </p:sp>
    </p:spTree>
    <p:extLst>
      <p:ext uri="{BB962C8B-B14F-4D97-AF65-F5344CB8AC3E}">
        <p14:creationId xmlns:p14="http://schemas.microsoft.com/office/powerpoint/2010/main" val="183854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3000">
        <p:split orient="vert"/>
      </p:transition>
    </mc:Choice>
    <mc:Fallback xmlns="">
      <p:transition spd="slow" advTm="1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1A038BF-DDE4-591E-4991-66C7ABB72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33" y="14056"/>
            <a:ext cx="12197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AutoShape 9" descr="Related image">
            <a:extLst>
              <a:ext uri="{FF2B5EF4-FFF2-40B4-BE49-F238E27FC236}">
                <a16:creationId xmlns:a16="http://schemas.microsoft.com/office/drawing/2014/main" id="{D07BB447-3E5E-4827-92A8-6493BE001E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D2BA21-1F4D-BB8A-ABD2-034CA09ABC9C}"/>
              </a:ext>
            </a:extLst>
          </p:cNvPr>
          <p:cNvSpPr/>
          <p:nvPr/>
        </p:nvSpPr>
        <p:spPr>
          <a:xfrm>
            <a:off x="9415" y="14056"/>
            <a:ext cx="12188452" cy="6858000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543776-5B4C-47A5-9C7C-C5303FCF6DB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57199" y="533400"/>
            <a:ext cx="11597951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Tahoma" pitchFamily="34" charset="0"/>
                <a:cs typeface="Times New Roman" pitchFamily="18" charset="0"/>
              </a:rPr>
              <a:t>Let Us Begin Our Worship Of Praise To the Almighty God!</a:t>
            </a:r>
            <a:endParaRPr kumimoji="0" lang="en-US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ttumHmkBold" panose="00000400000000000000" pitchFamily="2" charset="0"/>
              <a:ea typeface="+mj-ea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1039F2-694D-4934-9705-B18A674AB60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521026" y="3007310"/>
            <a:ext cx="11125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“Oh come, let us worship and bow down; Let us kneel before the LORD our Maker. For He is our God, and we are the people of His pasture</a:t>
            </a:r>
            <a:r>
              <a:rPr kumimoji="0" lang="en-US" altLang="en-US" sz="4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.”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0FFDE2F-FEEC-95C8-DAAB-E6FCFFB59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5715000"/>
            <a:ext cx="4038600" cy="113338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 panose="02040502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Psalm 96:6-7 </a:t>
            </a:r>
          </a:p>
        </p:txBody>
      </p:sp>
    </p:spTree>
    <p:extLst>
      <p:ext uri="{BB962C8B-B14F-4D97-AF65-F5344CB8AC3E}">
        <p14:creationId xmlns:p14="http://schemas.microsoft.com/office/powerpoint/2010/main" val="250941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3000">
        <p:split orient="vert"/>
      </p:transition>
    </mc:Choice>
    <mc:Fallback xmlns="">
      <p:transition spd="slow" advTm="1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1_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223</Words>
  <Application>Microsoft Office PowerPoint</Application>
  <PresentationFormat>Widescreen</PresentationFormat>
  <Paragraphs>20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OttumHmkBold</vt:lpstr>
      <vt:lpstr>Palatino Linotype</vt:lpstr>
      <vt:lpstr>Times New Roman</vt:lpstr>
      <vt:lpstr>1_Default Design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Larry Wisdom</dc:creator>
  <cp:lastModifiedBy>Larry Wisdom</cp:lastModifiedBy>
  <cp:revision>4</cp:revision>
  <dcterms:created xsi:type="dcterms:W3CDTF">2026-09-05T12:55:47Z</dcterms:created>
  <dcterms:modified xsi:type="dcterms:W3CDTF">2026-09-05T13:49:50Z</dcterms:modified>
</cp:coreProperties>
</file>