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1001" r:id="rId2"/>
    <p:sldId id="1093" r:id="rId3"/>
    <p:sldId id="1121" r:id="rId4"/>
    <p:sldId id="1120" r:id="rId5"/>
    <p:sldId id="1122" r:id="rId6"/>
    <p:sldId id="1123" r:id="rId7"/>
    <p:sldId id="109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96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6C831E-41C7-4C1C-861A-8B46CE380D44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D43B5C9-494B-455E-B64C-C39C35BD89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3923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792808-4AE6-4EF9-A714-4860010673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57697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AFED4-0E5E-4797-E754-349AC55634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039C7CE-CF23-A62E-EF07-F56A43EFD79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9764C1E-C663-ACB6-EF3D-C96AE7A46D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57B9E7-0DBC-8F0E-714D-7439F33610B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792808-4AE6-4EF9-A714-4860010673C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93186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8466D1-89ED-1F50-092D-37CC3AB8C9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CF4820B-C4C1-2D9F-503E-377FF533A33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927309-F5F2-9533-7DD9-7961A9916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B014A-9F56-3895-B5F2-DAEE98B33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729965-D3D2-6106-0956-C4364C7946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06988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B6E07B-E06F-4209-019D-C0744A91C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6159D-8C7B-9DDF-2C89-B2B41FB567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8B10323-A422-2100-01E0-02CBD68D8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13F3FA-32B5-6719-9061-CC662E332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B2773-B490-FB5D-96C4-FC9C270F0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34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88D67-7915-601A-362E-9650FBB4D9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859791-F324-D4F8-0669-1B04FCCC7E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01358C-4122-9B9F-0B4F-6797E8A587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ABDF99-0E5F-16EF-AE47-EA3C3E3E99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157DD1-4D67-98D3-B6D6-232C518922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4290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B07E3D-016F-B147-7AFD-3E9948542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288EC-E603-6DDD-6E52-AC976C5F7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A18763-50A9-784F-218E-1323F4DD341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E85BE1B-CA8A-1022-F8A0-F0615412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70DC8D5-E82C-B10B-CE08-CEA0CF4218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9E8087-DB10-FDD5-72DF-14D366F3B1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60854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FA5C9F-CB08-44A8-5265-2254373B3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9CBD9C-A30C-AC60-57E3-3D25FC2242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D17448-4604-AF28-908F-0FC474E48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3E89A9-CDE9-C208-498C-566F8EBE536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C1EC6F1-5C3E-F238-A4B7-3B8993BF74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8C4B2D-9C8D-6110-E110-9523B1535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AB45FE4-DFBF-9A34-75C8-1328CF70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9402DC5-60F3-FADE-16F3-0DF304E58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405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5971CC-2E73-91F0-825F-3857C93149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4C4CFAA-EFF1-677E-9C36-AE6FEE781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A00B6-97B5-E752-D6EC-273A8BCBD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1A0344-AC04-1C39-45DB-62CE09325F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11511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86D74FF-F79D-3E36-1714-D9A12B112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54A3322-3C0E-0EE5-65B4-A0B9C93CAC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DC20EA-DAC0-87C3-9FA0-E3CB641F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5002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CCB5FC-0F8E-D97F-C67B-2C5D61E61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7A9D62-C060-D5F1-4F91-D4A9127D9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C3A69F-D8C5-B241-E514-A032D8DC5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361403-FA36-7A16-CEC4-10D9E572C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8710C8-3291-3723-F45B-2692C111C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4F962E-38CC-5576-6C0E-6334FF6B7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314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56BC0-EC49-67B8-9A77-FCB2A4D520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FA4699C-926B-CF34-F0F6-77A92A57589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A7203-F458-32F9-D7F4-192DCE4215E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0480A9-862E-0AB0-7600-5893A894C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C697E-9C39-EE23-3F84-EAAA09725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A640A5D-A414-9A73-B21C-40F48233B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945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87B8D6-C8CE-48D7-156F-CC252EDAF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976F96-CDC6-D2E9-A416-D54962569C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417A9C-34AF-1FD2-E7D2-24BDBD14C8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C51C08-828D-790F-01DC-5705886D0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5D8BB2-CC92-39F6-B93B-9445B67D1A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91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B054844-19E7-1FD1-B8E0-0C55435693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5573E3-F703-CF4B-B23A-24879613D0E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07DC44-A7B4-F2DA-A093-0AF8BB04C6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AE6FBE-1F95-F7BB-58E4-BE282CE853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027451-2A9F-9A5A-86BE-764E7F873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0987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9000">
              <a:schemeClr val="bg1"/>
            </a:gs>
            <a:gs pos="100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45000"/>
                <a:lumOff val="55000"/>
              </a:schemeClr>
            </a:gs>
            <a:gs pos="32000">
              <a:schemeClr val="accent1">
                <a:lumMod val="30000"/>
                <a:lumOff val="70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9DEE666-D3A2-3B0E-F00F-3AACF0E7BF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21C757-ABE1-E9AD-883E-E2061261FE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86D9A9-6DAD-EA9C-FFF5-AFC97E7203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5D69B1-FD3B-4F16-8209-0ED14D92B8A6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BA3C312-8D76-3890-6ECB-0E8A5F26BEB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2224CE-301C-F9BF-ADD7-585408A43C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797341-4EA3-4077-BD62-1B6C50DAF4D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829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E12C4DB-664C-44F9-69A0-22BFB5C1AB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D4EE2CC-9546-822B-6ECA-430A24DF22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16B310-5514-F885-D548-6B72CFBDD1A5}"/>
              </a:ext>
            </a:extLst>
          </p:cNvPr>
          <p:cNvSpPr txBox="1"/>
          <p:nvPr/>
        </p:nvSpPr>
        <p:spPr>
          <a:xfrm>
            <a:off x="257175" y="0"/>
            <a:ext cx="11506200" cy="6863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lonAntT" panose="04020505050307020202" pitchFamily="82" charset="0"/>
                <a:ea typeface="+mn-ea"/>
                <a:cs typeface="+mn-cs"/>
              </a:rPr>
              <a:t>The Behavior of Love Towards Our Brothers And Sisters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slonAntT" panose="04020505050307020202" pitchFamily="82" charset="0"/>
                <a:ea typeface="+mn-ea"/>
                <a:cs typeface="+mn-cs"/>
              </a:rPr>
              <a:t>in Christ</a:t>
            </a:r>
          </a:p>
        </p:txBody>
      </p:sp>
      <p:pic>
        <p:nvPicPr>
          <p:cNvPr id="3" name="Picture 2" descr="Help Hand Holding Another Persons PNG">
            <a:extLst>
              <a:ext uri="{FF2B5EF4-FFF2-40B4-BE49-F238E27FC236}">
                <a16:creationId xmlns:a16="http://schemas.microsoft.com/office/drawing/2014/main" id="{05889A21-6892-6583-E428-0D8A735407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89708" y="3652741"/>
            <a:ext cx="2870683" cy="28551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41615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Click="0" advTm="11000">
        <p:split orient="vert"/>
      </p:transition>
    </mc:Choice>
    <mc:Fallback xmlns="">
      <p:transition spd="slow" advClick="0" advTm="11000">
        <p:split orient="vert"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8C1D81E-FD07-D61B-6D14-47A39A33C5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1C67591-F4A0-FB92-BE47-9990488E38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F3B808E-0C82-D0A7-67FB-C61DEF62771B}"/>
              </a:ext>
            </a:extLst>
          </p:cNvPr>
          <p:cNvSpPr txBox="1"/>
          <p:nvPr/>
        </p:nvSpPr>
        <p:spPr>
          <a:xfrm>
            <a:off x="8789436" y="5995526"/>
            <a:ext cx="327193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1 Peter 1:22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0C576E-3280-2BDA-F6AC-96250B4DD744}"/>
              </a:ext>
            </a:extLst>
          </p:cNvPr>
          <p:cNvSpPr/>
          <p:nvPr/>
        </p:nvSpPr>
        <p:spPr>
          <a:xfrm>
            <a:off x="261452" y="4043308"/>
            <a:ext cx="116690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“Seeing ye have purified your souls in obeying the truth through the Spirit unto unfeigned love of the brethren, love one another with a pure  heart fervently.”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575E39F3-916F-8708-A94E-141623736E02}"/>
              </a:ext>
            </a:extLst>
          </p:cNvPr>
          <p:cNvSpPr txBox="1"/>
          <p:nvPr/>
        </p:nvSpPr>
        <p:spPr>
          <a:xfrm>
            <a:off x="102637" y="446975"/>
            <a:ext cx="11958734" cy="262269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 for Our Brothers and Sisters  Is Fervent and Pure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elp Hand Holding Another Persons PNG">
            <a:extLst>
              <a:ext uri="{FF2B5EF4-FFF2-40B4-BE49-F238E27FC236}">
                <a16:creationId xmlns:a16="http://schemas.microsoft.com/office/drawing/2014/main" id="{0CCAB94F-E3C5-ECB0-83C0-2A04DD3A270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18701" y="1855971"/>
            <a:ext cx="2120425" cy="21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0030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166B3B1-2CB3-34BF-98BC-D1796470F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B9CEE48-D831-094C-2819-C854B9CE05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4EA39D-6E10-408A-D2FD-8D380A3C376D}"/>
              </a:ext>
            </a:extLst>
          </p:cNvPr>
          <p:cNvSpPr txBox="1"/>
          <p:nvPr/>
        </p:nvSpPr>
        <p:spPr>
          <a:xfrm>
            <a:off x="8477250" y="5995526"/>
            <a:ext cx="35841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1 Cor. 13:4-5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4DFD62E-AFBE-7FA1-82DA-FB10F2F92FF3}"/>
              </a:ext>
            </a:extLst>
          </p:cNvPr>
          <p:cNvSpPr/>
          <p:nvPr/>
        </p:nvSpPr>
        <p:spPr>
          <a:xfrm>
            <a:off x="261452" y="4643383"/>
            <a:ext cx="11669096" cy="18928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“Love is patient and kind; Love does not envy or boast; It is not arrogant or rude; It does not insist on its own way.”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C56032DC-6C2D-828C-4D31-BCBE1244AF5E}"/>
              </a:ext>
            </a:extLst>
          </p:cNvPr>
          <p:cNvSpPr txBox="1"/>
          <p:nvPr/>
        </p:nvSpPr>
        <p:spPr>
          <a:xfrm>
            <a:off x="0" y="242338"/>
            <a:ext cx="12192000" cy="3724974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 for Our Brothers and Sisters  Does Not Behave in a             Rude or Unkind Manner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Picture 5" descr="Help Hand Holding Another Persons PNG">
            <a:extLst>
              <a:ext uri="{FF2B5EF4-FFF2-40B4-BE49-F238E27FC236}">
                <a16:creationId xmlns:a16="http://schemas.microsoft.com/office/drawing/2014/main" id="{5F2B0132-53A7-8CF0-371F-F564CFBE2B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1327" y="1876425"/>
            <a:ext cx="2248196" cy="22360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01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449847-D4A9-7AE2-BD3A-E63EE3470D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E6E95D8-DE9A-DB44-6508-14AD416CF5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EC0554F-D9F2-7D08-EBD0-BD14CD09647B}"/>
              </a:ext>
            </a:extLst>
          </p:cNvPr>
          <p:cNvSpPr txBox="1"/>
          <p:nvPr/>
        </p:nvSpPr>
        <p:spPr>
          <a:xfrm>
            <a:off x="8903154" y="5995525"/>
            <a:ext cx="328884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Eph. 4:32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705ED21-FDB9-1739-CB17-2011A8A1F071}"/>
              </a:ext>
            </a:extLst>
          </p:cNvPr>
          <p:cNvSpPr/>
          <p:nvPr/>
        </p:nvSpPr>
        <p:spPr>
          <a:xfrm>
            <a:off x="261452" y="4832523"/>
            <a:ext cx="116690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“Be kind to one another, tenderhearted, forgiving one another, as God in Christ forgave you.”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601E5337-9F16-59F1-E1E2-C1D642ACCAC1}"/>
              </a:ext>
            </a:extLst>
          </p:cNvPr>
          <p:cNvSpPr txBox="1"/>
          <p:nvPr/>
        </p:nvSpPr>
        <p:spPr>
          <a:xfrm>
            <a:off x="116633" y="246951"/>
            <a:ext cx="11958734" cy="371544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 for Our Brothers and Sisters  Shows Kindness and Goodness Towards One Another 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elp Hand Holding Another Persons PNG">
            <a:extLst>
              <a:ext uri="{FF2B5EF4-FFF2-40B4-BE49-F238E27FC236}">
                <a16:creationId xmlns:a16="http://schemas.microsoft.com/office/drawing/2014/main" id="{ACFA74E7-3139-6B36-EFB7-1F79CA9FDB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0675" y="2799990"/>
            <a:ext cx="1899926" cy="18896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8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F6DBD9-DDB4-7F4E-D8D8-6E90F02A40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C1FE098-FED0-5717-39F3-1F9545BD95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C132EA85-A0A1-DEAC-0801-57329C77B7B1}"/>
              </a:ext>
            </a:extLst>
          </p:cNvPr>
          <p:cNvSpPr txBox="1"/>
          <p:nvPr/>
        </p:nvSpPr>
        <p:spPr>
          <a:xfrm>
            <a:off x="9429749" y="5995526"/>
            <a:ext cx="26316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Gal. 6:2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8BE4B21-9C34-C2A5-E9DD-D16BDBD1BE1A}"/>
              </a:ext>
            </a:extLst>
          </p:cNvPr>
          <p:cNvSpPr/>
          <p:nvPr/>
        </p:nvSpPr>
        <p:spPr>
          <a:xfrm>
            <a:off x="261452" y="5194562"/>
            <a:ext cx="116690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“Bear one another's burdens, and so fulfill the law of Christ.”</a:t>
            </a:r>
          </a:p>
        </p:txBody>
      </p:sp>
      <p:sp>
        <p:nvSpPr>
          <p:cNvPr id="7" name="Text Box 3">
            <a:extLst>
              <a:ext uri="{FF2B5EF4-FFF2-40B4-BE49-F238E27FC236}">
                <a16:creationId xmlns:a16="http://schemas.microsoft.com/office/drawing/2014/main" id="{340F0D83-DCC1-D868-CF44-2559AB040CCD}"/>
              </a:ext>
            </a:extLst>
          </p:cNvPr>
          <p:cNvSpPr txBox="1"/>
          <p:nvPr/>
        </p:nvSpPr>
        <p:spPr>
          <a:xfrm>
            <a:off x="116633" y="370776"/>
            <a:ext cx="11958734" cy="262269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 for Our Brothers and Sisters  Helps Us Bear One       Another’s  Burdens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 descr="Help Hand Holding Another Persons PNG">
            <a:extLst>
              <a:ext uri="{FF2B5EF4-FFF2-40B4-BE49-F238E27FC236}">
                <a16:creationId xmlns:a16="http://schemas.microsoft.com/office/drawing/2014/main" id="{7F4C9053-D117-C148-C87F-E253455A4C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25134" y="2148744"/>
            <a:ext cx="2404816" cy="2391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436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A560BB8-F51F-8A72-E0A6-03B5B6E251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145F8D6-FCD2-E164-5809-9039AD9D49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F8683AE-B02D-06B2-F34C-DD6B218D34A4}"/>
              </a:ext>
            </a:extLst>
          </p:cNvPr>
          <p:cNvSpPr txBox="1"/>
          <p:nvPr/>
        </p:nvSpPr>
        <p:spPr>
          <a:xfrm>
            <a:off x="8553451" y="5995526"/>
            <a:ext cx="3507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Baguet Script" panose="00000500000000000000" pitchFamily="2" charset="0"/>
                <a:ea typeface="+mn-ea"/>
                <a:cs typeface="Arial" panose="020B0604020202020204" pitchFamily="34" charset="0"/>
              </a:rPr>
              <a:t>I John. 3:18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81D95F8E-1EC6-E75E-F188-9F46B8FE3DC0}"/>
              </a:ext>
            </a:extLst>
          </p:cNvPr>
          <p:cNvSpPr/>
          <p:nvPr/>
        </p:nvSpPr>
        <p:spPr>
          <a:xfrm>
            <a:off x="261452" y="4921939"/>
            <a:ext cx="11669096" cy="12926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9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Times New Roman" pitchFamily="18" charset="0"/>
              </a:rPr>
              <a:t>“My Little Children, let us not love in word, neither in tongue; but in deed and in truth.”</a:t>
            </a: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DBD20F4B-D420-8703-6659-B3364507CB4C}"/>
              </a:ext>
            </a:extLst>
          </p:cNvPr>
          <p:cNvSpPr txBox="1"/>
          <p:nvPr/>
        </p:nvSpPr>
        <p:spPr>
          <a:xfrm>
            <a:off x="261452" y="261440"/>
            <a:ext cx="11958734" cy="2622693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4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Love for Our Brothers and Sisters Moves Us and Stirs              Our Hearts</a:t>
            </a:r>
          </a:p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Picture 8" descr="Help Hand Holding Another Persons PNG">
            <a:extLst>
              <a:ext uri="{FF2B5EF4-FFF2-40B4-BE49-F238E27FC236}">
                <a16:creationId xmlns:a16="http://schemas.microsoft.com/office/drawing/2014/main" id="{5766D034-2C8D-10B4-7125-4B63C2AB879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44670" y="2152650"/>
            <a:ext cx="2400889" cy="2387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222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 advTm="13000">
        <p:split orient="vert"/>
      </p:transition>
    </mc:Choice>
    <mc:Fallback xmlns="">
      <p:transition spd="slow" advTm="13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3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40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60E4EA8-5ABE-35D7-4C4A-5037B07DF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157799F-B926-92C7-0786-E2637B3490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92"/>
            <a:ext cx="12192000" cy="6857416"/>
          </a:xfrm>
          <a:prstGeom prst="rect">
            <a:avLst/>
          </a:prstGeom>
        </p:spPr>
      </p:pic>
      <p:sp>
        <p:nvSpPr>
          <p:cNvPr id="7" name="Text Box 3">
            <a:extLst>
              <a:ext uri="{FF2B5EF4-FFF2-40B4-BE49-F238E27FC236}">
                <a16:creationId xmlns:a16="http://schemas.microsoft.com/office/drawing/2014/main" id="{E5BE21CC-C584-9CEE-0A69-1B72A80DBD5F}"/>
              </a:ext>
            </a:extLst>
          </p:cNvPr>
          <p:cNvSpPr txBox="1"/>
          <p:nvPr/>
        </p:nvSpPr>
        <p:spPr>
          <a:xfrm>
            <a:off x="267827" y="1651620"/>
            <a:ext cx="10325431" cy="182008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46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Text Box 3">
            <a:extLst>
              <a:ext uri="{FF2B5EF4-FFF2-40B4-BE49-F238E27FC236}">
                <a16:creationId xmlns:a16="http://schemas.microsoft.com/office/drawing/2014/main" id="{DB16375E-87A2-E3AA-DF7C-FB5077865099}"/>
              </a:ext>
            </a:extLst>
          </p:cNvPr>
          <p:cNvSpPr txBox="1"/>
          <p:nvPr/>
        </p:nvSpPr>
        <p:spPr>
          <a:xfrm>
            <a:off x="267827" y="251926"/>
            <a:ext cx="11682351" cy="3834881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Let Us Enter Into Worship With Love in Our Hearts for Our God A</a:t>
            </a:r>
            <a:r>
              <a:rPr kumimoji="0" lang="en-US" sz="8000" b="0" i="0" u="none" strike="noStrike" kern="14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kumimoji="0" lang="en-US" sz="8000" b="0" i="0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slonAntT" panose="04020505050307020202" pitchFamily="8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Our Brothers and Sisters!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4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OttumHmkBold" panose="00000400000000000000" pitchFamily="2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3">
            <a:extLst>
              <a:ext uri="{FF2B5EF4-FFF2-40B4-BE49-F238E27FC236}">
                <a16:creationId xmlns:a16="http://schemas.microsoft.com/office/drawing/2014/main" id="{3854B90D-1D38-C976-6A28-019844FF4542}"/>
              </a:ext>
            </a:extLst>
          </p:cNvPr>
          <p:cNvSpPr txBox="1"/>
          <p:nvPr/>
        </p:nvSpPr>
        <p:spPr>
          <a:xfrm>
            <a:off x="127522" y="4707214"/>
            <a:ext cx="11695419" cy="2063539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800" b="0" i="1" u="none" strike="noStrike" kern="14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“Praise the Lord! Oh give thanks to the Lord, for he is good, for his steadfast love endures forever.”</a:t>
            </a:r>
          </a:p>
          <a:p>
            <a:pPr marL="0" marR="0" lvl="0" indent="0" algn="ctr" defTabSz="914400" rtl="0" eaLnBrk="1" fontAlgn="base" latinLnBrk="0" hangingPunct="1">
              <a:lnSpc>
                <a:spcPct val="12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>
                <a:ln w="11113" cap="flat" cmpd="sng" algn="ctr">
                  <a:solidFill>
                    <a:srgbClr val="A6B727"/>
                  </a:solidFill>
                  <a:prstDash val="solid"/>
                  <a:round/>
                </a:ln>
                <a:solidFill>
                  <a:srgbClr val="E1EA9F"/>
                </a:solidFill>
                <a:effectLst/>
                <a:uLnTx/>
                <a:uFillTx/>
                <a:latin typeface="Candara" panose="020E0502030303020204" pitchFamily="34" charset="0"/>
                <a:ea typeface="Candara" panose="020E0502030303020204" pitchFamily="34" charset="0"/>
                <a:cs typeface="Times New Roman" panose="02020603050405020304" pitchFamily="18" charset="0"/>
              </a:rPr>
              <a:t> 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srgbClr val="5E5E5E"/>
              </a:solidFill>
              <a:effectLst/>
              <a:uLnTx/>
              <a:uFillTx/>
              <a:latin typeface="Candara" panose="020E0502030303020204" pitchFamily="34" charset="0"/>
              <a:ea typeface="Candara" panose="020E0502030303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A986548B-6150-0FEE-1060-9F96A0582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13576" y="5850380"/>
            <a:ext cx="3750902" cy="100762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  <a:no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cs typeface="Arial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4400" b="0" i="0" u="none" strike="noStrike" kern="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Georgia" panose="02040502050405020303" pitchFamily="18" charset="0"/>
                <a:ea typeface="Tahoma" panose="020B0604030504040204" pitchFamily="34" charset="0"/>
                <a:cs typeface="Times New Roman" panose="02020603050405020304" pitchFamily="18" charset="0"/>
              </a:rPr>
              <a:t>Psalms 106:1</a:t>
            </a:r>
          </a:p>
        </p:txBody>
      </p:sp>
    </p:spTree>
    <p:extLst>
      <p:ext uri="{BB962C8B-B14F-4D97-AF65-F5344CB8AC3E}">
        <p14:creationId xmlns:p14="http://schemas.microsoft.com/office/powerpoint/2010/main" val="4202149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1000">
        <p:split orient="vert"/>
      </p:transition>
    </mc:Choice>
    <mc:Fallback xmlns="">
      <p:transition spd="slow" advClick="0" advTm="21000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3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3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262</Words>
  <Application>Microsoft Office PowerPoint</Application>
  <PresentationFormat>Widescreen</PresentationFormat>
  <Paragraphs>29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6" baseType="lpstr">
      <vt:lpstr>Arial</vt:lpstr>
      <vt:lpstr>Baguet Script</vt:lpstr>
      <vt:lpstr>Calibri</vt:lpstr>
      <vt:lpstr>Calibri Light</vt:lpstr>
      <vt:lpstr>Candara</vt:lpstr>
      <vt:lpstr>CaslonAntT</vt:lpstr>
      <vt:lpstr>Georgia</vt:lpstr>
      <vt:lpstr>OttumHmkBold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Larry Wisdom</dc:creator>
  <cp:lastModifiedBy>Larry Wisdom</cp:lastModifiedBy>
  <cp:revision>1</cp:revision>
  <dcterms:created xsi:type="dcterms:W3CDTF">2026-10-03T23:38:00Z</dcterms:created>
  <dcterms:modified xsi:type="dcterms:W3CDTF">2026-10-03T23:38:53Z</dcterms:modified>
</cp:coreProperties>
</file>