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sldIdLst>
    <p:sldId id="743" r:id="rId3"/>
    <p:sldId id="750" r:id="rId4"/>
    <p:sldId id="754" r:id="rId5"/>
    <p:sldId id="752" r:id="rId6"/>
    <p:sldId id="753" r:id="rId7"/>
    <p:sldId id="751" r:id="rId8"/>
    <p:sldId id="713" r:id="rId9"/>
    <p:sldId id="109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9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ED8A58-5CC9-4C4A-A56E-F16E8B0F633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D31416-9A24-498B-B662-CE7739FA1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714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1BD86B58-3DE7-4302-B5D3-A93E420B948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9E7BDCAA-4A4A-4301-8BAC-142740FD6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158C05DF-FADD-42CC-A7D1-EC71B8E6AA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95B3DD3-484C-4A3B-9BEA-47266225F823}" type="slidenum">
              <a:rPr lang="en-US" altLang="en-US"/>
              <a:pPr eaLnBrk="1" hangingPunct="1"/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AFED4-0E5E-4797-E754-349AC5563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39C7CE-CF23-A62E-EF07-F56A43EFD7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764C1E-C663-ACB6-EF3D-C96AE7A46D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57B9E7-0DBC-8F0E-714D-7439F33610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792808-4AE6-4EF9-A714-4860010673C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18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16291-22BD-A027-9F63-160AF05EDB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27F879-8C03-D40A-48A7-70AAFE14B2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33388C-5378-DD06-298F-E51680348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F0946-2252-4DD6-9BF3-A14C22E5B237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733A57-FCA2-BFDC-A3DA-0C68EEE82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06B743-1131-17AD-BE5C-7D91D027E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9871-CEA7-4846-985D-0AADFC474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642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E3A08-BEE0-EC85-15B5-61E869816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1FFBD-3EAB-FE43-844B-CDA7DA80FC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79594-F155-211A-A52B-C7FA983AB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F0946-2252-4DD6-9BF3-A14C22E5B237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B1BA5B-1619-BA42-9895-71EB5E549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F6958-8A0F-5D09-55BD-FBB1E687C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9871-CEA7-4846-985D-0AADFC474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173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F01E3-AA83-520A-70F3-61C472C95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396685-5EBB-A5BF-2A19-C41757973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9C3934-7292-2D4F-12B5-5B3EBFD4A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F0946-2252-4DD6-9BF3-A14C22E5B237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42EE-8E07-61B8-170C-79C588C2E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8B80-237D-F1A6-B752-415381C90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9871-CEA7-4846-985D-0AADFC474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380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28F3C-B226-DB44-7E8E-A6B1FA1B8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B1038-4172-00A6-6E9C-C4E0C83ECF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1A6C15-F27B-8A7C-E3CA-E091EA306B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6EB02D-E88E-A91E-4EB2-7355E178D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F0946-2252-4DD6-9BF3-A14C22E5B237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B302A9-BACF-95A3-496B-6AEA6CA1F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A6A6D9-C153-EE26-02DB-B8A8BF507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9871-CEA7-4846-985D-0AADFC474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023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4B004-C0D0-0ECA-1A28-6501D2F2D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E32F17-61BE-8FB8-3138-1449F7FD9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1862CF-B290-D634-1E73-5F71519F37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D0F27E-DDC9-E4DF-BE71-480163E025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184FD6-19F0-8EAD-EE93-5F7BFC90A8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B22A28-B453-7FDA-AB94-8DBBD9ED0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F0946-2252-4DD6-9BF3-A14C22E5B237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05FE9A-A049-558A-306A-4349473E7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709C5F-D07C-27E3-9E27-762A0EC38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9871-CEA7-4846-985D-0AADFC474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987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937DC-11DA-A2DB-F3CB-26E0B62A7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F7E595-807D-E4F7-ECF4-19980B1C3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F0946-2252-4DD6-9BF3-A14C22E5B237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7A96C3-3998-CD8B-B91D-046F2B2D4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68AE7B-B77B-51B3-435D-669264903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9871-CEA7-4846-985D-0AADFC474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729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AC38A5-A476-2C93-8E43-62A564687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F0946-2252-4DD6-9BF3-A14C22E5B237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FA434E-C78A-45D0-AFBE-1968C0E7E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D48AEB-31EC-CC2B-143A-4218CB019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9871-CEA7-4846-985D-0AADFC474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951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DCF72-F1D1-D3D9-D8EC-9610AF30F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699E8-2C7D-A62A-72F1-B4198AB37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2960B-8ED0-C221-C9C2-27A4FFFEC6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F2D75F-DF02-A097-B83E-A910DA211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F0946-2252-4DD6-9BF3-A14C22E5B237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520594-2F1B-B23F-F2C9-B60544AF1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1FC9A2-8F23-6AA6-93E9-D29AA2816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9871-CEA7-4846-985D-0AADFC474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840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58F39-C566-9EE1-9A04-552CD8DCF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75797C-4C25-EEBF-FB5A-48EEC7EF24A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DC140E-65AF-08EF-6185-85AB9118C1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DEB38E-BE0F-7A0E-D2B1-B68628FFB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F0946-2252-4DD6-9BF3-A14C22E5B237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FAC12-22A3-8198-B2F6-4C55B9A51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FC82F8-462D-80CC-73C3-D4F05A634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9871-CEA7-4846-985D-0AADFC474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51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BE26C-01C8-A549-4A59-B9EA92FF0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D026CD-9D59-A87F-0EC9-0F23CC04E7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C65952-7E8A-F350-C196-68852A123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F0946-2252-4DD6-9BF3-A14C22E5B237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88FAE-3F56-DC15-5CBE-81BAB323E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A11F8-0DA1-C64D-07CA-AEFA31F89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9871-CEA7-4846-985D-0AADFC474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993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551AE4-812C-923C-C66C-7FDF7159F2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5236D0-A143-F142-53D8-885316BF80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A12CA-5558-F1C0-6269-D5CAFBD3E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F0946-2252-4DD6-9BF3-A14C22E5B237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22F17-CCA5-C462-AD5F-958E21BF6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F7196-7A5C-EEF2-7000-34C00FB46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9871-CEA7-4846-985D-0AADFC474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954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466D1-89ED-1F50-092D-37CC3AB8C9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F4820B-C4C1-2D9F-503E-377FF533A3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927309-F5F2-9533-7DD9-7961A9916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B014A-9F56-3895-B5F2-DAEE98B33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729965-D3D2-6106-0956-C4364C794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5369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6E07B-E06F-4209-019D-C0744A91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6159D-8C7B-9DDF-2C89-B2B41FB56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323-A422-2100-01E0-02CBD68D8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3F3FA-32B5-6719-9061-CC662E332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BB2773-B490-FB5D-96C4-FC9C270F0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995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88D67-7915-601A-362E-9650FBB4D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859791-F324-D4F8-0669-1B04FCCC7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01358C-4122-9B9F-0B4F-6797E8A58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ABDF99-0E5F-16EF-AE47-EA3C3E3E9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157DD1-4D67-98D3-B6D6-232C51892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4503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07E3D-016F-B147-7AFD-3E9948542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6288EC-E603-6DDD-6E52-AC976C5F75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8763-50A9-784F-218E-1323F4DD34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85BE1B-CA8A-1022-F8A0-F06154124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0DC8D5-E82C-B10B-CE08-CEA0CF421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9E8087-DB10-FDD5-72DF-14D366F3B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8465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A5C9F-CB08-44A8-5265-2254373B3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9CBD9C-A30C-AC60-57E3-3D25FC2242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17448-4604-AF28-908F-0FC474E48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3E89A9-CDE9-C208-498C-566F8EBE53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1EC6F1-5C3E-F238-A4B7-3B8993BF74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8C4B2D-9C8D-6110-E110-9523B1535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B45FE4-DFBF-9A34-75C8-1328CF70E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402DC5-60F3-FADE-16F3-0DF304E58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6884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971CC-2E73-91F0-825F-3857C9314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C4CFAA-EFF1-677E-9C36-AE6FEE781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1A00B6-97B5-E752-D6EC-273A8BCBD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1A0344-AC04-1C39-45DB-62CE09325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5415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6D74FF-F79D-3E36-1714-D9A12B112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4A3322-3C0E-0EE5-65B4-A0B9C93CA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DC20EA-DAC0-87C3-9FA0-E3CB641F0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9376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CB5FC-0F8E-D97F-C67B-2C5D61E61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A9D62-C060-D5F1-4F91-D4A9127D9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3A69F-D8C5-B241-E514-A032D8DC5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361403-FA36-7A16-CEC4-10D9E572C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8710C8-3291-3723-F45B-2692C111C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4F962E-38CC-5576-6C0E-6334FF6B7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8864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6BC0-EC49-67B8-9A77-FCB2A4D52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A4699C-926B-CF34-F0F6-77A92A5758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6A7203-F458-32F9-D7F4-192DCE421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0480A9-862E-0AB0-7600-5893A894C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3C697E-9C39-EE23-3F84-EAAA09725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640A5D-A414-9A73-B21C-40F48233B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3080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7B8D6-C8CE-48D7-156F-CC252EDAF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976F96-CDC6-D2E9-A416-D54962569C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417A9C-34AF-1FD2-E7D2-24BDBD14C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51C08-828D-790F-01DC-5705886D0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D8BB2-CC92-39F6-B93B-9445B67D1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8324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054844-19E7-1FD1-B8E0-0C55435693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5573E3-F703-CF4B-B23A-24879613D0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07DC44-A7B4-F2DA-A093-0AF8BB04C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E6FBE-1F95-F7BB-58E4-BE282CE85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27451-2A9F-9A5A-86BE-764E7F873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562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2EE713-95E6-1F32-9C89-7CA769B2B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76C660-8FC4-3119-A2F9-F3ED7C90BA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D697D-0A84-6540-495D-23B9214C62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4F0946-2252-4DD6-9BF3-A14C22E5B237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CACFA-F6CA-2FEF-5D8A-85965DBEF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9F8039-2784-3495-2D76-ABB43400B8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B9871-CEA7-4846-985D-0AADFC474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768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9000">
              <a:schemeClr val="bg1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32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DEE666-D3A2-3B0E-F00F-3AACF0E7B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21C757-ABE1-E9AD-883E-E2061261FE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86D9A9-6DAD-EA9C-FFF5-AFC97E7203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D69B1-FD3B-4F16-8209-0ED14D92B8A6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3C312-8D76-3890-6ECB-0E8A5F26BE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224CE-301C-F9BF-ADD7-585408A43C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9000">
              <a:schemeClr val="bg1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32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91319" y="996460"/>
            <a:ext cx="11150221" cy="1501081"/>
          </a:xfrm>
        </p:spPr>
        <p:txBody>
          <a:bodyPr/>
          <a:lstStyle/>
          <a:p>
            <a:pPr eaLnBrk="1" hangingPunct="1">
              <a:defRPr/>
            </a:pPr>
            <a:r>
              <a:rPr lang="en-US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cs typeface="Times New Roman" pitchFamily="18" charset="0"/>
              </a:rPr>
              <a:t>Don’t Say That!</a:t>
            </a:r>
            <a:endParaRPr lang="en-US" sz="8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anose="0208090404030B020404" pitchFamily="18" charset="0"/>
              <a:cs typeface="Times New Roman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F3AF16-6C52-4C1A-82F2-576C50F6EB37}"/>
              </a:ext>
            </a:extLst>
          </p:cNvPr>
          <p:cNvSpPr txBox="1"/>
          <p:nvPr/>
        </p:nvSpPr>
        <p:spPr>
          <a:xfrm>
            <a:off x="491319" y="3924811"/>
            <a:ext cx="111502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“He who restrains his words has knowledge, and he who has a cool spirit is a man of understanding.  Even a fool, when he keeps silent, is considered wise; when he closes his lips, he is counted prudent.”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377F9C-4752-45EA-A818-783777330F99}"/>
              </a:ext>
            </a:extLst>
          </p:cNvPr>
          <p:cNvSpPr/>
          <p:nvPr/>
        </p:nvSpPr>
        <p:spPr>
          <a:xfrm>
            <a:off x="8438295" y="5879192"/>
            <a:ext cx="33589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Prov. 17:27-28 </a:t>
            </a:r>
          </a:p>
        </p:txBody>
      </p:sp>
    </p:spTree>
    <p:extLst>
      <p:ext uri="{BB962C8B-B14F-4D97-AF65-F5344CB8AC3E}">
        <p14:creationId xmlns:p14="http://schemas.microsoft.com/office/powerpoint/2010/main" val="2157341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9000">
        <p:split orient="vert"/>
      </p:transition>
    </mc:Choice>
    <mc:Fallback>
      <p:transition spd="slow" advTm="19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9000">
              <a:schemeClr val="bg1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32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4FD28E-8DEF-CF83-D407-40046D4BE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336A269-9CE6-83F1-A700-8437459FC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98" y="390150"/>
            <a:ext cx="11295530" cy="230832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80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cs typeface="Times New Roman" pitchFamily="18" charset="0"/>
              </a:rPr>
              <a:t>Do Not Lie To          One Another!	</a:t>
            </a:r>
            <a:endParaRPr lang="en-US" sz="8000" b="1" i="1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anose="0208090404030B020404" pitchFamily="18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0786E8-06BB-1CFC-11A2-73F2FEB03254}"/>
              </a:ext>
            </a:extLst>
          </p:cNvPr>
          <p:cNvSpPr/>
          <p:nvPr/>
        </p:nvSpPr>
        <p:spPr>
          <a:xfrm>
            <a:off x="448234" y="3379435"/>
            <a:ext cx="112955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“Lie not one to another, seeing that ye have put off the old man with his deeds.”   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FAFC88-6496-5A1C-16D4-D79BF990FFE3}"/>
              </a:ext>
            </a:extLst>
          </p:cNvPr>
          <p:cNvSpPr/>
          <p:nvPr/>
        </p:nvSpPr>
        <p:spPr>
          <a:xfrm>
            <a:off x="394772" y="5279027"/>
            <a:ext cx="114024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“…All liars shall have their part in the lake which </a:t>
            </a:r>
            <a:r>
              <a:rPr lang="en-US" sz="3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burneth</a:t>
            </a: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with fire and brimstone.”   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F990FA-CF03-4561-C2F1-7290649349B3}"/>
              </a:ext>
            </a:extLst>
          </p:cNvPr>
          <p:cNvSpPr/>
          <p:nvPr/>
        </p:nvSpPr>
        <p:spPr>
          <a:xfrm>
            <a:off x="8626221" y="4202266"/>
            <a:ext cx="34371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Colossians 3:9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CE78E1-B033-D2BF-703B-7F2C60938B78}"/>
              </a:ext>
            </a:extLst>
          </p:cNvPr>
          <p:cNvSpPr/>
          <p:nvPr/>
        </p:nvSpPr>
        <p:spPr>
          <a:xfrm>
            <a:off x="8378890" y="6037306"/>
            <a:ext cx="36844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Revelation 21:8 </a:t>
            </a:r>
          </a:p>
        </p:txBody>
      </p:sp>
    </p:spTree>
    <p:extLst>
      <p:ext uri="{BB962C8B-B14F-4D97-AF65-F5344CB8AC3E}">
        <p14:creationId xmlns:p14="http://schemas.microsoft.com/office/powerpoint/2010/main" val="3445610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3000">
        <p:split orient="vert"/>
      </p:transition>
    </mc:Choice>
    <mc:Fallback>
      <p:transition spd="slow" advTm="2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9000">
              <a:schemeClr val="bg1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32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D5BFAB-548E-80CC-DF9F-2E49E9ECD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1BAAE1-787E-C2CE-CDC8-E0BFE32CA7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310" y="371849"/>
            <a:ext cx="11295530" cy="230832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80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cs typeface="Times New Roman" pitchFamily="18" charset="0"/>
              </a:rPr>
              <a:t>Do Not Slander          One Another!	</a:t>
            </a:r>
            <a:endParaRPr lang="en-US" sz="8000" b="1" i="1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anose="0208090404030B020404" pitchFamily="18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C121B2-0B64-D146-71A2-99D68E3E9FEF}"/>
              </a:ext>
            </a:extLst>
          </p:cNvPr>
          <p:cNvSpPr/>
          <p:nvPr/>
        </p:nvSpPr>
        <p:spPr>
          <a:xfrm>
            <a:off x="448234" y="3379435"/>
            <a:ext cx="112955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“He that </a:t>
            </a:r>
            <a:r>
              <a:rPr lang="en-US" sz="3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hideth</a:t>
            </a: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hatred with lying lips, and he that </a:t>
            </a:r>
            <a:r>
              <a:rPr lang="en-US" sz="36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uttereth</a:t>
            </a: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 slander, is a fool.”   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B6587-863C-2101-99A7-08E97C352160}"/>
              </a:ext>
            </a:extLst>
          </p:cNvPr>
          <p:cNvSpPr/>
          <p:nvPr/>
        </p:nvSpPr>
        <p:spPr>
          <a:xfrm>
            <a:off x="394772" y="5279027"/>
            <a:ext cx="114924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“Therefore putting aside all malice and all deceit and hypocrisy, and envy and slander.”   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1B9056-64ED-6E56-83D6-3EEAD1EA74B6}"/>
              </a:ext>
            </a:extLst>
          </p:cNvPr>
          <p:cNvSpPr/>
          <p:nvPr/>
        </p:nvSpPr>
        <p:spPr>
          <a:xfrm>
            <a:off x="8556171" y="4202266"/>
            <a:ext cx="35056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Proverbs 10:18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2EF1F4-0C53-1500-2201-E167C9CF6BF2}"/>
              </a:ext>
            </a:extLst>
          </p:cNvPr>
          <p:cNvSpPr/>
          <p:nvPr/>
        </p:nvSpPr>
        <p:spPr>
          <a:xfrm>
            <a:off x="9591868" y="6037306"/>
            <a:ext cx="24715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Peter 2:1 </a:t>
            </a:r>
          </a:p>
        </p:txBody>
      </p:sp>
    </p:spTree>
    <p:extLst>
      <p:ext uri="{BB962C8B-B14F-4D97-AF65-F5344CB8AC3E}">
        <p14:creationId xmlns:p14="http://schemas.microsoft.com/office/powerpoint/2010/main" val="1959086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3000">
        <p:split orient="vert"/>
      </p:transition>
    </mc:Choice>
    <mc:Fallback>
      <p:transition spd="slow" advTm="2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9000">
              <a:schemeClr val="bg1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32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E736FB-D5FD-0D4E-F80B-E68E96EE4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2B80D5C-6F13-843A-04F3-EA773E29AC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10" y="1130444"/>
            <a:ext cx="12061776" cy="194466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80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cs typeface="Times New Roman" pitchFamily="18" charset="0"/>
              </a:rPr>
              <a:t>Don’t Speak Angry Words to One Another	</a:t>
            </a:r>
            <a:endParaRPr lang="en-US" sz="8000" b="1" i="1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anose="0208090404030B020404" pitchFamily="18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336EE1-ADFB-BB8A-34F6-A22652A14FB7}"/>
              </a:ext>
            </a:extLst>
          </p:cNvPr>
          <p:cNvSpPr/>
          <p:nvPr/>
        </p:nvSpPr>
        <p:spPr>
          <a:xfrm>
            <a:off x="448234" y="3379435"/>
            <a:ext cx="112955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“Be ye angry and sin not: Let not the sun go down on your wrath.”   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7FA2BC-FF7A-C305-52AD-1F7204639730}"/>
              </a:ext>
            </a:extLst>
          </p:cNvPr>
          <p:cNvSpPr/>
          <p:nvPr/>
        </p:nvSpPr>
        <p:spPr>
          <a:xfrm>
            <a:off x="394772" y="5279027"/>
            <a:ext cx="114924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“Let all bitterness, wrath and anger … be put away from you with all malice.”   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DD9FC2-D865-7C09-363D-77744894A455}"/>
              </a:ext>
            </a:extLst>
          </p:cNvPr>
          <p:cNvSpPr/>
          <p:nvPr/>
        </p:nvSpPr>
        <p:spPr>
          <a:xfrm>
            <a:off x="8574833" y="4202266"/>
            <a:ext cx="34869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Ephesians 4:26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22B45C-BF46-1A4B-74D2-1C767C54E732}"/>
              </a:ext>
            </a:extLst>
          </p:cNvPr>
          <p:cNvSpPr/>
          <p:nvPr/>
        </p:nvSpPr>
        <p:spPr>
          <a:xfrm>
            <a:off x="8574834" y="6037306"/>
            <a:ext cx="34885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Ephesians 4:31 </a:t>
            </a:r>
          </a:p>
        </p:txBody>
      </p:sp>
    </p:spTree>
    <p:extLst>
      <p:ext uri="{BB962C8B-B14F-4D97-AF65-F5344CB8AC3E}">
        <p14:creationId xmlns:p14="http://schemas.microsoft.com/office/powerpoint/2010/main" val="1749918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3000">
        <p:split orient="vert"/>
      </p:transition>
    </mc:Choice>
    <mc:Fallback>
      <p:transition spd="slow" advTm="2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9000">
              <a:schemeClr val="bg1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32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C0B0FC-26C3-A409-BA1C-030F014A9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DDA0250-B77C-2A6A-C6DA-7C47684FC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68" y="622841"/>
            <a:ext cx="11949809" cy="194466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76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cs typeface="Times New Roman" pitchFamily="18" charset="0"/>
              </a:rPr>
              <a:t>Don’t Curse or Take the Lord’s Name in Vain	</a:t>
            </a:r>
            <a:endParaRPr lang="en-US" sz="7600" b="1" i="1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anose="0208090404030B020404" pitchFamily="18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BD699C-98F1-9738-413F-FB23C8C61143}"/>
              </a:ext>
            </a:extLst>
          </p:cNvPr>
          <p:cNvSpPr/>
          <p:nvPr/>
        </p:nvSpPr>
        <p:spPr>
          <a:xfrm>
            <a:off x="439105" y="3694663"/>
            <a:ext cx="112955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“Bless them which persecute you: bless, and curse not.”   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D2A112-B53D-2785-F49B-0D5E2B90C5AC}"/>
              </a:ext>
            </a:extLst>
          </p:cNvPr>
          <p:cNvSpPr/>
          <p:nvPr/>
        </p:nvSpPr>
        <p:spPr>
          <a:xfrm>
            <a:off x="394772" y="5279027"/>
            <a:ext cx="114924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“But now, ye also put off… filthy communication out of your mouth.”   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199C2A-155C-EF82-FE72-8F291EF63388}"/>
              </a:ext>
            </a:extLst>
          </p:cNvPr>
          <p:cNvSpPr/>
          <p:nvPr/>
        </p:nvSpPr>
        <p:spPr>
          <a:xfrm>
            <a:off x="8574833" y="4202266"/>
            <a:ext cx="34869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Romans 12:14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4ACCD19-2770-4BD3-B1B7-4B4C2908EEA7}"/>
              </a:ext>
            </a:extLst>
          </p:cNvPr>
          <p:cNvSpPr/>
          <p:nvPr/>
        </p:nvSpPr>
        <p:spPr>
          <a:xfrm>
            <a:off x="8658808" y="6037306"/>
            <a:ext cx="34045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Colossians 3:8 </a:t>
            </a:r>
          </a:p>
        </p:txBody>
      </p:sp>
    </p:spTree>
    <p:extLst>
      <p:ext uri="{BB962C8B-B14F-4D97-AF65-F5344CB8AC3E}">
        <p14:creationId xmlns:p14="http://schemas.microsoft.com/office/powerpoint/2010/main" val="1318970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3000">
        <p:split orient="vert"/>
      </p:transition>
    </mc:Choice>
    <mc:Fallback>
      <p:transition spd="slow" advTm="2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9000">
              <a:schemeClr val="bg1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32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373F84-8391-5FB9-9BAB-1EF5CA599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6A10B57-E374-8E7C-2567-73AE10D71F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618" y="484115"/>
            <a:ext cx="11295530" cy="230832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80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cs typeface="Times New Roman" pitchFamily="18" charset="0"/>
              </a:rPr>
              <a:t>Do Not Speak      False Doctrine!	</a:t>
            </a:r>
            <a:endParaRPr lang="en-US" sz="8000" b="1" i="1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anose="0208090404030B020404" pitchFamily="18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ED9A2C-01C3-1639-2E7B-4EE96811670F}"/>
              </a:ext>
            </a:extLst>
          </p:cNvPr>
          <p:cNvSpPr/>
          <p:nvPr/>
        </p:nvSpPr>
        <p:spPr>
          <a:xfrm>
            <a:off x="448235" y="4369426"/>
            <a:ext cx="114482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“But though we, or an angel from heaven, preach any other gospel unto you than that which we have preached unto you, let him be accursed.”   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8CDC72-DA9D-8BC5-7537-2056BEFFF197}"/>
              </a:ext>
            </a:extLst>
          </p:cNvPr>
          <p:cNvSpPr/>
          <p:nvPr/>
        </p:nvSpPr>
        <p:spPr>
          <a:xfrm>
            <a:off x="8537509" y="5769809"/>
            <a:ext cx="35056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Galatians 1:8-9 </a:t>
            </a:r>
          </a:p>
        </p:txBody>
      </p:sp>
    </p:spTree>
    <p:extLst>
      <p:ext uri="{BB962C8B-B14F-4D97-AF65-F5344CB8AC3E}">
        <p14:creationId xmlns:p14="http://schemas.microsoft.com/office/powerpoint/2010/main" val="2478476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0">
        <p:split orient="vert"/>
      </p:transition>
    </mc:Choice>
    <mc:Fallback>
      <p:transition spd="slow" advTm="2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9000">
              <a:schemeClr val="bg1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32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>
            <a:extLst>
              <a:ext uri="{FF2B5EF4-FFF2-40B4-BE49-F238E27FC236}">
                <a16:creationId xmlns:a16="http://schemas.microsoft.com/office/drawing/2014/main" id="{32766091-B942-4E56-8EA3-3245CC3DC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331" y="4216453"/>
            <a:ext cx="11411338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n-US" sz="5400" b="1" dirty="0"/>
              <a:t> </a:t>
            </a: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“Let the words of my mouth, and the meditation of my heart, be acceptable in thy sight, O </a:t>
            </a:r>
            <a:r>
              <a:rPr lang="en-US" sz="3600" i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LORD</a:t>
            </a:r>
            <a:r>
              <a:rPr lang="en-US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my strength, and my redeemer.” </a:t>
            </a:r>
            <a:endParaRPr lang="en-US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265AEB-BBDF-42C9-B9E4-A28F7095C80C}"/>
              </a:ext>
            </a:extLst>
          </p:cNvPr>
          <p:cNvSpPr/>
          <p:nvPr/>
        </p:nvSpPr>
        <p:spPr>
          <a:xfrm>
            <a:off x="8892861" y="5893835"/>
            <a:ext cx="306526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Psalms 19:14 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F725F2BC-B4CE-8CDE-CD32-79AEBE69041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91319" y="996460"/>
            <a:ext cx="11150221" cy="1501081"/>
          </a:xfrm>
        </p:spPr>
        <p:txBody>
          <a:bodyPr/>
          <a:lstStyle/>
          <a:p>
            <a:pPr eaLnBrk="1" hangingPunct="1">
              <a:defRPr/>
            </a:pPr>
            <a:r>
              <a:rPr lang="en-US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anose="0208090404030B020404" pitchFamily="18" charset="0"/>
                <a:cs typeface="Times New Roman" pitchFamily="18" charset="0"/>
              </a:rPr>
              <a:t>Don’t Say That!</a:t>
            </a:r>
            <a:endParaRPr lang="en-US" sz="8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anose="0208090404030B020404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8000">
        <p:split orient="vert"/>
      </p:transition>
    </mc:Choice>
    <mc:Fallback>
      <p:transition spd="slow" advTm="1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9000">
              <a:schemeClr val="bg1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32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0E4EA8-5ABE-35D7-4C4A-5037B07DF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>
            <a:extLst>
              <a:ext uri="{FF2B5EF4-FFF2-40B4-BE49-F238E27FC236}">
                <a16:creationId xmlns:a16="http://schemas.microsoft.com/office/drawing/2014/main" id="{E5BE21CC-C584-9CEE-0A69-1B72A80DBD5F}"/>
              </a:ext>
            </a:extLst>
          </p:cNvPr>
          <p:cNvSpPr txBox="1"/>
          <p:nvPr/>
        </p:nvSpPr>
        <p:spPr>
          <a:xfrm>
            <a:off x="267827" y="1651620"/>
            <a:ext cx="10325431" cy="182008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1" i="0" u="none" strike="noStrike" kern="1200" cap="none" spc="0" normalizeH="0" baseline="0" noProof="0" dirty="0">
                <a:ln w="11113" cap="flat" cmpd="sng" algn="ctr">
                  <a:solidFill>
                    <a:srgbClr val="A6B727"/>
                  </a:solidFill>
                  <a:prstDash val="solid"/>
                  <a:round/>
                </a:ln>
                <a:solidFill>
                  <a:srgbClr val="E1EA9F"/>
                </a:solidFill>
                <a:effectLst/>
                <a:uLnTx/>
                <a:uFillTx/>
                <a:latin typeface="Candara" panose="020E0502030303020204" pitchFamily="34" charset="0"/>
                <a:ea typeface="Candara" panose="020E0502030303020204" pitchFamily="34" charset="0"/>
                <a:cs typeface="Times New Roman" panose="02020603050405020304" pitchFamily="18" charset="0"/>
              </a:rPr>
              <a:t> 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ndara" panose="020E0502030303020204" pitchFamily="34" charset="0"/>
              <a:ea typeface="Candara" panose="020E05020303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DB16375E-87A2-E3AA-DF7C-FB5077865099}"/>
              </a:ext>
            </a:extLst>
          </p:cNvPr>
          <p:cNvSpPr txBox="1"/>
          <p:nvPr/>
        </p:nvSpPr>
        <p:spPr>
          <a:xfrm>
            <a:off x="254824" y="467844"/>
            <a:ext cx="11682351" cy="383488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4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slonAntT" panose="040205050503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Let Us Enter Into Our Worship With Deep Reverence, Respect, and Awe for Almighty God!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4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ttumHmkBold" panose="000004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3854B90D-1D38-C976-6A28-019844FF4542}"/>
              </a:ext>
            </a:extLst>
          </p:cNvPr>
          <p:cNvSpPr txBox="1"/>
          <p:nvPr/>
        </p:nvSpPr>
        <p:spPr>
          <a:xfrm>
            <a:off x="241756" y="4919847"/>
            <a:ext cx="11695419" cy="2063539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0" i="1" u="none" strike="noStrike" kern="14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“Through him then let us continually offer up a sacrifice of praise to God, that is, the fruit of lips that acknowledge his name.”</a:t>
            </a: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113" cap="flat" cmpd="sng" algn="ctr">
                  <a:solidFill>
                    <a:srgbClr val="A6B727"/>
                  </a:solidFill>
                  <a:prstDash val="solid"/>
                  <a:round/>
                </a:ln>
                <a:solidFill>
                  <a:srgbClr val="E1EA9F"/>
                </a:solidFill>
                <a:effectLst/>
                <a:uLnTx/>
                <a:uFillTx/>
                <a:latin typeface="Candara" panose="020E0502030303020204" pitchFamily="34" charset="0"/>
                <a:ea typeface="Candara" panose="020E0502030303020204" pitchFamily="34" charset="0"/>
                <a:cs typeface="Times New Roman" panose="02020603050405020304" pitchFamily="18" charset="0"/>
              </a:rPr>
              <a:t> 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ndara" panose="020E0502030303020204" pitchFamily="34" charset="0"/>
              <a:ea typeface="Candara" panose="020E05020303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986548B-6150-0FEE-1060-9F96A0582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8347" y="5850380"/>
            <a:ext cx="3191066" cy="100762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eorgia" panose="02040502050405020303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Heb. 13:15</a:t>
            </a:r>
          </a:p>
        </p:txBody>
      </p:sp>
    </p:spTree>
    <p:extLst>
      <p:ext uri="{BB962C8B-B14F-4D97-AF65-F5344CB8AC3E}">
        <p14:creationId xmlns:p14="http://schemas.microsoft.com/office/powerpoint/2010/main" val="420214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1000">
        <p:split orient="vert"/>
      </p:transition>
    </mc:Choice>
    <mc:Fallback xmlns="">
      <p:transition spd="slow" advClick="0" advTm="2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374</Words>
  <Application>Microsoft Office PowerPoint</Application>
  <PresentationFormat>Widescreen</PresentationFormat>
  <Paragraphs>36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9" baseType="lpstr">
      <vt:lpstr>Arial</vt:lpstr>
      <vt:lpstr>Calibri</vt:lpstr>
      <vt:lpstr>Calibri Light</vt:lpstr>
      <vt:lpstr>Candara</vt:lpstr>
      <vt:lpstr>CaslonAntT</vt:lpstr>
      <vt:lpstr>Cooper Black</vt:lpstr>
      <vt:lpstr>Georgia</vt:lpstr>
      <vt:lpstr>OttumHmkBold</vt:lpstr>
      <vt:lpstr>Times New Roman</vt:lpstr>
      <vt:lpstr>Office Theme</vt:lpstr>
      <vt:lpstr>2_Office Theme</vt:lpstr>
      <vt:lpstr>Don’t Say That!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Don’t Say That!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Larry Wisdom</dc:creator>
  <cp:lastModifiedBy>Larry Wisdom</cp:lastModifiedBy>
  <cp:revision>8</cp:revision>
  <dcterms:created xsi:type="dcterms:W3CDTF">2026-10-16T01:38:11Z</dcterms:created>
  <dcterms:modified xsi:type="dcterms:W3CDTF">2026-10-17T15:26:46Z</dcterms:modified>
</cp:coreProperties>
</file>