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741" r:id="rId3"/>
    <p:sldId id="742" r:id="rId4"/>
    <p:sldId id="743" r:id="rId5"/>
    <p:sldId id="744" r:id="rId6"/>
    <p:sldId id="745" r:id="rId7"/>
    <p:sldId id="746" r:id="rId8"/>
    <p:sldId id="747" r:id="rId9"/>
    <p:sldId id="748" r:id="rId10"/>
    <p:sldId id="749" r:id="rId11"/>
    <p:sldId id="750" r:id="rId12"/>
    <p:sldId id="752" r:id="rId13"/>
    <p:sldId id="109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6452-EE6D-4F26-853D-DC466551B3E8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4FB5C-8F31-484F-9DAB-DBCB8892D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7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AFED4-0E5E-4797-E754-349AC556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9C7CE-CF23-A62E-EF07-F56A43EFD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64C1E-C663-ACB6-EF3D-C96AE7A46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7B9E7-0DBC-8F0E-714D-7439F3361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792808-4AE6-4EF9-A714-4860010673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1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38BB7-5899-191A-27D7-87EEFB06A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B2E2D-656E-E660-D2C0-53D9A97CB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0E375-E358-ED77-7CB6-131671C93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67A37-7F2F-C2BF-97BF-2116F349B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51449-C49F-C179-F6C5-E833CBD85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9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95BC-FB09-5405-873C-C05389E2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33B93-C291-5FDD-A133-317CAB5A2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6D108-F902-0B8F-B1AF-4E0E0ED69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FABAB-6049-0A44-8B15-1B8965FBF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389C4-842E-2C4D-97CE-F9DF3FD5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12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F416D-9E42-7890-5D52-2D5D96523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8C13F-FDA3-C2FA-5286-F9EA76C1C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C308F-A498-DDC7-1A15-03971C314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AF31B-E62B-8799-841A-8CE7BA08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D4DF9-89EE-1057-E8B9-C99CC50C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9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598F-95D7-1E0D-C861-6E382630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F130C-8E7F-F383-9AA8-B7CC49BEA5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11D47-FCA8-025F-F574-B252AF032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C3D54-C28B-1526-5ABF-7D775BDE8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84D37-2FF6-A98F-F163-76BEA5FF1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70A56-B1D5-23BD-A8DB-C49E07205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5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97D97-A0D1-2D28-FDDA-0460ACD3D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BA126-9312-3F9A-D49A-F2BF4AE42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3DA9D-180F-DEB6-6D82-08C5C0FB8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F8F321-8A4D-D1C0-B145-5879776D9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6C25F7-0D19-B22D-14BC-795086E64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B07E7A-9782-BC8D-CEB5-F78478F9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F4335-F53C-9DB5-C119-4BF6FACE5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2F847-07E7-359F-2F67-C6B36FF53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6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A5322-7622-BFAF-79C8-A74C4D501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BB19EB-E0E2-BCE9-296F-BF7A257B3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D01D3-20AC-8E6C-5D09-E71FBF6BC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EE05E-8E9F-CCB9-19A8-EE863250B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859349-6FBF-E344-4855-4E9E65A51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1C6E96-86EC-480B-50B9-C72254052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E49DB-653A-C716-3CEA-D2D8960A3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3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6BF8-F2DE-2921-DD18-637318B64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12605-BD31-F842-1E70-90C5919FB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38B21-35A0-2E2C-7F7D-C8B44CBEC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AF79D-EF60-F343-843B-571C00BEA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AAC12-54EF-BCAF-D8D4-6519CD756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EAA4E-2E6E-34BE-DC3F-6A2A84AF2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2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4B7F8-6223-4C1B-C8E8-3DD6F0668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181785-F494-913E-A0B4-6D634809F12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FC504-8A47-BEE8-E28E-A5E67E72F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5E298-7E8A-DD5D-6F0E-019FB6FD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45C1B-F7DE-9619-17D8-52756355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2998C-212D-AA59-A6AB-417C5422E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9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37CD-7EA8-63CC-5198-C7806662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EC19A5-C8AE-79BA-2807-A5693BF04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69959-EBE3-F14D-FA26-887C4311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1B781-EBA3-E4EA-1F88-C03B2360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E5A27-9649-1EA9-237A-529AF31C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8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079708-B8BF-73AA-EBA6-A35846CDD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EFE74-B140-70B7-9774-FF9E0B73C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A9F15-03B5-0748-ED90-917D8CDAC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42540-3A82-259E-902A-A6AB64765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810B8-1036-B5FD-C473-3DD15AFC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60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66D1-89ED-1F50-092D-37CC3AB8C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4820B-C4C1-2D9F-503E-377FF533A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7309-F5F2-9533-7DD9-7961A991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B014A-9F56-3895-B5F2-DAEE98B3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29965-D3D2-6106-0956-C4364C79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5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E07B-E06F-4209-019D-C0744A91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6159D-8C7B-9DDF-2C89-B2B41FB56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323-A422-2100-01E0-02CBD68D8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3F3FA-32B5-6719-9061-CC662E332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2773-B490-FB5D-96C4-FC9C270F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09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8D67-7915-601A-362E-9650FBB4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59791-F324-D4F8-0669-1B04FCCC7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1358C-4122-9B9F-0B4F-6797E8A58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BDF99-0E5F-16EF-AE47-EA3C3E3E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57DD1-4D67-98D3-B6D6-232C518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57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7E3D-016F-B147-7AFD-3E994854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288EC-E603-6DDD-6E52-AC976C5F7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8763-50A9-784F-218E-1323F4DD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5BE1B-CA8A-1022-F8A0-F0615412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DC8D5-E82C-B10B-CE08-CEA0CF42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E8087-DB10-FDD5-72DF-14D366F3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3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5C9F-CB08-44A8-5265-2254373B3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CBD9C-A30C-AC60-57E3-3D25FC224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17448-4604-AF28-908F-0FC474E4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E89A9-CDE9-C208-498C-566F8EBE5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EC6F1-5C3E-F238-A4B7-3B8993BF7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8C4B2D-9C8D-6110-E110-9523B153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45FE4-DFBF-9A34-75C8-1328CF70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402DC5-60F3-FADE-16F3-0DF304E5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4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71CC-2E73-91F0-825F-3857C931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4CFAA-EFF1-677E-9C36-AE6FEE78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A00B6-97B5-E752-D6EC-273A8BCB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A0344-AC04-1C39-45DB-62CE0932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06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D74FF-F79D-3E36-1714-D9A12B11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A3322-3C0E-0EE5-65B4-A0B9C93C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C20EA-DAC0-87C3-9FA0-E3CB641F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9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CB5FC-0F8E-D97F-C67B-2C5D61E6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9D62-C060-D5F1-4F91-D4A9127D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3A69F-D8C5-B241-E514-A032D8DC5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61403-FA36-7A16-CEC4-10D9E572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710C8-3291-3723-F45B-2692C111C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F962E-38CC-5576-6C0E-6334FF6B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52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6BC0-EC49-67B8-9A77-FCB2A4D5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4699C-926B-CF34-F0F6-77A92A575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A7203-F458-32F9-D7F4-192DCE421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480A9-862E-0AB0-7600-5893A894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C697E-9C39-EE23-3F84-EAAA0972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40A5D-A414-9A73-B21C-40F48233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998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7B8D6-C8CE-48D7-156F-CC252EDA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76F96-CDC6-D2E9-A416-D54962569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7A9C-34AF-1FD2-E7D2-24BDBD14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51C08-828D-790F-01DC-5705886D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8BB2-CC92-39F6-B93B-9445B67D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47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054844-19E7-1FD1-B8E0-0C5543569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573E3-F703-CF4B-B23A-24879613D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7DC44-A7B4-F2DA-A093-0AF8BB04C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E6FBE-1F95-F7BB-58E4-BE282CE8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27451-2A9F-9A5A-86BE-764E7F87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95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66D1-89ED-1F50-092D-37CC3AB8C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4820B-C4C1-2D9F-503E-377FF533A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7309-F5F2-9533-7DD9-7961A991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B014A-9F56-3895-B5F2-DAEE98B3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29965-D3D2-6106-0956-C4364C79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176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E07B-E06F-4209-019D-C0744A91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6159D-8C7B-9DDF-2C89-B2B41FB56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323-A422-2100-01E0-02CBD68D8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3F3FA-32B5-6719-9061-CC662E332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2773-B490-FB5D-96C4-FC9C270F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38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8D67-7915-601A-362E-9650FBB4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59791-F324-D4F8-0669-1B04FCCC7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1358C-4122-9B9F-0B4F-6797E8A58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BDF99-0E5F-16EF-AE47-EA3C3E3E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57DD1-4D67-98D3-B6D6-232C518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237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7E3D-016F-B147-7AFD-3E994854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288EC-E603-6DDD-6E52-AC976C5F7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8763-50A9-784F-218E-1323F4DD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5BE1B-CA8A-1022-F8A0-F0615412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DC8D5-E82C-B10B-CE08-CEA0CF42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E8087-DB10-FDD5-72DF-14D366F3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40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5C9F-CB08-44A8-5265-2254373B3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CBD9C-A30C-AC60-57E3-3D25FC224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17448-4604-AF28-908F-0FC474E4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E89A9-CDE9-C208-498C-566F8EBE5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EC6F1-5C3E-F238-A4B7-3B8993BF7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8C4B2D-9C8D-6110-E110-9523B153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45FE4-DFBF-9A34-75C8-1328CF70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402DC5-60F3-FADE-16F3-0DF304E5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78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71CC-2E73-91F0-825F-3857C931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4CFAA-EFF1-677E-9C36-AE6FEE78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A00B6-97B5-E752-D6EC-273A8BCB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A0344-AC04-1C39-45DB-62CE0932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28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D74FF-F79D-3E36-1714-D9A12B11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A3322-3C0E-0EE5-65B4-A0B9C93C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C20EA-DAC0-87C3-9FA0-E3CB641F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912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CB5FC-0F8E-D97F-C67B-2C5D61E6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9D62-C060-D5F1-4F91-D4A9127D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3A69F-D8C5-B241-E514-A032D8DC5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61403-FA36-7A16-CEC4-10D9E572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710C8-3291-3723-F45B-2692C111C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F962E-38CC-5576-6C0E-6334FF6B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567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6BC0-EC49-67B8-9A77-FCB2A4D5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4699C-926B-CF34-F0F6-77A92A575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A7203-F458-32F9-D7F4-192DCE421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480A9-862E-0AB0-7600-5893A894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C697E-9C39-EE23-3F84-EAAA0972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40A5D-A414-9A73-B21C-40F48233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44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7B8D6-C8CE-48D7-156F-CC252EDA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76F96-CDC6-D2E9-A416-D54962569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7A9C-34AF-1FD2-E7D2-24BDBD14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51C08-828D-790F-01DC-5705886D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8BB2-CC92-39F6-B93B-9445B67D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237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054844-19E7-1FD1-B8E0-0C5543569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573E3-F703-CF4B-B23A-24879613D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7DC44-A7B4-F2DA-A093-0AF8BB04C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E6FBE-1F95-F7BB-58E4-BE282CE8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27451-2A9F-9A5A-86BE-764E7F87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1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BC8D4A-002F-2DDA-F0F8-53E10511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2A759-6C9F-10B6-9612-9209EF3E1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38E64-9AA7-2C13-2D80-499A97415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43B6E-08EF-447C-9DD0-BE3F8FBFD52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EF9E5-9F67-673F-6BB2-4A8AF3734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8D259-2E27-3622-A219-7F614529A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20B56-8D8E-47F9-903A-C7818FBB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1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DEE666-D3A2-3B0E-F00F-3AACF0E7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1C757-ABE1-E9AD-883E-E2061261F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6D9A9-6DAD-EA9C-FFF5-AFC97E720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D69B1-FD3B-4F16-8209-0ED14D92B8A6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3C312-8D76-3890-6ECB-0E8A5F26B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224CE-301C-F9BF-ADD7-585408A43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4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69D018-CC46-91C9-F48A-BE806A6EA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amily praying together before eating | Free Photo">
            <a:extLst>
              <a:ext uri="{FF2B5EF4-FFF2-40B4-BE49-F238E27FC236}">
                <a16:creationId xmlns:a16="http://schemas.microsoft.com/office/drawing/2014/main" id="{C9BDF37F-C5D0-1618-FF4B-D790EE6DD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531" y="1920053"/>
            <a:ext cx="5104757" cy="3403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2AA287-5083-DA07-2806-9DCF5700783E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Living Modestly in Life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EC20D1-7DCB-DE6C-A196-C1DE38025C28}"/>
              </a:ext>
            </a:extLst>
          </p:cNvPr>
          <p:cNvSpPr txBox="1"/>
          <p:nvPr/>
        </p:nvSpPr>
        <p:spPr>
          <a:xfrm>
            <a:off x="374903" y="2744475"/>
            <a:ext cx="64806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In Behavior, Speech, Dress and Actions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BC771B-92C7-6AE5-A4B5-489F096628FA}"/>
              </a:ext>
            </a:extLst>
          </p:cNvPr>
          <p:cNvSpPr txBox="1"/>
          <p:nvPr/>
        </p:nvSpPr>
        <p:spPr>
          <a:xfrm>
            <a:off x="9206753" y="5999976"/>
            <a:ext cx="2907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1 Sam. 16:7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C76D17-A3B7-D7D8-2C6F-23519CD887EC}"/>
              </a:ext>
            </a:extLst>
          </p:cNvPr>
          <p:cNvSpPr txBox="1"/>
          <p:nvPr/>
        </p:nvSpPr>
        <p:spPr>
          <a:xfrm>
            <a:off x="307909" y="5523888"/>
            <a:ext cx="116523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“For the LORD sees not as man sees: man looks on the outward appearance, but the LORD looks on the heart.”</a:t>
            </a:r>
          </a:p>
        </p:txBody>
      </p:sp>
    </p:spTree>
    <p:extLst>
      <p:ext uri="{BB962C8B-B14F-4D97-AF65-F5344CB8AC3E}">
        <p14:creationId xmlns:p14="http://schemas.microsoft.com/office/powerpoint/2010/main" val="25182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split orient="vert"/>
      </p:transition>
    </mc:Choice>
    <mc:Fallback xmlns="">
      <p:transition spd="slow" advClick="0" advTm="2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20809-9C3B-D9ED-E43F-9631B5C0F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amily praying together before eating | Free Photo">
            <a:extLst>
              <a:ext uri="{FF2B5EF4-FFF2-40B4-BE49-F238E27FC236}">
                <a16:creationId xmlns:a16="http://schemas.microsoft.com/office/drawing/2014/main" id="{11069822-8FE3-CFD8-05E4-5474273BC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155" y="4658978"/>
            <a:ext cx="3095751" cy="212730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AF43EC-4B90-F9B6-C1F5-5C5BC0B23F44}"/>
              </a:ext>
            </a:extLst>
          </p:cNvPr>
          <p:cNvSpPr txBox="1"/>
          <p:nvPr/>
        </p:nvSpPr>
        <p:spPr>
          <a:xfrm>
            <a:off x="272509" y="1186703"/>
            <a:ext cx="1164698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Having or showing a moderate or humble estimate of one’s merits, importance, etc.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xAntiqueScriptHmk" panose="0000040000000000000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Free from vanity, egotism, boastfulness, ostentation, extravagance, great pretensions.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xAntiqueScriptHmk" panose="0000040000000000000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Having regard for the decencies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of behavior, speech, dress, actions. </a:t>
            </a:r>
          </a:p>
        </p:txBody>
      </p:sp>
    </p:spTree>
    <p:extLst>
      <p:ext uri="{BB962C8B-B14F-4D97-AF65-F5344CB8AC3E}">
        <p14:creationId xmlns:p14="http://schemas.microsoft.com/office/powerpoint/2010/main" val="143497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split orient="vert"/>
      </p:transition>
    </mc:Choice>
    <mc:Fallback xmlns="">
      <p:transition spd="slow" advClick="0" advTm="2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CFFF10-3890-AE26-2271-CB3DD811A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3B1BBA-1AD8-6C42-B8A4-CEB867ED82CB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Behavior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17250E-2C57-3FB0-0301-63C270C58D70}"/>
              </a:ext>
            </a:extLst>
          </p:cNvPr>
          <p:cNvSpPr txBox="1"/>
          <p:nvPr/>
        </p:nvSpPr>
        <p:spPr>
          <a:xfrm>
            <a:off x="9206753" y="5999976"/>
            <a:ext cx="2907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1 Pet. 5:6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7069B1-F4A3-243A-0278-6CBBF1BCC167}"/>
              </a:ext>
            </a:extLst>
          </p:cNvPr>
          <p:cNvSpPr txBox="1"/>
          <p:nvPr/>
        </p:nvSpPr>
        <p:spPr>
          <a:xfrm>
            <a:off x="307909" y="5523888"/>
            <a:ext cx="116523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“Humble yourselves therefore under the mighty hand of God, that he may exalt you in due time.”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3D36AD-4FCC-0904-8EC7-7FC497338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915" y="1713442"/>
            <a:ext cx="5139373" cy="68220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C96CAB-60DE-5A96-B199-B2007CD05CA0}"/>
              </a:ext>
            </a:extLst>
          </p:cNvPr>
          <p:cNvSpPr txBox="1"/>
          <p:nvPr/>
        </p:nvSpPr>
        <p:spPr>
          <a:xfrm>
            <a:off x="307909" y="2272626"/>
            <a:ext cx="11806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A Humble Attitude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An Unselfish Heart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Showing Kindness</a:t>
            </a:r>
          </a:p>
        </p:txBody>
      </p:sp>
    </p:spTree>
    <p:extLst>
      <p:ext uri="{BB962C8B-B14F-4D97-AF65-F5344CB8AC3E}">
        <p14:creationId xmlns:p14="http://schemas.microsoft.com/office/powerpoint/2010/main" val="55419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:split orient="vert"/>
      </p:transition>
    </mc:Choice>
    <mc:Fallback xmlns="">
      <p:transition spd="slow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653B10-5380-AAA3-8924-7615F91DE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E61A95-CF43-74AC-31D5-920E6F91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915" y="1713442"/>
            <a:ext cx="5139373" cy="68220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21CB4B-7029-00C3-B84B-7CF77DE1C47F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Behavior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59F7A-9289-5FDB-414C-449B6932D228}"/>
              </a:ext>
            </a:extLst>
          </p:cNvPr>
          <p:cNvSpPr txBox="1"/>
          <p:nvPr/>
        </p:nvSpPr>
        <p:spPr>
          <a:xfrm>
            <a:off x="9105901" y="5999976"/>
            <a:ext cx="3008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Luke 6:31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F65BFF-DA74-4F23-66CE-FE37D11266F0}"/>
              </a:ext>
            </a:extLst>
          </p:cNvPr>
          <p:cNvSpPr txBox="1"/>
          <p:nvPr/>
        </p:nvSpPr>
        <p:spPr>
          <a:xfrm>
            <a:off x="307909" y="5523888"/>
            <a:ext cx="116523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“And as ye would that men should do to you, do ye also to them likewise.”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8D114A-D3C7-ADAE-C0AE-E9228E79D347}"/>
              </a:ext>
            </a:extLst>
          </p:cNvPr>
          <p:cNvSpPr txBox="1"/>
          <p:nvPr/>
        </p:nvSpPr>
        <p:spPr>
          <a:xfrm>
            <a:off x="307910" y="2272626"/>
            <a:ext cx="11806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A Humble Attitude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An Unselfish Heart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Showing Kindness</a:t>
            </a:r>
          </a:p>
        </p:txBody>
      </p:sp>
    </p:spTree>
    <p:extLst>
      <p:ext uri="{BB962C8B-B14F-4D97-AF65-F5344CB8AC3E}">
        <p14:creationId xmlns:p14="http://schemas.microsoft.com/office/powerpoint/2010/main" val="89016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0">
        <p:split orient="vert"/>
      </p:transition>
    </mc:Choice>
    <mc:Fallback xmlns="">
      <p:transition spd="slow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ECE87-EB67-DF12-614B-E4201D8C1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B3EE08-F1A9-C225-12FC-7557F45FE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915" y="1713442"/>
            <a:ext cx="5139373" cy="68220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F795B3C-A8C5-D159-E237-42D76F540552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Speech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18E1D7-B0A2-2488-A3B9-EED27B95CC52}"/>
              </a:ext>
            </a:extLst>
          </p:cNvPr>
          <p:cNvSpPr txBox="1"/>
          <p:nvPr/>
        </p:nvSpPr>
        <p:spPr>
          <a:xfrm>
            <a:off x="8562975" y="5999976"/>
            <a:ext cx="35512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James 4:16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285AC1-6BD5-C03F-525C-FD9F6B4866FB}"/>
              </a:ext>
            </a:extLst>
          </p:cNvPr>
          <p:cNvSpPr txBox="1"/>
          <p:nvPr/>
        </p:nvSpPr>
        <p:spPr>
          <a:xfrm>
            <a:off x="735563" y="5552463"/>
            <a:ext cx="116523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“But now ye rejoice in your boastings: all such rejoicing is evil.”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F52271-A7D4-CB5D-A6E2-1458B8756398}"/>
              </a:ext>
            </a:extLst>
          </p:cNvPr>
          <p:cNvSpPr txBox="1"/>
          <p:nvPr/>
        </p:nvSpPr>
        <p:spPr>
          <a:xfrm>
            <a:off x="563530" y="1905506"/>
            <a:ext cx="113967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Boastful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Arrogant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Considerate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Pure in Speech</a:t>
            </a:r>
          </a:p>
        </p:txBody>
      </p:sp>
    </p:spTree>
    <p:extLst>
      <p:ext uri="{BB962C8B-B14F-4D97-AF65-F5344CB8AC3E}">
        <p14:creationId xmlns:p14="http://schemas.microsoft.com/office/powerpoint/2010/main" val="10218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0">
        <p:split orient="vert"/>
      </p:transition>
    </mc:Choice>
    <mc:Fallback xmlns="">
      <p:transition spd="slow" advClick="0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27F59C-78E3-1034-9FFB-39C5A5F8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5E63D4-0A92-998F-2775-433D7FBB1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915" y="1713442"/>
            <a:ext cx="5139373" cy="68220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A03005-42E4-E20A-55A3-D7B917A5018A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Speech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E5050B-8D36-D84F-4A69-13B370CE2E16}"/>
              </a:ext>
            </a:extLst>
          </p:cNvPr>
          <p:cNvSpPr txBox="1"/>
          <p:nvPr/>
        </p:nvSpPr>
        <p:spPr>
          <a:xfrm>
            <a:off x="9591675" y="5999976"/>
            <a:ext cx="25225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Col. 4:6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7C199C-4A41-9779-DA6F-80902263C732}"/>
              </a:ext>
            </a:extLst>
          </p:cNvPr>
          <p:cNvSpPr txBox="1"/>
          <p:nvPr/>
        </p:nvSpPr>
        <p:spPr>
          <a:xfrm>
            <a:off x="307909" y="5509735"/>
            <a:ext cx="116523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“Let your speech be </a:t>
            </a:r>
            <a:r>
              <a:rPr kumimoji="0" lang="en-US" sz="3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alway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with grace, seasoned with salt, that ye may know how ye ought to answer every man.”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2D077C-87B4-DC03-FE71-05656C5FD307}"/>
              </a:ext>
            </a:extLst>
          </p:cNvPr>
          <p:cNvSpPr txBox="1"/>
          <p:nvPr/>
        </p:nvSpPr>
        <p:spPr>
          <a:xfrm>
            <a:off x="563530" y="1905506"/>
            <a:ext cx="113967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Boastful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Arrogant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Considerate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Pure in Speech</a:t>
            </a:r>
          </a:p>
        </p:txBody>
      </p:sp>
    </p:spTree>
    <p:extLst>
      <p:ext uri="{BB962C8B-B14F-4D97-AF65-F5344CB8AC3E}">
        <p14:creationId xmlns:p14="http://schemas.microsoft.com/office/powerpoint/2010/main" val="13492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3000">
        <p:split orient="vert"/>
      </p:transition>
    </mc:Choice>
    <mc:Fallback xmlns="">
      <p:transition spd="slow" advClick="0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6128A8-423C-FD40-CC44-934A962EB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294DEA-FD6E-9FAB-DDFD-BDC575F09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915" y="1713442"/>
            <a:ext cx="5139373" cy="68220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970F7B-9F87-3307-6AFD-798A021C8F44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Speech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23AAC8-B1FE-0652-70FC-B88728D5F1F4}"/>
              </a:ext>
            </a:extLst>
          </p:cNvPr>
          <p:cNvSpPr txBox="1"/>
          <p:nvPr/>
        </p:nvSpPr>
        <p:spPr>
          <a:xfrm>
            <a:off x="563530" y="1909625"/>
            <a:ext cx="113967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Boastful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Arrogant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Considerate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Pure in Speech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31A4C3-415D-235B-261F-05C6E5E0444E}"/>
              </a:ext>
            </a:extLst>
          </p:cNvPr>
          <p:cNvSpPr txBox="1"/>
          <p:nvPr/>
        </p:nvSpPr>
        <p:spPr>
          <a:xfrm>
            <a:off x="8839200" y="6089155"/>
            <a:ext cx="32559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Eph. 5:4-5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3A5AC9-280B-58D6-84F4-9C2B7895D398}"/>
              </a:ext>
            </a:extLst>
          </p:cNvPr>
          <p:cNvSpPr txBox="1"/>
          <p:nvPr/>
        </p:nvSpPr>
        <p:spPr>
          <a:xfrm>
            <a:off x="231712" y="5169980"/>
            <a:ext cx="116523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“Neither filthiness, nor foolish talking, nor jesting, which are not convenient: …hath any inheritance in the kingdom of Christ and of God.”</a:t>
            </a:r>
          </a:p>
        </p:txBody>
      </p:sp>
    </p:spTree>
    <p:extLst>
      <p:ext uri="{BB962C8B-B14F-4D97-AF65-F5344CB8AC3E}">
        <p14:creationId xmlns:p14="http://schemas.microsoft.com/office/powerpoint/2010/main" val="130623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3000">
        <p:split orient="vert"/>
      </p:transition>
    </mc:Choice>
    <mc:Fallback xmlns="">
      <p:transition spd="slow" advClick="0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820C2D-267B-3EB7-F948-4DFAA0F67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4663C2-86F8-F7FC-D956-935F2BB9D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4432">
            <a:off x="9225469" y="3075053"/>
            <a:ext cx="2885129" cy="1449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6B59CA-330C-8E05-8394-0512C2707FCB}"/>
              </a:ext>
            </a:extLst>
          </p:cNvPr>
          <p:cNvSpPr/>
          <p:nvPr/>
        </p:nvSpPr>
        <p:spPr>
          <a:xfrm>
            <a:off x="307908" y="332602"/>
            <a:ext cx="11579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Appearance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141F2D-37DA-B4A3-F202-31970008E6DF}"/>
              </a:ext>
            </a:extLst>
          </p:cNvPr>
          <p:cNvSpPr txBox="1"/>
          <p:nvPr/>
        </p:nvSpPr>
        <p:spPr>
          <a:xfrm>
            <a:off x="8743950" y="5999976"/>
            <a:ext cx="3370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 1 Pet. 3:3-4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2140F-BCF8-2050-FF3E-EC7C6D1D2109}"/>
              </a:ext>
            </a:extLst>
          </p:cNvPr>
          <p:cNvSpPr txBox="1"/>
          <p:nvPr/>
        </p:nvSpPr>
        <p:spPr>
          <a:xfrm>
            <a:off x="77754" y="5048070"/>
            <a:ext cx="118825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“Your beauty should not come from outward adornment… Rather, it should be that of your inner self, the unfading beauty of a gentle and quiet spirit, which is of great worth in God’s sight.”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2C128-103B-8029-F453-D01C75AA389B}"/>
              </a:ext>
            </a:extLst>
          </p:cNvPr>
          <p:cNvSpPr txBox="1"/>
          <p:nvPr/>
        </p:nvSpPr>
        <p:spPr>
          <a:xfrm>
            <a:off x="534177" y="2024502"/>
            <a:ext cx="111236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Drawing Attention to Oneself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Uncovering One’s Body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Giving No Occasion for Lust</a:t>
            </a:r>
          </a:p>
        </p:txBody>
      </p:sp>
    </p:spTree>
    <p:extLst>
      <p:ext uri="{BB962C8B-B14F-4D97-AF65-F5344CB8AC3E}">
        <p14:creationId xmlns:p14="http://schemas.microsoft.com/office/powerpoint/2010/main" val="31323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:split orient="vert"/>
      </p:transition>
    </mc:Choice>
    <mc:Fallback xmlns="">
      <p:transition spd="slow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D286C-E45E-4B12-F868-316E09885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008224-04DC-A50A-2496-9E1162412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4432">
            <a:off x="9225469" y="3075053"/>
            <a:ext cx="2885129" cy="1449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D118C5-7BFD-2430-E92C-EDE163EF93C9}"/>
              </a:ext>
            </a:extLst>
          </p:cNvPr>
          <p:cNvSpPr/>
          <p:nvPr/>
        </p:nvSpPr>
        <p:spPr>
          <a:xfrm>
            <a:off x="307908" y="332602"/>
            <a:ext cx="11579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Appearance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CAD87-892C-EB6E-5EE3-4D35EC72B4E2}"/>
              </a:ext>
            </a:extLst>
          </p:cNvPr>
          <p:cNvSpPr txBox="1"/>
          <p:nvPr/>
        </p:nvSpPr>
        <p:spPr>
          <a:xfrm>
            <a:off x="8545480" y="6066989"/>
            <a:ext cx="3646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 1 Cor. 6:19-20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B28EB-03B3-BE8F-B0F2-9FAC69B5CD17}"/>
              </a:ext>
            </a:extLst>
          </p:cNvPr>
          <p:cNvSpPr txBox="1"/>
          <p:nvPr/>
        </p:nvSpPr>
        <p:spPr>
          <a:xfrm>
            <a:off x="77754" y="5048070"/>
            <a:ext cx="119991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</a:t>
            </a:r>
            <a:r>
              <a:rPr kumimoji="0" lang="en-US" sz="2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Or do you not know that your body is a temple of the Holy Spirit within you, whom you have from God? You are not your own, for you were bought with a price. So glorify God in your body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EEAAF-EE46-5E17-4210-5371C23B6956}"/>
              </a:ext>
            </a:extLst>
          </p:cNvPr>
          <p:cNvSpPr txBox="1"/>
          <p:nvPr/>
        </p:nvSpPr>
        <p:spPr>
          <a:xfrm>
            <a:off x="534177" y="2024502"/>
            <a:ext cx="111236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Drawing Attention to Oneself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Uncovering One’s Body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Giving No Occasion for Lust</a:t>
            </a:r>
          </a:p>
        </p:txBody>
      </p:sp>
    </p:spTree>
    <p:extLst>
      <p:ext uri="{BB962C8B-B14F-4D97-AF65-F5344CB8AC3E}">
        <p14:creationId xmlns:p14="http://schemas.microsoft.com/office/powerpoint/2010/main" val="203912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000">
        <p:split orient="vert"/>
      </p:transition>
    </mc:Choice>
    <mc:Fallback xmlns="">
      <p:transition spd="slow" advTm="1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3477BC-7BD2-06DB-8999-2FDEFD792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90BC4F-A382-0CA7-3FBF-E48872133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4432">
            <a:off x="9225469" y="3075053"/>
            <a:ext cx="2885129" cy="1449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9CFE2C-1113-33C4-D140-5E703A8F31BE}"/>
              </a:ext>
            </a:extLst>
          </p:cNvPr>
          <p:cNvSpPr/>
          <p:nvPr/>
        </p:nvSpPr>
        <p:spPr>
          <a:xfrm>
            <a:off x="307908" y="332602"/>
            <a:ext cx="115792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Modest in Our Appearance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1E4787-1694-6D2A-D887-30DE237173DB}"/>
              </a:ext>
            </a:extLst>
          </p:cNvPr>
          <p:cNvSpPr txBox="1"/>
          <p:nvPr/>
        </p:nvSpPr>
        <p:spPr>
          <a:xfrm>
            <a:off x="8905874" y="5999976"/>
            <a:ext cx="32083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     Eph. 2:10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4CA255-7926-AFAC-1623-02EEAF9A281B}"/>
              </a:ext>
            </a:extLst>
          </p:cNvPr>
          <p:cNvSpPr txBox="1"/>
          <p:nvPr/>
        </p:nvSpPr>
        <p:spPr>
          <a:xfrm>
            <a:off x="449229" y="5048070"/>
            <a:ext cx="114510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“For we are his workmanship, created in Christ Jesus for good works, which God prepared beforehand, that we should walk in them.”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392DDB-012F-3CC9-AA12-047A5301DDC9}"/>
              </a:ext>
            </a:extLst>
          </p:cNvPr>
          <p:cNvSpPr txBox="1"/>
          <p:nvPr/>
        </p:nvSpPr>
        <p:spPr>
          <a:xfrm>
            <a:off x="534177" y="2024502"/>
            <a:ext cx="111236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Drawing Attention to Oneself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Not Uncovering One’s Body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BixAntiqueScriptHmk" panose="00000400000000000000" pitchFamily="2" charset="0"/>
              <a:buChar char="›"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Giving No Occasion for Lust</a:t>
            </a:r>
          </a:p>
        </p:txBody>
      </p:sp>
    </p:spTree>
    <p:extLst>
      <p:ext uri="{BB962C8B-B14F-4D97-AF65-F5344CB8AC3E}">
        <p14:creationId xmlns:p14="http://schemas.microsoft.com/office/powerpoint/2010/main" val="235671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000">
        <p:split orient="vert"/>
      </p:transition>
    </mc:Choice>
    <mc:Fallback xmlns="">
      <p:transition spd="slow" advTm="1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B169F-61E6-DEAA-F34F-9212F80B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0F33F9-11EE-66CC-058D-32C587C7C04B}"/>
              </a:ext>
            </a:extLst>
          </p:cNvPr>
          <p:cNvSpPr/>
          <p:nvPr/>
        </p:nvSpPr>
        <p:spPr>
          <a:xfrm>
            <a:off x="735563" y="332602"/>
            <a:ext cx="10720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Living Modestly in Life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A2514-F7B5-BC88-D156-B61CD8109403}"/>
              </a:ext>
            </a:extLst>
          </p:cNvPr>
          <p:cNvSpPr txBox="1"/>
          <p:nvPr/>
        </p:nvSpPr>
        <p:spPr>
          <a:xfrm>
            <a:off x="9176154" y="6043909"/>
            <a:ext cx="2907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Rom. 12:1-2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B3AAAD-A0C1-3833-26BD-B3393AB52D4C}"/>
              </a:ext>
            </a:extLst>
          </p:cNvPr>
          <p:cNvSpPr txBox="1"/>
          <p:nvPr/>
        </p:nvSpPr>
        <p:spPr>
          <a:xfrm>
            <a:off x="247650" y="3771900"/>
            <a:ext cx="1175384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“I beseech you therefore, brethren, by the mercies of God, to present your bodies a living sacrifice, holy, acceptable to God, which is your spiritual service. And be not fashioned according to this world: but be ye transformed by the renewing of your mind, that ye may prove what is the good and acceptable and perfect will of God.”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24C0F8-C09F-2C30-649F-F3E5CE07529F}"/>
              </a:ext>
            </a:extLst>
          </p:cNvPr>
          <p:cNvSpPr txBox="1"/>
          <p:nvPr/>
        </p:nvSpPr>
        <p:spPr>
          <a:xfrm>
            <a:off x="114300" y="2259748"/>
            <a:ext cx="11969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xAntiqueScriptHmkBold" panose="00000400000000000000" pitchFamily="2" charset="0"/>
                <a:ea typeface="+mn-ea"/>
                <a:cs typeface="+mn-cs"/>
              </a:rPr>
              <a:t>In Behavior, Speech, Dress and Action</a:t>
            </a:r>
          </a:p>
        </p:txBody>
      </p:sp>
    </p:spTree>
    <p:extLst>
      <p:ext uri="{BB962C8B-B14F-4D97-AF65-F5344CB8AC3E}">
        <p14:creationId xmlns:p14="http://schemas.microsoft.com/office/powerpoint/2010/main" val="47500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000">
        <p:split orient="vert"/>
      </p:transition>
    </mc:Choice>
    <mc:Fallback xmlns="">
      <p:transition spd="slow" advTm="2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E4EA8-5ABE-35D7-4C4A-5037B07DF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57799F-B926-92C7-0786-E2637B349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E5BE21CC-C584-9CEE-0A69-1B72A80DBD5F}"/>
              </a:ext>
            </a:extLst>
          </p:cNvPr>
          <p:cNvSpPr txBox="1"/>
          <p:nvPr/>
        </p:nvSpPr>
        <p:spPr>
          <a:xfrm>
            <a:off x="267827" y="1651620"/>
            <a:ext cx="10325431" cy="182008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srgbClr val="E1EA9F"/>
                </a:solidFill>
                <a:effectLst/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B16375E-87A2-E3AA-DF7C-FB5077865099}"/>
              </a:ext>
            </a:extLst>
          </p:cNvPr>
          <p:cNvSpPr txBox="1"/>
          <p:nvPr/>
        </p:nvSpPr>
        <p:spPr>
          <a:xfrm>
            <a:off x="241756" y="644222"/>
            <a:ext cx="11682351" cy="38348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 Us Prepare Our </a:t>
            </a:r>
            <a:r>
              <a:rPr kumimoji="0" lang="en-US" sz="6600" b="0" i="0" u="none" strike="noStrike" kern="14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Hearts  And </a:t>
            </a:r>
            <a:r>
              <a:rPr kumimoji="0" lang="en-US" sz="66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Minds As We Begin Our Worship To Almighty God!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4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tumHmkBold" panose="000004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3854B90D-1D38-C976-6A28-019844FF4542}"/>
              </a:ext>
            </a:extLst>
          </p:cNvPr>
          <p:cNvSpPr txBox="1"/>
          <p:nvPr/>
        </p:nvSpPr>
        <p:spPr>
          <a:xfrm>
            <a:off x="241756" y="4919847"/>
            <a:ext cx="11695419" cy="206353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1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“Through him then let us continually offer up a sacrifice of praise to God, that is, the fruit of lips that acknowledge his name.”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srgbClr val="E1EA9F"/>
                </a:solidFill>
                <a:effectLst/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986548B-6150-0FEE-1060-9F96A0582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8347" y="5850380"/>
            <a:ext cx="3191066" cy="10076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orgia" panose="02040502050405020303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Heb. 13:15</a:t>
            </a:r>
          </a:p>
        </p:txBody>
      </p:sp>
    </p:spTree>
    <p:extLst>
      <p:ext uri="{BB962C8B-B14F-4D97-AF65-F5344CB8AC3E}">
        <p14:creationId xmlns:p14="http://schemas.microsoft.com/office/powerpoint/2010/main" val="42021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000">
        <p:split orient="vert"/>
      </p:transition>
    </mc:Choice>
    <mc:Fallback xmlns="">
      <p:transition spd="slow" advClick="0" advTm="2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589</Words>
  <Application>Microsoft Office PowerPoint</Application>
  <PresentationFormat>Widescreen</PresentationFormat>
  <Paragraphs>71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Baguet Script</vt:lpstr>
      <vt:lpstr>BixAntiqueScriptHmk</vt:lpstr>
      <vt:lpstr>BixAntiqueScriptHmkBold</vt:lpstr>
      <vt:lpstr>Calibri</vt:lpstr>
      <vt:lpstr>Calibri Light</vt:lpstr>
      <vt:lpstr>Candara</vt:lpstr>
      <vt:lpstr>Georgia</vt:lpstr>
      <vt:lpstr>OttumHmkBold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Wisdom</dc:creator>
  <cp:lastModifiedBy>Larry Wisdom</cp:lastModifiedBy>
  <cp:revision>12</cp:revision>
  <dcterms:created xsi:type="dcterms:W3CDTF">2026-10-10T02:13:19Z</dcterms:created>
  <dcterms:modified xsi:type="dcterms:W3CDTF">2026-10-11T01:27:47Z</dcterms:modified>
</cp:coreProperties>
</file>