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72" r:id="rId4"/>
    <p:sldId id="268" r:id="rId5"/>
    <p:sldId id="273" r:id="rId6"/>
    <p:sldId id="269" r:id="rId7"/>
    <p:sldId id="274" r:id="rId8"/>
    <p:sldId id="271" r:id="rId9"/>
    <p:sldId id="275" r:id="rId10"/>
    <p:sldId id="270" r:id="rId11"/>
    <p:sldId id="276"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1" autoAdjust="0"/>
    <p:restoredTop sz="94660"/>
  </p:normalViewPr>
  <p:slideViewPr>
    <p:cSldViewPr snapToGrid="0">
      <p:cViewPr varScale="1">
        <p:scale>
          <a:sx n="103" d="100"/>
          <a:sy n="103" d="100"/>
        </p:scale>
        <p:origin x="90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0AA1B9-9912-4ED9-9B5D-D33AACF98EE6}" type="datetimeFigureOut">
              <a:rPr lang="en-US" smtClean="0"/>
              <a:t>10/23/2026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F01E2A-7D00-4C5B-9A7C-1F3A55163F26}" type="slidenum">
              <a:rPr lang="en-US" smtClean="0"/>
              <a:t>‹#›</a:t>
            </a:fld>
            <a:endParaRPr lang="en-US"/>
          </a:p>
        </p:txBody>
      </p:sp>
    </p:spTree>
    <p:extLst>
      <p:ext uri="{BB962C8B-B14F-4D97-AF65-F5344CB8AC3E}">
        <p14:creationId xmlns:p14="http://schemas.microsoft.com/office/powerpoint/2010/main" val="1989858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F01E2A-7D00-4C5B-9A7C-1F3A55163F26}" type="slidenum">
              <a:rPr lang="en-US" smtClean="0"/>
              <a:t>1</a:t>
            </a:fld>
            <a:endParaRPr lang="en-US"/>
          </a:p>
        </p:txBody>
      </p:sp>
    </p:spTree>
    <p:extLst>
      <p:ext uri="{BB962C8B-B14F-4D97-AF65-F5344CB8AC3E}">
        <p14:creationId xmlns:p14="http://schemas.microsoft.com/office/powerpoint/2010/main" val="870086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9CB47-73B4-AC0C-9F08-3085C948C3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06D4D0-58D4-BAF8-019E-DD4E15D0B0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94617BD-D5C8-638A-0A45-AEA4144FACB7}"/>
              </a:ext>
            </a:extLst>
          </p:cNvPr>
          <p:cNvSpPr>
            <a:spLocks noGrp="1"/>
          </p:cNvSpPr>
          <p:nvPr>
            <p:ph type="dt" sz="half" idx="10"/>
          </p:nvPr>
        </p:nvSpPr>
        <p:spPr/>
        <p:txBody>
          <a:bodyPr/>
          <a:lstStyle/>
          <a:p>
            <a:fld id="{85CD76EC-2F71-46DB-AD5B-79D4B2305553}" type="datetimeFigureOut">
              <a:rPr lang="en-US" smtClean="0"/>
              <a:t>10/23/2026</a:t>
            </a:fld>
            <a:endParaRPr lang="en-US"/>
          </a:p>
        </p:txBody>
      </p:sp>
      <p:sp>
        <p:nvSpPr>
          <p:cNvPr id="5" name="Footer Placeholder 4">
            <a:extLst>
              <a:ext uri="{FF2B5EF4-FFF2-40B4-BE49-F238E27FC236}">
                <a16:creationId xmlns:a16="http://schemas.microsoft.com/office/drawing/2014/main" id="{BB6BF0A7-604A-C571-9CEE-1BA2050104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391468-EF1A-D499-FEB6-C6A247D13839}"/>
              </a:ext>
            </a:extLst>
          </p:cNvPr>
          <p:cNvSpPr>
            <a:spLocks noGrp="1"/>
          </p:cNvSpPr>
          <p:nvPr>
            <p:ph type="sldNum" sz="quarter" idx="12"/>
          </p:nvPr>
        </p:nvSpPr>
        <p:spPr/>
        <p:txBody>
          <a:bodyPr/>
          <a:lstStyle/>
          <a:p>
            <a:fld id="{E9BE59A4-CF12-4A78-B43A-12C9A357A649}" type="slidenum">
              <a:rPr lang="en-US" smtClean="0"/>
              <a:t>‹#›</a:t>
            </a:fld>
            <a:endParaRPr lang="en-US"/>
          </a:p>
        </p:txBody>
      </p:sp>
    </p:spTree>
    <p:extLst>
      <p:ext uri="{BB962C8B-B14F-4D97-AF65-F5344CB8AC3E}">
        <p14:creationId xmlns:p14="http://schemas.microsoft.com/office/powerpoint/2010/main" val="2575355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DCCAA-FA60-8C04-8220-7AA97FCCC0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211940-564F-E8BD-43FD-984E198D9CA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A1FAB5-8915-1301-B23D-21F59767512D}"/>
              </a:ext>
            </a:extLst>
          </p:cNvPr>
          <p:cNvSpPr>
            <a:spLocks noGrp="1"/>
          </p:cNvSpPr>
          <p:nvPr>
            <p:ph type="dt" sz="half" idx="10"/>
          </p:nvPr>
        </p:nvSpPr>
        <p:spPr/>
        <p:txBody>
          <a:bodyPr/>
          <a:lstStyle/>
          <a:p>
            <a:fld id="{85CD76EC-2F71-46DB-AD5B-79D4B2305553}" type="datetimeFigureOut">
              <a:rPr lang="en-US" smtClean="0"/>
              <a:t>10/23/2026</a:t>
            </a:fld>
            <a:endParaRPr lang="en-US"/>
          </a:p>
        </p:txBody>
      </p:sp>
      <p:sp>
        <p:nvSpPr>
          <p:cNvPr id="5" name="Footer Placeholder 4">
            <a:extLst>
              <a:ext uri="{FF2B5EF4-FFF2-40B4-BE49-F238E27FC236}">
                <a16:creationId xmlns:a16="http://schemas.microsoft.com/office/drawing/2014/main" id="{663D54CB-FD52-168A-3956-D606D43C6F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C13B58-1264-0A06-5FAE-96C71BD5FF42}"/>
              </a:ext>
            </a:extLst>
          </p:cNvPr>
          <p:cNvSpPr>
            <a:spLocks noGrp="1"/>
          </p:cNvSpPr>
          <p:nvPr>
            <p:ph type="sldNum" sz="quarter" idx="12"/>
          </p:nvPr>
        </p:nvSpPr>
        <p:spPr/>
        <p:txBody>
          <a:bodyPr/>
          <a:lstStyle/>
          <a:p>
            <a:fld id="{E9BE59A4-CF12-4A78-B43A-12C9A357A649}" type="slidenum">
              <a:rPr lang="en-US" smtClean="0"/>
              <a:t>‹#›</a:t>
            </a:fld>
            <a:endParaRPr lang="en-US"/>
          </a:p>
        </p:txBody>
      </p:sp>
    </p:spTree>
    <p:extLst>
      <p:ext uri="{BB962C8B-B14F-4D97-AF65-F5344CB8AC3E}">
        <p14:creationId xmlns:p14="http://schemas.microsoft.com/office/powerpoint/2010/main" val="2723431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6DF7F-E3C4-8621-D28C-2FC8CB51A6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FA8A345-6118-4EFA-980F-0EFB263B70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28F32E-D365-A3D6-4D00-B3B30140069F}"/>
              </a:ext>
            </a:extLst>
          </p:cNvPr>
          <p:cNvSpPr>
            <a:spLocks noGrp="1"/>
          </p:cNvSpPr>
          <p:nvPr>
            <p:ph type="dt" sz="half" idx="10"/>
          </p:nvPr>
        </p:nvSpPr>
        <p:spPr/>
        <p:txBody>
          <a:bodyPr/>
          <a:lstStyle/>
          <a:p>
            <a:fld id="{85CD76EC-2F71-46DB-AD5B-79D4B2305553}" type="datetimeFigureOut">
              <a:rPr lang="en-US" smtClean="0"/>
              <a:t>10/23/2026</a:t>
            </a:fld>
            <a:endParaRPr lang="en-US"/>
          </a:p>
        </p:txBody>
      </p:sp>
      <p:sp>
        <p:nvSpPr>
          <p:cNvPr id="5" name="Footer Placeholder 4">
            <a:extLst>
              <a:ext uri="{FF2B5EF4-FFF2-40B4-BE49-F238E27FC236}">
                <a16:creationId xmlns:a16="http://schemas.microsoft.com/office/drawing/2014/main" id="{F3543947-CE93-5309-1325-C7BD1D6E1A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7BEA27-8915-8405-16BD-BBB2554588BE}"/>
              </a:ext>
            </a:extLst>
          </p:cNvPr>
          <p:cNvSpPr>
            <a:spLocks noGrp="1"/>
          </p:cNvSpPr>
          <p:nvPr>
            <p:ph type="sldNum" sz="quarter" idx="12"/>
          </p:nvPr>
        </p:nvSpPr>
        <p:spPr/>
        <p:txBody>
          <a:bodyPr/>
          <a:lstStyle/>
          <a:p>
            <a:fld id="{E9BE59A4-CF12-4A78-B43A-12C9A357A649}" type="slidenum">
              <a:rPr lang="en-US" smtClean="0"/>
              <a:t>‹#›</a:t>
            </a:fld>
            <a:endParaRPr lang="en-US"/>
          </a:p>
        </p:txBody>
      </p:sp>
    </p:spTree>
    <p:extLst>
      <p:ext uri="{BB962C8B-B14F-4D97-AF65-F5344CB8AC3E}">
        <p14:creationId xmlns:p14="http://schemas.microsoft.com/office/powerpoint/2010/main" val="3795793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FDF58-90B4-EC6D-753F-F533FE4160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75678A-11F7-BEE5-5F24-8A8D9E0CB91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C40F06-26BF-EF21-AC22-6EEE553672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1DAC817-B466-BF57-4B2D-9ECAA16C15D7}"/>
              </a:ext>
            </a:extLst>
          </p:cNvPr>
          <p:cNvSpPr>
            <a:spLocks noGrp="1"/>
          </p:cNvSpPr>
          <p:nvPr>
            <p:ph type="dt" sz="half" idx="10"/>
          </p:nvPr>
        </p:nvSpPr>
        <p:spPr/>
        <p:txBody>
          <a:bodyPr/>
          <a:lstStyle/>
          <a:p>
            <a:fld id="{85CD76EC-2F71-46DB-AD5B-79D4B2305553}" type="datetimeFigureOut">
              <a:rPr lang="en-US" smtClean="0"/>
              <a:t>10/23/2026</a:t>
            </a:fld>
            <a:endParaRPr lang="en-US"/>
          </a:p>
        </p:txBody>
      </p:sp>
      <p:sp>
        <p:nvSpPr>
          <p:cNvPr id="6" name="Footer Placeholder 5">
            <a:extLst>
              <a:ext uri="{FF2B5EF4-FFF2-40B4-BE49-F238E27FC236}">
                <a16:creationId xmlns:a16="http://schemas.microsoft.com/office/drawing/2014/main" id="{C61579AB-81B3-6AC9-C27A-9DB36FE920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6DD8EA-9F87-0FEF-D3D9-F1E6726BBC65}"/>
              </a:ext>
            </a:extLst>
          </p:cNvPr>
          <p:cNvSpPr>
            <a:spLocks noGrp="1"/>
          </p:cNvSpPr>
          <p:nvPr>
            <p:ph type="sldNum" sz="quarter" idx="12"/>
          </p:nvPr>
        </p:nvSpPr>
        <p:spPr/>
        <p:txBody>
          <a:bodyPr/>
          <a:lstStyle/>
          <a:p>
            <a:fld id="{E9BE59A4-CF12-4A78-B43A-12C9A357A649}" type="slidenum">
              <a:rPr lang="en-US" smtClean="0"/>
              <a:t>‹#›</a:t>
            </a:fld>
            <a:endParaRPr lang="en-US"/>
          </a:p>
        </p:txBody>
      </p:sp>
    </p:spTree>
    <p:extLst>
      <p:ext uri="{BB962C8B-B14F-4D97-AF65-F5344CB8AC3E}">
        <p14:creationId xmlns:p14="http://schemas.microsoft.com/office/powerpoint/2010/main" val="2298846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02388-10D7-37EE-562E-D6952E3B44A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0568AD2-8E16-5D19-83B9-AD49575492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E10D87-3E9B-EB05-DCCC-073439F3E3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74D425A-2FB7-1F3C-4DD2-253EBD739C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D2C3E6-9B10-F652-AE03-7814EC816D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9B60D4-F4C9-BB02-A136-2AE46B1467CC}"/>
              </a:ext>
            </a:extLst>
          </p:cNvPr>
          <p:cNvSpPr>
            <a:spLocks noGrp="1"/>
          </p:cNvSpPr>
          <p:nvPr>
            <p:ph type="dt" sz="half" idx="10"/>
          </p:nvPr>
        </p:nvSpPr>
        <p:spPr/>
        <p:txBody>
          <a:bodyPr/>
          <a:lstStyle/>
          <a:p>
            <a:fld id="{85CD76EC-2F71-46DB-AD5B-79D4B2305553}" type="datetimeFigureOut">
              <a:rPr lang="en-US" smtClean="0"/>
              <a:t>10/23/2026</a:t>
            </a:fld>
            <a:endParaRPr lang="en-US"/>
          </a:p>
        </p:txBody>
      </p:sp>
      <p:sp>
        <p:nvSpPr>
          <p:cNvPr id="8" name="Footer Placeholder 7">
            <a:extLst>
              <a:ext uri="{FF2B5EF4-FFF2-40B4-BE49-F238E27FC236}">
                <a16:creationId xmlns:a16="http://schemas.microsoft.com/office/drawing/2014/main" id="{A0C9636D-03D1-6E2B-FDA4-BF30F2A3D6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FCA72B6-E16B-9837-6995-9411B0B78272}"/>
              </a:ext>
            </a:extLst>
          </p:cNvPr>
          <p:cNvSpPr>
            <a:spLocks noGrp="1"/>
          </p:cNvSpPr>
          <p:nvPr>
            <p:ph type="sldNum" sz="quarter" idx="12"/>
          </p:nvPr>
        </p:nvSpPr>
        <p:spPr/>
        <p:txBody>
          <a:bodyPr/>
          <a:lstStyle/>
          <a:p>
            <a:fld id="{E9BE59A4-CF12-4A78-B43A-12C9A357A649}" type="slidenum">
              <a:rPr lang="en-US" smtClean="0"/>
              <a:t>‹#›</a:t>
            </a:fld>
            <a:endParaRPr lang="en-US"/>
          </a:p>
        </p:txBody>
      </p:sp>
    </p:spTree>
    <p:extLst>
      <p:ext uri="{BB962C8B-B14F-4D97-AF65-F5344CB8AC3E}">
        <p14:creationId xmlns:p14="http://schemas.microsoft.com/office/powerpoint/2010/main" val="592719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010E2-F571-0EFE-A956-91E97D63499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A3B1D80-365A-5D96-20D7-C3E6CBD534DB}"/>
              </a:ext>
            </a:extLst>
          </p:cNvPr>
          <p:cNvSpPr>
            <a:spLocks noGrp="1"/>
          </p:cNvSpPr>
          <p:nvPr>
            <p:ph type="dt" sz="half" idx="10"/>
          </p:nvPr>
        </p:nvSpPr>
        <p:spPr/>
        <p:txBody>
          <a:bodyPr/>
          <a:lstStyle/>
          <a:p>
            <a:fld id="{85CD76EC-2F71-46DB-AD5B-79D4B2305553}" type="datetimeFigureOut">
              <a:rPr lang="en-US" smtClean="0"/>
              <a:t>10/23/2026</a:t>
            </a:fld>
            <a:endParaRPr lang="en-US"/>
          </a:p>
        </p:txBody>
      </p:sp>
      <p:sp>
        <p:nvSpPr>
          <p:cNvPr id="4" name="Footer Placeholder 3">
            <a:extLst>
              <a:ext uri="{FF2B5EF4-FFF2-40B4-BE49-F238E27FC236}">
                <a16:creationId xmlns:a16="http://schemas.microsoft.com/office/drawing/2014/main" id="{4DB36E15-6043-4D4E-762B-2AF99E82B43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CD43FDE-DCFC-85B6-EAAC-37B1F9FCB0BA}"/>
              </a:ext>
            </a:extLst>
          </p:cNvPr>
          <p:cNvSpPr>
            <a:spLocks noGrp="1"/>
          </p:cNvSpPr>
          <p:nvPr>
            <p:ph type="sldNum" sz="quarter" idx="12"/>
          </p:nvPr>
        </p:nvSpPr>
        <p:spPr/>
        <p:txBody>
          <a:bodyPr/>
          <a:lstStyle/>
          <a:p>
            <a:fld id="{E9BE59A4-CF12-4A78-B43A-12C9A357A649}" type="slidenum">
              <a:rPr lang="en-US" smtClean="0"/>
              <a:t>‹#›</a:t>
            </a:fld>
            <a:endParaRPr lang="en-US"/>
          </a:p>
        </p:txBody>
      </p:sp>
    </p:spTree>
    <p:extLst>
      <p:ext uri="{BB962C8B-B14F-4D97-AF65-F5344CB8AC3E}">
        <p14:creationId xmlns:p14="http://schemas.microsoft.com/office/powerpoint/2010/main" val="53363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D2B0D2-64A9-9B24-F461-468C5CFB404D}"/>
              </a:ext>
            </a:extLst>
          </p:cNvPr>
          <p:cNvSpPr>
            <a:spLocks noGrp="1"/>
          </p:cNvSpPr>
          <p:nvPr>
            <p:ph type="dt" sz="half" idx="10"/>
          </p:nvPr>
        </p:nvSpPr>
        <p:spPr/>
        <p:txBody>
          <a:bodyPr/>
          <a:lstStyle/>
          <a:p>
            <a:fld id="{85CD76EC-2F71-46DB-AD5B-79D4B2305553}" type="datetimeFigureOut">
              <a:rPr lang="en-US" smtClean="0"/>
              <a:t>10/23/2026</a:t>
            </a:fld>
            <a:endParaRPr lang="en-US"/>
          </a:p>
        </p:txBody>
      </p:sp>
      <p:sp>
        <p:nvSpPr>
          <p:cNvPr id="3" name="Footer Placeholder 2">
            <a:extLst>
              <a:ext uri="{FF2B5EF4-FFF2-40B4-BE49-F238E27FC236}">
                <a16:creationId xmlns:a16="http://schemas.microsoft.com/office/drawing/2014/main" id="{5DA76D07-D3A8-753F-8273-E1F5000B40A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4DC06B9-9FCC-D9CC-B732-5209339D5D44}"/>
              </a:ext>
            </a:extLst>
          </p:cNvPr>
          <p:cNvSpPr>
            <a:spLocks noGrp="1"/>
          </p:cNvSpPr>
          <p:nvPr>
            <p:ph type="sldNum" sz="quarter" idx="12"/>
          </p:nvPr>
        </p:nvSpPr>
        <p:spPr/>
        <p:txBody>
          <a:bodyPr/>
          <a:lstStyle/>
          <a:p>
            <a:fld id="{E9BE59A4-CF12-4A78-B43A-12C9A357A649}" type="slidenum">
              <a:rPr lang="en-US" smtClean="0"/>
              <a:t>‹#›</a:t>
            </a:fld>
            <a:endParaRPr lang="en-US"/>
          </a:p>
        </p:txBody>
      </p:sp>
    </p:spTree>
    <p:extLst>
      <p:ext uri="{BB962C8B-B14F-4D97-AF65-F5344CB8AC3E}">
        <p14:creationId xmlns:p14="http://schemas.microsoft.com/office/powerpoint/2010/main" val="2053748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DD1A1-B726-4FFD-5335-23B49AB530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875C9EF-26DE-9FD4-3FAF-092481903C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23740D2-3987-12C8-BF0A-D3297EA5C3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5EF31B-0164-BE53-FCD9-1B9F9E4E1A24}"/>
              </a:ext>
            </a:extLst>
          </p:cNvPr>
          <p:cNvSpPr>
            <a:spLocks noGrp="1"/>
          </p:cNvSpPr>
          <p:nvPr>
            <p:ph type="dt" sz="half" idx="10"/>
          </p:nvPr>
        </p:nvSpPr>
        <p:spPr/>
        <p:txBody>
          <a:bodyPr/>
          <a:lstStyle/>
          <a:p>
            <a:fld id="{85CD76EC-2F71-46DB-AD5B-79D4B2305553}" type="datetimeFigureOut">
              <a:rPr lang="en-US" smtClean="0"/>
              <a:t>10/23/2026</a:t>
            </a:fld>
            <a:endParaRPr lang="en-US"/>
          </a:p>
        </p:txBody>
      </p:sp>
      <p:sp>
        <p:nvSpPr>
          <p:cNvPr id="6" name="Footer Placeholder 5">
            <a:extLst>
              <a:ext uri="{FF2B5EF4-FFF2-40B4-BE49-F238E27FC236}">
                <a16:creationId xmlns:a16="http://schemas.microsoft.com/office/drawing/2014/main" id="{EF6AB3CF-C4F4-69F3-48CA-4FB77D768E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28A8F7-1E26-D64C-D1C3-DEB57F44942B}"/>
              </a:ext>
            </a:extLst>
          </p:cNvPr>
          <p:cNvSpPr>
            <a:spLocks noGrp="1"/>
          </p:cNvSpPr>
          <p:nvPr>
            <p:ph type="sldNum" sz="quarter" idx="12"/>
          </p:nvPr>
        </p:nvSpPr>
        <p:spPr/>
        <p:txBody>
          <a:bodyPr/>
          <a:lstStyle/>
          <a:p>
            <a:fld id="{E9BE59A4-CF12-4A78-B43A-12C9A357A649}" type="slidenum">
              <a:rPr lang="en-US" smtClean="0"/>
              <a:t>‹#›</a:t>
            </a:fld>
            <a:endParaRPr lang="en-US"/>
          </a:p>
        </p:txBody>
      </p:sp>
    </p:spTree>
    <p:extLst>
      <p:ext uri="{BB962C8B-B14F-4D97-AF65-F5344CB8AC3E}">
        <p14:creationId xmlns:p14="http://schemas.microsoft.com/office/powerpoint/2010/main" val="31031653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02226-4278-414B-9381-18B1FB2E7A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6E2512-37E3-49BB-10BF-997A1250B248}"/>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68078F7-7174-C675-53AC-5ECF27CEF8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3E522E-A2D8-CB44-198E-5149B6B18926}"/>
              </a:ext>
            </a:extLst>
          </p:cNvPr>
          <p:cNvSpPr>
            <a:spLocks noGrp="1"/>
          </p:cNvSpPr>
          <p:nvPr>
            <p:ph type="dt" sz="half" idx="10"/>
          </p:nvPr>
        </p:nvSpPr>
        <p:spPr/>
        <p:txBody>
          <a:bodyPr/>
          <a:lstStyle/>
          <a:p>
            <a:fld id="{85CD76EC-2F71-46DB-AD5B-79D4B2305553}" type="datetimeFigureOut">
              <a:rPr lang="en-US" smtClean="0"/>
              <a:t>10/23/2026</a:t>
            </a:fld>
            <a:endParaRPr lang="en-US"/>
          </a:p>
        </p:txBody>
      </p:sp>
      <p:sp>
        <p:nvSpPr>
          <p:cNvPr id="6" name="Footer Placeholder 5">
            <a:extLst>
              <a:ext uri="{FF2B5EF4-FFF2-40B4-BE49-F238E27FC236}">
                <a16:creationId xmlns:a16="http://schemas.microsoft.com/office/drawing/2014/main" id="{C6DADCE6-128A-527B-A0F5-E46532A202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0CAC18-D1B1-3412-F0A6-0BF7BD9D5D5C}"/>
              </a:ext>
            </a:extLst>
          </p:cNvPr>
          <p:cNvSpPr>
            <a:spLocks noGrp="1"/>
          </p:cNvSpPr>
          <p:nvPr>
            <p:ph type="sldNum" sz="quarter" idx="12"/>
          </p:nvPr>
        </p:nvSpPr>
        <p:spPr/>
        <p:txBody>
          <a:bodyPr/>
          <a:lstStyle/>
          <a:p>
            <a:fld id="{E9BE59A4-CF12-4A78-B43A-12C9A357A649}" type="slidenum">
              <a:rPr lang="en-US" smtClean="0"/>
              <a:t>‹#›</a:t>
            </a:fld>
            <a:endParaRPr lang="en-US"/>
          </a:p>
        </p:txBody>
      </p:sp>
    </p:spTree>
    <p:extLst>
      <p:ext uri="{BB962C8B-B14F-4D97-AF65-F5344CB8AC3E}">
        <p14:creationId xmlns:p14="http://schemas.microsoft.com/office/powerpoint/2010/main" val="4054232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37F31-C094-06C2-8D65-65219D001C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1577106-5E98-A28B-BDFD-EF7CEF18961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02BA27-A96E-AE7B-7294-99FCAC832FBC}"/>
              </a:ext>
            </a:extLst>
          </p:cNvPr>
          <p:cNvSpPr>
            <a:spLocks noGrp="1"/>
          </p:cNvSpPr>
          <p:nvPr>
            <p:ph type="dt" sz="half" idx="10"/>
          </p:nvPr>
        </p:nvSpPr>
        <p:spPr/>
        <p:txBody>
          <a:bodyPr/>
          <a:lstStyle/>
          <a:p>
            <a:fld id="{85CD76EC-2F71-46DB-AD5B-79D4B2305553}" type="datetimeFigureOut">
              <a:rPr lang="en-US" smtClean="0"/>
              <a:t>10/23/2026</a:t>
            </a:fld>
            <a:endParaRPr lang="en-US"/>
          </a:p>
        </p:txBody>
      </p:sp>
      <p:sp>
        <p:nvSpPr>
          <p:cNvPr id="5" name="Footer Placeholder 4">
            <a:extLst>
              <a:ext uri="{FF2B5EF4-FFF2-40B4-BE49-F238E27FC236}">
                <a16:creationId xmlns:a16="http://schemas.microsoft.com/office/drawing/2014/main" id="{DE01D19F-6B22-93C4-2BE8-EFCA72B46A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093F24-E823-F4FC-F177-6B993FE88AB2}"/>
              </a:ext>
            </a:extLst>
          </p:cNvPr>
          <p:cNvSpPr>
            <a:spLocks noGrp="1"/>
          </p:cNvSpPr>
          <p:nvPr>
            <p:ph type="sldNum" sz="quarter" idx="12"/>
          </p:nvPr>
        </p:nvSpPr>
        <p:spPr/>
        <p:txBody>
          <a:bodyPr/>
          <a:lstStyle/>
          <a:p>
            <a:fld id="{E9BE59A4-CF12-4A78-B43A-12C9A357A649}" type="slidenum">
              <a:rPr lang="en-US" smtClean="0"/>
              <a:t>‹#›</a:t>
            </a:fld>
            <a:endParaRPr lang="en-US"/>
          </a:p>
        </p:txBody>
      </p:sp>
    </p:spTree>
    <p:extLst>
      <p:ext uri="{BB962C8B-B14F-4D97-AF65-F5344CB8AC3E}">
        <p14:creationId xmlns:p14="http://schemas.microsoft.com/office/powerpoint/2010/main" val="1493335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C2EE6C-C15E-4187-FDE0-D5E70E2FDE7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01A0698-2A5E-A810-CCCF-40343724F65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B8E6D7-2279-DB23-C29E-19CD86FBE74D}"/>
              </a:ext>
            </a:extLst>
          </p:cNvPr>
          <p:cNvSpPr>
            <a:spLocks noGrp="1"/>
          </p:cNvSpPr>
          <p:nvPr>
            <p:ph type="dt" sz="half" idx="10"/>
          </p:nvPr>
        </p:nvSpPr>
        <p:spPr/>
        <p:txBody>
          <a:bodyPr/>
          <a:lstStyle/>
          <a:p>
            <a:fld id="{85CD76EC-2F71-46DB-AD5B-79D4B2305553}" type="datetimeFigureOut">
              <a:rPr lang="en-US" smtClean="0"/>
              <a:t>10/23/2026</a:t>
            </a:fld>
            <a:endParaRPr lang="en-US"/>
          </a:p>
        </p:txBody>
      </p:sp>
      <p:sp>
        <p:nvSpPr>
          <p:cNvPr id="5" name="Footer Placeholder 4">
            <a:extLst>
              <a:ext uri="{FF2B5EF4-FFF2-40B4-BE49-F238E27FC236}">
                <a16:creationId xmlns:a16="http://schemas.microsoft.com/office/drawing/2014/main" id="{92C7CE82-48E5-745A-93B4-1173771AFF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3A14B3-67E4-B652-5AC5-A542B96A59E6}"/>
              </a:ext>
            </a:extLst>
          </p:cNvPr>
          <p:cNvSpPr>
            <a:spLocks noGrp="1"/>
          </p:cNvSpPr>
          <p:nvPr>
            <p:ph type="sldNum" sz="quarter" idx="12"/>
          </p:nvPr>
        </p:nvSpPr>
        <p:spPr/>
        <p:txBody>
          <a:bodyPr/>
          <a:lstStyle/>
          <a:p>
            <a:fld id="{E9BE59A4-CF12-4A78-B43A-12C9A357A649}" type="slidenum">
              <a:rPr lang="en-US" smtClean="0"/>
              <a:t>‹#›</a:t>
            </a:fld>
            <a:endParaRPr lang="en-US"/>
          </a:p>
        </p:txBody>
      </p:sp>
    </p:spTree>
    <p:extLst>
      <p:ext uri="{BB962C8B-B14F-4D97-AF65-F5344CB8AC3E}">
        <p14:creationId xmlns:p14="http://schemas.microsoft.com/office/powerpoint/2010/main" val="3172023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42F834-D938-0E25-B1AB-B81BB0E6B0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33BEE68-1182-3E3D-E9FB-90E0BAE58B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D3ECAB-1C0B-E8EE-9184-5B3D62E2B6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CD76EC-2F71-46DB-AD5B-79D4B2305553}" type="datetimeFigureOut">
              <a:rPr lang="en-US" smtClean="0"/>
              <a:t>10/23/2026</a:t>
            </a:fld>
            <a:endParaRPr lang="en-US"/>
          </a:p>
        </p:txBody>
      </p:sp>
      <p:sp>
        <p:nvSpPr>
          <p:cNvPr id="5" name="Footer Placeholder 4">
            <a:extLst>
              <a:ext uri="{FF2B5EF4-FFF2-40B4-BE49-F238E27FC236}">
                <a16:creationId xmlns:a16="http://schemas.microsoft.com/office/drawing/2014/main" id="{03BB9B56-ED8D-B3F8-9DA4-58F8AB38F6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25D52AD-0A8F-0406-84A7-765613185E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BE59A4-CF12-4A78-B43A-12C9A357A649}" type="slidenum">
              <a:rPr lang="en-US" smtClean="0"/>
              <a:t>‹#›</a:t>
            </a:fld>
            <a:endParaRPr lang="en-US"/>
          </a:p>
        </p:txBody>
      </p:sp>
    </p:spTree>
    <p:extLst>
      <p:ext uri="{BB962C8B-B14F-4D97-AF65-F5344CB8AC3E}">
        <p14:creationId xmlns:p14="http://schemas.microsoft.com/office/powerpoint/2010/main" val="7683440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C4E976F-B591-0735-6714-1B02522A7752}"/>
              </a:ext>
            </a:extLst>
          </p:cNvPr>
          <p:cNvPicPr>
            <a:picLocks noChangeAspect="1"/>
          </p:cNvPicPr>
          <p:nvPr/>
        </p:nvPicPr>
        <p:blipFill>
          <a:blip r:embed="rId3"/>
          <a:stretch>
            <a:fillRect/>
          </a:stretch>
        </p:blipFill>
        <p:spPr>
          <a:xfrm>
            <a:off x="0" y="-1"/>
            <a:ext cx="12192000" cy="6920753"/>
          </a:xfrm>
          <a:prstGeom prst="rect">
            <a:avLst/>
          </a:prstGeom>
        </p:spPr>
      </p:pic>
    </p:spTree>
    <p:extLst>
      <p:ext uri="{BB962C8B-B14F-4D97-AF65-F5344CB8AC3E}">
        <p14:creationId xmlns:p14="http://schemas.microsoft.com/office/powerpoint/2010/main" val="3487673892"/>
      </p:ext>
    </p:extLst>
  </p:cSld>
  <p:clrMapOvr>
    <a:masterClrMapping/>
  </p:clrMapOvr>
  <mc:AlternateContent xmlns:mc="http://schemas.openxmlformats.org/markup-compatibility/2006" xmlns:p14="http://schemas.microsoft.com/office/powerpoint/2010/main">
    <mc:Choice Requires="p14">
      <p:transition spd="slow" p14:dur="2250" advTm="10000">
        <p:split orient="vert"/>
      </p:transition>
    </mc:Choice>
    <mc:Fallback xmlns="">
      <p:transition spd="slow" advTm="10000">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B278ED8-7982-5867-28E6-451FAFB1150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A312E9E-C258-64ED-A0F6-45C2DDE2F661}"/>
              </a:ext>
            </a:extLst>
          </p:cNvPr>
          <p:cNvPicPr>
            <a:picLocks noChangeAspect="1"/>
          </p:cNvPicPr>
          <p:nvPr/>
        </p:nvPicPr>
        <p:blipFill>
          <a:blip r:embed="rId2"/>
          <a:stretch>
            <a:fillRect/>
          </a:stretch>
        </p:blipFill>
        <p:spPr>
          <a:xfrm>
            <a:off x="0" y="3807132"/>
            <a:ext cx="12192000" cy="3113621"/>
          </a:xfrm>
          <a:prstGeom prst="rect">
            <a:avLst/>
          </a:prstGeom>
        </p:spPr>
      </p:pic>
      <p:sp>
        <p:nvSpPr>
          <p:cNvPr id="4" name="TextBox 3">
            <a:extLst>
              <a:ext uri="{FF2B5EF4-FFF2-40B4-BE49-F238E27FC236}">
                <a16:creationId xmlns:a16="http://schemas.microsoft.com/office/drawing/2014/main" id="{B6F87641-4C93-AA63-FFE7-171160558E86}"/>
              </a:ext>
            </a:extLst>
          </p:cNvPr>
          <p:cNvSpPr txBox="1"/>
          <p:nvPr/>
        </p:nvSpPr>
        <p:spPr>
          <a:xfrm>
            <a:off x="1016002" y="766618"/>
            <a:ext cx="10409382" cy="2554545"/>
          </a:xfrm>
          <a:prstGeom prst="rect">
            <a:avLst/>
          </a:prstGeom>
          <a:noFill/>
        </p:spPr>
        <p:txBody>
          <a:bodyPr wrap="square" rtlCol="0">
            <a:spAutoFit/>
          </a:bodyPr>
          <a:lstStyle/>
          <a:p>
            <a:pPr algn="ctr"/>
            <a:r>
              <a:rPr lang="en-US" sz="8000" dirty="0">
                <a:solidFill>
                  <a:schemeClr val="bg1"/>
                </a:solidFill>
                <a:latin typeface="BernhardFashionHmk" panose="00000400000000000000" pitchFamily="2" charset="0"/>
              </a:rPr>
              <a:t>Recognize Temptation </a:t>
            </a:r>
          </a:p>
          <a:p>
            <a:pPr algn="ctr"/>
            <a:r>
              <a:rPr lang="en-US" sz="8000" dirty="0">
                <a:solidFill>
                  <a:schemeClr val="bg1"/>
                </a:solidFill>
                <a:latin typeface="BernhardFashionHmk" panose="00000400000000000000" pitchFamily="2" charset="0"/>
              </a:rPr>
              <a:t>When It Comes</a:t>
            </a:r>
          </a:p>
        </p:txBody>
      </p:sp>
    </p:spTree>
    <p:extLst>
      <p:ext uri="{BB962C8B-B14F-4D97-AF65-F5344CB8AC3E}">
        <p14:creationId xmlns:p14="http://schemas.microsoft.com/office/powerpoint/2010/main" val="3370784337"/>
      </p:ext>
    </p:extLst>
  </p:cSld>
  <p:clrMapOvr>
    <a:masterClrMapping/>
  </p:clrMapOvr>
  <mc:AlternateContent xmlns:mc="http://schemas.openxmlformats.org/markup-compatibility/2006" xmlns:p14="http://schemas.microsoft.com/office/powerpoint/2010/main">
    <mc:Choice Requires="p14">
      <p:transition spd="slow" p14:dur="2250" advTm="9000">
        <p:split orient="vert"/>
      </p:transition>
    </mc:Choice>
    <mc:Fallback xmlns="">
      <p:transition spd="slow" advTm="9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3000"/>
                                        <p:tgtEl>
                                          <p:spTgt spid="4">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circle(in)">
                                      <p:cBhvr>
                                        <p:cTn id="10" dur="3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9A157FD-4255-1613-A16B-AC5F1F06B98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528A7A4-B2F3-2CE5-8356-36B3EEAE5DBA}"/>
              </a:ext>
            </a:extLst>
          </p:cNvPr>
          <p:cNvPicPr>
            <a:picLocks noChangeAspect="1"/>
          </p:cNvPicPr>
          <p:nvPr/>
        </p:nvPicPr>
        <p:blipFill>
          <a:blip r:embed="rId2"/>
          <a:stretch>
            <a:fillRect/>
          </a:stretch>
        </p:blipFill>
        <p:spPr>
          <a:xfrm>
            <a:off x="0" y="4652681"/>
            <a:ext cx="12192000" cy="2268071"/>
          </a:xfrm>
          <a:prstGeom prst="rect">
            <a:avLst/>
          </a:prstGeom>
        </p:spPr>
      </p:pic>
      <p:sp>
        <p:nvSpPr>
          <p:cNvPr id="4" name="TextBox 3">
            <a:extLst>
              <a:ext uri="{FF2B5EF4-FFF2-40B4-BE49-F238E27FC236}">
                <a16:creationId xmlns:a16="http://schemas.microsoft.com/office/drawing/2014/main" id="{59167421-1455-D783-2724-925618C3DDBA}"/>
              </a:ext>
            </a:extLst>
          </p:cNvPr>
          <p:cNvSpPr txBox="1"/>
          <p:nvPr/>
        </p:nvSpPr>
        <p:spPr>
          <a:xfrm>
            <a:off x="3137647" y="376516"/>
            <a:ext cx="5553502" cy="1323439"/>
          </a:xfrm>
          <a:prstGeom prst="rect">
            <a:avLst/>
          </a:prstGeom>
          <a:noFill/>
        </p:spPr>
        <p:txBody>
          <a:bodyPr wrap="square" rtlCol="0">
            <a:spAutoFit/>
          </a:bodyPr>
          <a:lstStyle/>
          <a:p>
            <a:pPr algn="ctr"/>
            <a:r>
              <a:rPr lang="en-US" sz="8000" dirty="0">
                <a:solidFill>
                  <a:schemeClr val="bg1"/>
                </a:solidFill>
                <a:latin typeface="BernhardFashionHmk" panose="00000400000000000000" pitchFamily="2" charset="0"/>
              </a:rPr>
              <a:t>1 Peter 5:</a:t>
            </a:r>
            <a:r>
              <a:rPr lang="en-US" sz="6600" dirty="0">
                <a:solidFill>
                  <a:schemeClr val="bg1"/>
                </a:solidFill>
                <a:latin typeface="BernhardFashionHmk" panose="00000400000000000000" pitchFamily="2" charset="0"/>
              </a:rPr>
              <a:t>8</a:t>
            </a:r>
          </a:p>
        </p:txBody>
      </p:sp>
      <p:sp>
        <p:nvSpPr>
          <p:cNvPr id="5" name="TextBox 4">
            <a:extLst>
              <a:ext uri="{FF2B5EF4-FFF2-40B4-BE49-F238E27FC236}">
                <a16:creationId xmlns:a16="http://schemas.microsoft.com/office/drawing/2014/main" id="{AA0DF421-21C7-1038-7A79-66C8D7FF7130}"/>
              </a:ext>
            </a:extLst>
          </p:cNvPr>
          <p:cNvSpPr txBox="1"/>
          <p:nvPr/>
        </p:nvSpPr>
        <p:spPr>
          <a:xfrm>
            <a:off x="358588" y="2635512"/>
            <a:ext cx="11474824" cy="2215991"/>
          </a:xfrm>
          <a:prstGeom prst="rect">
            <a:avLst/>
          </a:prstGeom>
          <a:noFill/>
        </p:spPr>
        <p:txBody>
          <a:bodyPr wrap="square" rtlCol="0">
            <a:spAutoFit/>
          </a:bodyPr>
          <a:lstStyle/>
          <a:p>
            <a:pPr algn="just"/>
            <a:r>
              <a:rPr lang="en-US" sz="4600" i="1" dirty="0">
                <a:solidFill>
                  <a:schemeClr val="bg1"/>
                </a:solidFill>
                <a:latin typeface="BernhardFashionHmk" panose="00000400000000000000" pitchFamily="2" charset="0"/>
                <a:cs typeface="Arial" panose="020B0604020202020204" pitchFamily="34" charset="0"/>
              </a:rPr>
              <a:t>Be sober-minded; be watchful. Your adversary the devil prowls around like a roaring lion, seeking someone to devour!</a:t>
            </a:r>
          </a:p>
        </p:txBody>
      </p:sp>
    </p:spTree>
    <p:extLst>
      <p:ext uri="{BB962C8B-B14F-4D97-AF65-F5344CB8AC3E}">
        <p14:creationId xmlns:p14="http://schemas.microsoft.com/office/powerpoint/2010/main" val="128711773"/>
      </p:ext>
    </p:extLst>
  </p:cSld>
  <p:clrMapOvr>
    <a:masterClrMapping/>
  </p:clrMapOvr>
  <mc:AlternateContent xmlns:mc="http://schemas.openxmlformats.org/markup-compatibility/2006" xmlns:p14="http://schemas.microsoft.com/office/powerpoint/2010/main">
    <mc:Choice Requires="p14">
      <p:transition spd="slow" p14:dur="2250" advTm="16000">
        <p:split orient="vert"/>
      </p:transition>
    </mc:Choice>
    <mc:Fallback xmlns="">
      <p:transition spd="slow" advTm="16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3000"/>
                                        <p:tgtEl>
                                          <p:spTgt spid="4">
                                            <p:txEl>
                                              <p:pRg st="0" end="0"/>
                                            </p:txEl>
                                          </p:spTgt>
                                        </p:tgtEl>
                                      </p:cBhvr>
                                    </p:animEffect>
                                  </p:childTnLst>
                                </p:cTn>
                              </p:par>
                            </p:childTnLst>
                          </p:cTn>
                        </p:par>
                        <p:par>
                          <p:cTn id="8" fill="hold">
                            <p:stCondLst>
                              <p:cond delay="3000"/>
                            </p:stCondLst>
                            <p:childTnLst>
                              <p:par>
                                <p:cTn id="9" presetID="6" presetClass="entr" presetSubtype="16" fill="hold" nodeType="afterEffect">
                                  <p:stCondLst>
                                    <p:cond delay="150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circle(in)">
                                      <p:cBhvr>
                                        <p:cTn id="11"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6E09512-F474-4C95-EF09-8657D274850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6345CBD-1864-FF76-867D-B3CEBEC4B08E}"/>
              </a:ext>
            </a:extLst>
          </p:cNvPr>
          <p:cNvPicPr>
            <a:picLocks noChangeAspect="1"/>
          </p:cNvPicPr>
          <p:nvPr/>
        </p:nvPicPr>
        <p:blipFill>
          <a:blip r:embed="rId2"/>
          <a:stretch>
            <a:fillRect/>
          </a:stretch>
        </p:blipFill>
        <p:spPr>
          <a:xfrm>
            <a:off x="0" y="3807132"/>
            <a:ext cx="12192000" cy="3113621"/>
          </a:xfrm>
          <a:prstGeom prst="rect">
            <a:avLst/>
          </a:prstGeom>
        </p:spPr>
      </p:pic>
      <p:sp>
        <p:nvSpPr>
          <p:cNvPr id="4" name="TextBox 3">
            <a:extLst>
              <a:ext uri="{FF2B5EF4-FFF2-40B4-BE49-F238E27FC236}">
                <a16:creationId xmlns:a16="http://schemas.microsoft.com/office/drawing/2014/main" id="{B7248579-08AF-EBCB-1352-3074690D83B0}"/>
              </a:ext>
            </a:extLst>
          </p:cNvPr>
          <p:cNvSpPr txBox="1"/>
          <p:nvPr/>
        </p:nvSpPr>
        <p:spPr>
          <a:xfrm>
            <a:off x="1016002" y="766618"/>
            <a:ext cx="10409382" cy="2554545"/>
          </a:xfrm>
          <a:prstGeom prst="rect">
            <a:avLst/>
          </a:prstGeom>
          <a:noFill/>
        </p:spPr>
        <p:txBody>
          <a:bodyPr wrap="square" rtlCol="0">
            <a:spAutoFit/>
          </a:bodyPr>
          <a:lstStyle/>
          <a:p>
            <a:pPr algn="ctr"/>
            <a:r>
              <a:rPr lang="en-US" sz="8000" dirty="0">
                <a:solidFill>
                  <a:schemeClr val="bg1"/>
                </a:solidFill>
                <a:latin typeface="BernhardFashionHmk" panose="00000400000000000000" pitchFamily="2" charset="0"/>
              </a:rPr>
              <a:t>Pray For Help To Overcome It</a:t>
            </a:r>
          </a:p>
        </p:txBody>
      </p:sp>
    </p:spTree>
    <p:extLst>
      <p:ext uri="{BB962C8B-B14F-4D97-AF65-F5344CB8AC3E}">
        <p14:creationId xmlns:p14="http://schemas.microsoft.com/office/powerpoint/2010/main" val="1904282520"/>
      </p:ext>
    </p:extLst>
  </p:cSld>
  <p:clrMapOvr>
    <a:masterClrMapping/>
  </p:clrMapOvr>
  <mc:AlternateContent xmlns:mc="http://schemas.openxmlformats.org/markup-compatibility/2006" xmlns:p14="http://schemas.microsoft.com/office/powerpoint/2010/main">
    <mc:Choice Requires="p14">
      <p:transition spd="slow" p14:dur="2250" advTm="8000">
        <p:split orient="vert"/>
      </p:transition>
    </mc:Choice>
    <mc:Fallback xmlns="">
      <p:transition spd="slow" advTm="8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3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0EC2441-3D8B-D4B0-1FCA-4E51D3C40F4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594D8DF-31EB-ED52-94EF-695F8438E3AD}"/>
              </a:ext>
            </a:extLst>
          </p:cNvPr>
          <p:cNvPicPr>
            <a:picLocks noChangeAspect="1"/>
          </p:cNvPicPr>
          <p:nvPr/>
        </p:nvPicPr>
        <p:blipFill>
          <a:blip r:embed="rId2"/>
          <a:stretch>
            <a:fillRect/>
          </a:stretch>
        </p:blipFill>
        <p:spPr>
          <a:xfrm>
            <a:off x="0" y="4652681"/>
            <a:ext cx="12192000" cy="2268071"/>
          </a:xfrm>
          <a:prstGeom prst="rect">
            <a:avLst/>
          </a:prstGeom>
        </p:spPr>
      </p:pic>
      <p:sp>
        <p:nvSpPr>
          <p:cNvPr id="4" name="TextBox 3">
            <a:extLst>
              <a:ext uri="{FF2B5EF4-FFF2-40B4-BE49-F238E27FC236}">
                <a16:creationId xmlns:a16="http://schemas.microsoft.com/office/drawing/2014/main" id="{36EB3877-659D-09DD-B83F-48988C3FACBC}"/>
              </a:ext>
            </a:extLst>
          </p:cNvPr>
          <p:cNvSpPr txBox="1"/>
          <p:nvPr/>
        </p:nvSpPr>
        <p:spPr>
          <a:xfrm>
            <a:off x="3137647" y="376516"/>
            <a:ext cx="5553502" cy="1323439"/>
          </a:xfrm>
          <a:prstGeom prst="rect">
            <a:avLst/>
          </a:prstGeom>
          <a:noFill/>
        </p:spPr>
        <p:txBody>
          <a:bodyPr wrap="square" rtlCol="0">
            <a:spAutoFit/>
          </a:bodyPr>
          <a:lstStyle/>
          <a:p>
            <a:pPr algn="ctr"/>
            <a:r>
              <a:rPr lang="en-US" sz="8000" dirty="0">
                <a:solidFill>
                  <a:schemeClr val="bg1"/>
                </a:solidFill>
                <a:latin typeface="BernhardFashionHmk" panose="00000400000000000000" pitchFamily="2" charset="0"/>
              </a:rPr>
              <a:t>Matt. 2</a:t>
            </a:r>
            <a:r>
              <a:rPr lang="en-US" sz="6000" dirty="0">
                <a:solidFill>
                  <a:schemeClr val="bg1"/>
                </a:solidFill>
                <a:latin typeface="BernhardFashionHmk" panose="00000400000000000000" pitchFamily="2" charset="0"/>
              </a:rPr>
              <a:t>6</a:t>
            </a:r>
            <a:r>
              <a:rPr lang="en-US" sz="8000" dirty="0">
                <a:solidFill>
                  <a:schemeClr val="bg1"/>
                </a:solidFill>
                <a:latin typeface="BernhardFashionHmk" panose="00000400000000000000" pitchFamily="2" charset="0"/>
              </a:rPr>
              <a:t>:41</a:t>
            </a:r>
          </a:p>
        </p:txBody>
      </p:sp>
      <p:sp>
        <p:nvSpPr>
          <p:cNvPr id="5" name="TextBox 4">
            <a:extLst>
              <a:ext uri="{FF2B5EF4-FFF2-40B4-BE49-F238E27FC236}">
                <a16:creationId xmlns:a16="http://schemas.microsoft.com/office/drawing/2014/main" id="{1998E2B3-A9D0-B4E4-0DFE-88C95702DD75}"/>
              </a:ext>
            </a:extLst>
          </p:cNvPr>
          <p:cNvSpPr txBox="1"/>
          <p:nvPr/>
        </p:nvSpPr>
        <p:spPr>
          <a:xfrm>
            <a:off x="358588" y="2904453"/>
            <a:ext cx="11474824" cy="2215991"/>
          </a:xfrm>
          <a:prstGeom prst="rect">
            <a:avLst/>
          </a:prstGeom>
          <a:noFill/>
        </p:spPr>
        <p:txBody>
          <a:bodyPr wrap="square" rtlCol="0">
            <a:spAutoFit/>
          </a:bodyPr>
          <a:lstStyle/>
          <a:p>
            <a:pPr algn="just"/>
            <a:r>
              <a:rPr lang="en-US" sz="4600" i="1" dirty="0">
                <a:solidFill>
                  <a:schemeClr val="bg1"/>
                </a:solidFill>
                <a:latin typeface="BernhardFashionHmk" panose="00000400000000000000" pitchFamily="2" charset="0"/>
                <a:cs typeface="Arial" panose="020B0604020202020204" pitchFamily="34" charset="0"/>
              </a:rPr>
              <a:t>Watch and pray that you may not enter into temptation. The spirit indeed is willing, but the flesh is weak.</a:t>
            </a:r>
          </a:p>
        </p:txBody>
      </p:sp>
    </p:spTree>
    <p:extLst>
      <p:ext uri="{BB962C8B-B14F-4D97-AF65-F5344CB8AC3E}">
        <p14:creationId xmlns:p14="http://schemas.microsoft.com/office/powerpoint/2010/main" val="2017821007"/>
      </p:ext>
    </p:extLst>
  </p:cSld>
  <p:clrMapOvr>
    <a:masterClrMapping/>
  </p:clrMapOvr>
  <mc:AlternateContent xmlns:mc="http://schemas.openxmlformats.org/markup-compatibility/2006" xmlns:p14="http://schemas.microsoft.com/office/powerpoint/2010/main">
    <mc:Choice Requires="p14">
      <p:transition spd="slow" p14:dur="2250" advTm="15000">
        <p:split orient="vert"/>
      </p:transition>
    </mc:Choice>
    <mc:Fallback xmlns="">
      <p:transition spd="slow" advTm="1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3000"/>
                                        <p:tgtEl>
                                          <p:spTgt spid="4">
                                            <p:txEl>
                                              <p:pRg st="0" end="0"/>
                                            </p:txEl>
                                          </p:spTgt>
                                        </p:tgtEl>
                                      </p:cBhvr>
                                    </p:animEffect>
                                  </p:childTnLst>
                                </p:cTn>
                              </p:par>
                            </p:childTnLst>
                          </p:cTn>
                        </p:par>
                        <p:par>
                          <p:cTn id="8" fill="hold">
                            <p:stCondLst>
                              <p:cond delay="3000"/>
                            </p:stCondLst>
                            <p:childTnLst>
                              <p:par>
                                <p:cTn id="9" presetID="6" presetClass="entr" presetSubtype="16" fill="hold" nodeType="afterEffect">
                                  <p:stCondLst>
                                    <p:cond delay="150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circle(in)">
                                      <p:cBhvr>
                                        <p:cTn id="11"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9182790-80EA-8247-8733-5412E050C03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000D595-23A7-8DD2-8F28-C291E2317C0A}"/>
              </a:ext>
            </a:extLst>
          </p:cNvPr>
          <p:cNvPicPr>
            <a:picLocks noChangeAspect="1"/>
          </p:cNvPicPr>
          <p:nvPr/>
        </p:nvPicPr>
        <p:blipFill>
          <a:blip r:embed="rId2"/>
          <a:stretch>
            <a:fillRect/>
          </a:stretch>
        </p:blipFill>
        <p:spPr>
          <a:xfrm>
            <a:off x="0" y="3807132"/>
            <a:ext cx="12192000" cy="3113621"/>
          </a:xfrm>
          <a:prstGeom prst="rect">
            <a:avLst/>
          </a:prstGeom>
        </p:spPr>
      </p:pic>
      <p:sp>
        <p:nvSpPr>
          <p:cNvPr id="4" name="TextBox 3">
            <a:extLst>
              <a:ext uri="{FF2B5EF4-FFF2-40B4-BE49-F238E27FC236}">
                <a16:creationId xmlns:a16="http://schemas.microsoft.com/office/drawing/2014/main" id="{2A2171F6-4B48-4C3A-8BAC-FBFFC2624410}"/>
              </a:ext>
            </a:extLst>
          </p:cNvPr>
          <p:cNvSpPr txBox="1"/>
          <p:nvPr/>
        </p:nvSpPr>
        <p:spPr>
          <a:xfrm>
            <a:off x="1016002" y="766618"/>
            <a:ext cx="10409382" cy="2554545"/>
          </a:xfrm>
          <a:prstGeom prst="rect">
            <a:avLst/>
          </a:prstGeom>
          <a:noFill/>
        </p:spPr>
        <p:txBody>
          <a:bodyPr wrap="square" rtlCol="0">
            <a:spAutoFit/>
          </a:bodyPr>
          <a:lstStyle/>
          <a:p>
            <a:pPr algn="ctr"/>
            <a:r>
              <a:rPr lang="en-US" sz="8000" dirty="0">
                <a:solidFill>
                  <a:schemeClr val="bg1"/>
                </a:solidFill>
                <a:latin typeface="BernhardFashionHmk" panose="00000400000000000000" pitchFamily="2" charset="0"/>
              </a:rPr>
              <a:t>Think About The Consequences Of It</a:t>
            </a:r>
          </a:p>
        </p:txBody>
      </p:sp>
    </p:spTree>
    <p:extLst>
      <p:ext uri="{BB962C8B-B14F-4D97-AF65-F5344CB8AC3E}">
        <p14:creationId xmlns:p14="http://schemas.microsoft.com/office/powerpoint/2010/main" val="1617521875"/>
      </p:ext>
    </p:extLst>
  </p:cSld>
  <p:clrMapOvr>
    <a:masterClrMapping/>
  </p:clrMapOvr>
  <mc:AlternateContent xmlns:mc="http://schemas.openxmlformats.org/markup-compatibility/2006" xmlns:p14="http://schemas.microsoft.com/office/powerpoint/2010/main">
    <mc:Choice Requires="p14">
      <p:transition spd="slow" p14:dur="2250" advTm="8000">
        <p:split orient="vert"/>
      </p:transition>
    </mc:Choice>
    <mc:Fallback xmlns="">
      <p:transition spd="slow" advTm="8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3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B20BE92-3275-8DB8-C032-AC4318BEA94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451191A-6722-8E1E-6C09-CCDCF9FE30FF}"/>
              </a:ext>
            </a:extLst>
          </p:cNvPr>
          <p:cNvSpPr txBox="1"/>
          <p:nvPr/>
        </p:nvSpPr>
        <p:spPr>
          <a:xfrm>
            <a:off x="3137647" y="376516"/>
            <a:ext cx="5553502" cy="1323439"/>
          </a:xfrm>
          <a:prstGeom prst="rect">
            <a:avLst/>
          </a:prstGeom>
          <a:noFill/>
        </p:spPr>
        <p:txBody>
          <a:bodyPr wrap="square" rtlCol="0">
            <a:spAutoFit/>
          </a:bodyPr>
          <a:lstStyle/>
          <a:p>
            <a:pPr algn="ctr"/>
            <a:r>
              <a:rPr lang="en-US" sz="8000" dirty="0">
                <a:solidFill>
                  <a:schemeClr val="bg1"/>
                </a:solidFill>
                <a:latin typeface="BernhardFashionHmk" panose="00000400000000000000" pitchFamily="2" charset="0"/>
              </a:rPr>
              <a:t>Gal. </a:t>
            </a:r>
            <a:r>
              <a:rPr lang="en-US" sz="6600" dirty="0">
                <a:solidFill>
                  <a:schemeClr val="bg1"/>
                </a:solidFill>
                <a:latin typeface="BernhardFashionHmk" panose="00000400000000000000" pitchFamily="2" charset="0"/>
              </a:rPr>
              <a:t>6</a:t>
            </a:r>
            <a:r>
              <a:rPr lang="en-US" sz="8000" dirty="0">
                <a:solidFill>
                  <a:schemeClr val="bg1"/>
                </a:solidFill>
                <a:latin typeface="BernhardFashionHmk" panose="00000400000000000000" pitchFamily="2" charset="0"/>
              </a:rPr>
              <a:t>:7-</a:t>
            </a:r>
            <a:r>
              <a:rPr lang="en-US" sz="6600" dirty="0">
                <a:solidFill>
                  <a:schemeClr val="bg1"/>
                </a:solidFill>
                <a:latin typeface="BernhardFashionHmk" panose="00000400000000000000" pitchFamily="2" charset="0"/>
              </a:rPr>
              <a:t>8</a:t>
            </a:r>
          </a:p>
        </p:txBody>
      </p:sp>
      <p:pic>
        <p:nvPicPr>
          <p:cNvPr id="6" name="Picture 5">
            <a:extLst>
              <a:ext uri="{FF2B5EF4-FFF2-40B4-BE49-F238E27FC236}">
                <a16:creationId xmlns:a16="http://schemas.microsoft.com/office/drawing/2014/main" id="{7A246AC8-1F87-3162-7DB7-A93AF94F5179}"/>
              </a:ext>
            </a:extLst>
          </p:cNvPr>
          <p:cNvPicPr>
            <a:picLocks noChangeAspect="1"/>
          </p:cNvPicPr>
          <p:nvPr/>
        </p:nvPicPr>
        <p:blipFill>
          <a:blip r:embed="rId2"/>
          <a:stretch>
            <a:fillRect/>
          </a:stretch>
        </p:blipFill>
        <p:spPr>
          <a:xfrm>
            <a:off x="0" y="4652681"/>
            <a:ext cx="12192000" cy="2268071"/>
          </a:xfrm>
          <a:prstGeom prst="rect">
            <a:avLst/>
          </a:prstGeom>
        </p:spPr>
      </p:pic>
      <p:sp>
        <p:nvSpPr>
          <p:cNvPr id="5" name="TextBox 4">
            <a:extLst>
              <a:ext uri="{FF2B5EF4-FFF2-40B4-BE49-F238E27FC236}">
                <a16:creationId xmlns:a16="http://schemas.microsoft.com/office/drawing/2014/main" id="{1CB0313F-8B72-AE9E-479E-B046F246318C}"/>
              </a:ext>
            </a:extLst>
          </p:cNvPr>
          <p:cNvSpPr txBox="1"/>
          <p:nvPr/>
        </p:nvSpPr>
        <p:spPr>
          <a:xfrm>
            <a:off x="358588" y="2205319"/>
            <a:ext cx="11474824" cy="3323987"/>
          </a:xfrm>
          <a:prstGeom prst="rect">
            <a:avLst/>
          </a:prstGeom>
          <a:noFill/>
        </p:spPr>
        <p:txBody>
          <a:bodyPr wrap="square" rtlCol="0">
            <a:spAutoFit/>
          </a:bodyPr>
          <a:lstStyle/>
          <a:p>
            <a:pPr algn="just"/>
            <a:r>
              <a:rPr lang="en-US" sz="4200" i="1" dirty="0">
                <a:solidFill>
                  <a:schemeClr val="bg1"/>
                </a:solidFill>
                <a:latin typeface="BernhardFashionHmk" panose="00000400000000000000" pitchFamily="2" charset="0"/>
                <a:cs typeface="Arial" panose="020B0604020202020204" pitchFamily="34" charset="0"/>
              </a:rPr>
              <a:t>Do not be deceived: God is not mocked, for whatever one sows, that will he also reap. For the one who sows to his own flesh will from the flesh reap corruption, but the one who sows to the Spirit will from the Spirit reap eternal life!</a:t>
            </a:r>
          </a:p>
        </p:txBody>
      </p:sp>
    </p:spTree>
    <p:extLst>
      <p:ext uri="{BB962C8B-B14F-4D97-AF65-F5344CB8AC3E}">
        <p14:creationId xmlns:p14="http://schemas.microsoft.com/office/powerpoint/2010/main" val="2459818972"/>
      </p:ext>
    </p:extLst>
  </p:cSld>
  <p:clrMapOvr>
    <a:masterClrMapping/>
  </p:clrMapOvr>
  <mc:AlternateContent xmlns:mc="http://schemas.openxmlformats.org/markup-compatibility/2006" xmlns:p14="http://schemas.microsoft.com/office/powerpoint/2010/main">
    <mc:Choice Requires="p14">
      <p:transition spd="slow" p14:dur="2250" advTm="21000">
        <p:split orient="vert"/>
      </p:transition>
    </mc:Choice>
    <mc:Fallback xmlns="">
      <p:transition spd="slow" advTm="21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3000"/>
                                        <p:tgtEl>
                                          <p:spTgt spid="4">
                                            <p:txEl>
                                              <p:pRg st="0" end="0"/>
                                            </p:txEl>
                                          </p:spTgt>
                                        </p:tgtEl>
                                      </p:cBhvr>
                                    </p:animEffect>
                                  </p:childTnLst>
                                </p:cTn>
                              </p:par>
                            </p:childTnLst>
                          </p:cTn>
                        </p:par>
                        <p:par>
                          <p:cTn id="8" fill="hold">
                            <p:stCondLst>
                              <p:cond delay="3000"/>
                            </p:stCondLst>
                            <p:childTnLst>
                              <p:par>
                                <p:cTn id="9" presetID="6" presetClass="entr" presetSubtype="16" fill="hold" nodeType="afterEffect">
                                  <p:stCondLst>
                                    <p:cond delay="150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circle(in)">
                                      <p:cBhvr>
                                        <p:cTn id="11"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D025A82-F596-61DA-4D9B-F6B0232AFB6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6A44E62-9609-BF01-C2B6-2EF3AB1CF5A1}"/>
              </a:ext>
            </a:extLst>
          </p:cNvPr>
          <p:cNvPicPr>
            <a:picLocks noChangeAspect="1"/>
          </p:cNvPicPr>
          <p:nvPr/>
        </p:nvPicPr>
        <p:blipFill>
          <a:blip r:embed="rId2"/>
          <a:stretch>
            <a:fillRect/>
          </a:stretch>
        </p:blipFill>
        <p:spPr>
          <a:xfrm>
            <a:off x="0" y="3807132"/>
            <a:ext cx="12192000" cy="3113621"/>
          </a:xfrm>
          <a:prstGeom prst="rect">
            <a:avLst/>
          </a:prstGeom>
        </p:spPr>
      </p:pic>
      <p:sp>
        <p:nvSpPr>
          <p:cNvPr id="4" name="TextBox 3">
            <a:extLst>
              <a:ext uri="{FF2B5EF4-FFF2-40B4-BE49-F238E27FC236}">
                <a16:creationId xmlns:a16="http://schemas.microsoft.com/office/drawing/2014/main" id="{3E9E88C1-4B32-EB16-8E79-FD786CCF0000}"/>
              </a:ext>
            </a:extLst>
          </p:cNvPr>
          <p:cNvSpPr txBox="1"/>
          <p:nvPr/>
        </p:nvSpPr>
        <p:spPr>
          <a:xfrm>
            <a:off x="1016002" y="766618"/>
            <a:ext cx="10409382" cy="2554545"/>
          </a:xfrm>
          <a:prstGeom prst="rect">
            <a:avLst/>
          </a:prstGeom>
          <a:noFill/>
        </p:spPr>
        <p:txBody>
          <a:bodyPr wrap="square" rtlCol="0">
            <a:spAutoFit/>
          </a:bodyPr>
          <a:lstStyle/>
          <a:p>
            <a:pPr algn="ctr"/>
            <a:r>
              <a:rPr lang="en-US" sz="8000" dirty="0">
                <a:solidFill>
                  <a:schemeClr val="bg1"/>
                </a:solidFill>
                <a:latin typeface="BernhardFashionHmk" panose="00000400000000000000" pitchFamily="2" charset="0"/>
              </a:rPr>
              <a:t>Do Not Let It Overtake You</a:t>
            </a:r>
          </a:p>
        </p:txBody>
      </p:sp>
    </p:spTree>
    <p:extLst>
      <p:ext uri="{BB962C8B-B14F-4D97-AF65-F5344CB8AC3E}">
        <p14:creationId xmlns:p14="http://schemas.microsoft.com/office/powerpoint/2010/main" val="2571226611"/>
      </p:ext>
    </p:extLst>
  </p:cSld>
  <p:clrMapOvr>
    <a:masterClrMapping/>
  </p:clrMapOvr>
  <mc:AlternateContent xmlns:mc="http://schemas.openxmlformats.org/markup-compatibility/2006" xmlns:p14="http://schemas.microsoft.com/office/powerpoint/2010/main">
    <mc:Choice Requires="p14">
      <p:transition spd="slow" p14:dur="2250" advTm="8000">
        <p:split orient="vert"/>
      </p:transition>
    </mc:Choice>
    <mc:Fallback xmlns="">
      <p:transition spd="slow" advTm="8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3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FC5DAAA-AF7D-7CD5-3C39-955F7DB5F76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764C8BB-16BA-7684-938D-F9266EFBCA9B}"/>
              </a:ext>
            </a:extLst>
          </p:cNvPr>
          <p:cNvPicPr>
            <a:picLocks noChangeAspect="1"/>
          </p:cNvPicPr>
          <p:nvPr/>
        </p:nvPicPr>
        <p:blipFill>
          <a:blip r:embed="rId2"/>
          <a:stretch>
            <a:fillRect/>
          </a:stretch>
        </p:blipFill>
        <p:spPr>
          <a:xfrm>
            <a:off x="0" y="4652681"/>
            <a:ext cx="12192000" cy="2268071"/>
          </a:xfrm>
          <a:prstGeom prst="rect">
            <a:avLst/>
          </a:prstGeom>
        </p:spPr>
      </p:pic>
      <p:sp>
        <p:nvSpPr>
          <p:cNvPr id="4" name="TextBox 3">
            <a:extLst>
              <a:ext uri="{FF2B5EF4-FFF2-40B4-BE49-F238E27FC236}">
                <a16:creationId xmlns:a16="http://schemas.microsoft.com/office/drawing/2014/main" id="{7D7CF4FB-79B7-8F09-E126-6821D4AA2564}"/>
              </a:ext>
            </a:extLst>
          </p:cNvPr>
          <p:cNvSpPr txBox="1"/>
          <p:nvPr/>
        </p:nvSpPr>
        <p:spPr>
          <a:xfrm>
            <a:off x="3137647" y="376516"/>
            <a:ext cx="5553502" cy="1323439"/>
          </a:xfrm>
          <a:prstGeom prst="rect">
            <a:avLst/>
          </a:prstGeom>
          <a:noFill/>
        </p:spPr>
        <p:txBody>
          <a:bodyPr wrap="square" rtlCol="0">
            <a:spAutoFit/>
          </a:bodyPr>
          <a:lstStyle/>
          <a:p>
            <a:pPr algn="ctr"/>
            <a:r>
              <a:rPr lang="en-US" sz="8000" dirty="0">
                <a:solidFill>
                  <a:schemeClr val="bg1"/>
                </a:solidFill>
                <a:latin typeface="BernhardFashionHmk" panose="00000400000000000000" pitchFamily="2" charset="0"/>
              </a:rPr>
              <a:t>1 Cor. 10:13</a:t>
            </a:r>
          </a:p>
        </p:txBody>
      </p:sp>
      <p:sp>
        <p:nvSpPr>
          <p:cNvPr id="5" name="TextBox 4">
            <a:extLst>
              <a:ext uri="{FF2B5EF4-FFF2-40B4-BE49-F238E27FC236}">
                <a16:creationId xmlns:a16="http://schemas.microsoft.com/office/drawing/2014/main" id="{AFC2E5FD-B4BF-146A-38C5-1711529F5B2E}"/>
              </a:ext>
            </a:extLst>
          </p:cNvPr>
          <p:cNvSpPr txBox="1"/>
          <p:nvPr/>
        </p:nvSpPr>
        <p:spPr>
          <a:xfrm>
            <a:off x="224117" y="2115558"/>
            <a:ext cx="11752729" cy="3323987"/>
          </a:xfrm>
          <a:prstGeom prst="rect">
            <a:avLst/>
          </a:prstGeom>
          <a:noFill/>
        </p:spPr>
        <p:txBody>
          <a:bodyPr wrap="square" rtlCol="0">
            <a:spAutoFit/>
          </a:bodyPr>
          <a:lstStyle/>
          <a:p>
            <a:pPr algn="just"/>
            <a:r>
              <a:rPr lang="en-US" sz="4200" i="1" dirty="0">
                <a:solidFill>
                  <a:schemeClr val="bg1"/>
                </a:solidFill>
                <a:latin typeface="BernhardFashionHmk" panose="00000400000000000000" pitchFamily="2" charset="0"/>
                <a:cs typeface="Arial" panose="020B0604020202020204" pitchFamily="34" charset="0"/>
              </a:rPr>
              <a:t>No temptation has overtaken you that is not common to man. God is faithful, and he will not let you be tempted beyond your ability, but with the temptation he will also provide the way of escape, that you may be able to endure it!</a:t>
            </a:r>
          </a:p>
        </p:txBody>
      </p:sp>
    </p:spTree>
    <p:extLst>
      <p:ext uri="{BB962C8B-B14F-4D97-AF65-F5344CB8AC3E}">
        <p14:creationId xmlns:p14="http://schemas.microsoft.com/office/powerpoint/2010/main" val="1199718017"/>
      </p:ext>
    </p:extLst>
  </p:cSld>
  <p:clrMapOvr>
    <a:masterClrMapping/>
  </p:clrMapOvr>
  <mc:AlternateContent xmlns:mc="http://schemas.openxmlformats.org/markup-compatibility/2006" xmlns:p14="http://schemas.microsoft.com/office/powerpoint/2010/main">
    <mc:Choice Requires="p14">
      <p:transition spd="slow" p14:dur="2250" advTm="19000">
        <p:split orient="vert"/>
      </p:transition>
    </mc:Choice>
    <mc:Fallback xmlns="">
      <p:transition spd="slow" advTm="19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3000"/>
                                        <p:tgtEl>
                                          <p:spTgt spid="4">
                                            <p:txEl>
                                              <p:pRg st="0" end="0"/>
                                            </p:txEl>
                                          </p:spTgt>
                                        </p:tgtEl>
                                      </p:cBhvr>
                                    </p:animEffect>
                                  </p:childTnLst>
                                </p:cTn>
                              </p:par>
                            </p:childTnLst>
                          </p:cTn>
                        </p:par>
                        <p:par>
                          <p:cTn id="8" fill="hold">
                            <p:stCondLst>
                              <p:cond delay="3000"/>
                            </p:stCondLst>
                            <p:childTnLst>
                              <p:par>
                                <p:cTn id="9" presetID="6" presetClass="entr" presetSubtype="16" fill="hold" nodeType="afterEffect">
                                  <p:stCondLst>
                                    <p:cond delay="150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circle(in)">
                                      <p:cBhvr>
                                        <p:cTn id="11"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584B9C9-43B4-273E-AD24-93C3349815D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57DE17B-6C50-DEBD-289B-285A882FD768}"/>
              </a:ext>
            </a:extLst>
          </p:cNvPr>
          <p:cNvPicPr>
            <a:picLocks noChangeAspect="1"/>
          </p:cNvPicPr>
          <p:nvPr/>
        </p:nvPicPr>
        <p:blipFill>
          <a:blip r:embed="rId2"/>
          <a:stretch>
            <a:fillRect/>
          </a:stretch>
        </p:blipFill>
        <p:spPr>
          <a:xfrm>
            <a:off x="0" y="3807132"/>
            <a:ext cx="12192000" cy="3113621"/>
          </a:xfrm>
          <a:prstGeom prst="rect">
            <a:avLst/>
          </a:prstGeom>
        </p:spPr>
      </p:pic>
      <p:sp>
        <p:nvSpPr>
          <p:cNvPr id="4" name="TextBox 3">
            <a:extLst>
              <a:ext uri="{FF2B5EF4-FFF2-40B4-BE49-F238E27FC236}">
                <a16:creationId xmlns:a16="http://schemas.microsoft.com/office/drawing/2014/main" id="{DF1738D7-B7F8-FE37-EC19-C998A6ED5EC7}"/>
              </a:ext>
            </a:extLst>
          </p:cNvPr>
          <p:cNvSpPr txBox="1"/>
          <p:nvPr/>
        </p:nvSpPr>
        <p:spPr>
          <a:xfrm>
            <a:off x="1016002" y="766618"/>
            <a:ext cx="10409382" cy="2554545"/>
          </a:xfrm>
          <a:prstGeom prst="rect">
            <a:avLst/>
          </a:prstGeom>
          <a:noFill/>
        </p:spPr>
        <p:txBody>
          <a:bodyPr wrap="square" rtlCol="0">
            <a:spAutoFit/>
          </a:bodyPr>
          <a:lstStyle/>
          <a:p>
            <a:pPr algn="ctr"/>
            <a:r>
              <a:rPr lang="en-US" sz="8000" dirty="0">
                <a:solidFill>
                  <a:schemeClr val="bg1"/>
                </a:solidFill>
                <a:latin typeface="BernhardFashionHmk" panose="00000400000000000000" pitchFamily="2" charset="0"/>
              </a:rPr>
              <a:t>Overcome It And Flee From It</a:t>
            </a:r>
          </a:p>
        </p:txBody>
      </p:sp>
    </p:spTree>
    <p:extLst>
      <p:ext uri="{BB962C8B-B14F-4D97-AF65-F5344CB8AC3E}">
        <p14:creationId xmlns:p14="http://schemas.microsoft.com/office/powerpoint/2010/main" val="981547720"/>
      </p:ext>
    </p:extLst>
  </p:cSld>
  <p:clrMapOvr>
    <a:masterClrMapping/>
  </p:clrMapOvr>
  <mc:AlternateContent xmlns:mc="http://schemas.openxmlformats.org/markup-compatibility/2006" xmlns:p14="http://schemas.microsoft.com/office/powerpoint/2010/main">
    <mc:Choice Requires="p14">
      <p:transition spd="slow" p14:dur="2250" advTm="8000">
        <p:split orient="vert"/>
      </p:transition>
    </mc:Choice>
    <mc:Fallback xmlns="">
      <p:transition spd="slow" advTm="8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3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6ADE1EE-26ED-87AA-FF5A-0981BF04F8C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BFE48D09-5096-BF58-9741-E3A9AC15F3D1}"/>
              </a:ext>
            </a:extLst>
          </p:cNvPr>
          <p:cNvPicPr>
            <a:picLocks noChangeAspect="1"/>
          </p:cNvPicPr>
          <p:nvPr/>
        </p:nvPicPr>
        <p:blipFill>
          <a:blip r:embed="rId2"/>
          <a:stretch>
            <a:fillRect/>
          </a:stretch>
        </p:blipFill>
        <p:spPr>
          <a:xfrm>
            <a:off x="0" y="4652681"/>
            <a:ext cx="12192000" cy="2268071"/>
          </a:xfrm>
          <a:prstGeom prst="rect">
            <a:avLst/>
          </a:prstGeom>
        </p:spPr>
      </p:pic>
      <p:sp>
        <p:nvSpPr>
          <p:cNvPr id="4" name="TextBox 3">
            <a:extLst>
              <a:ext uri="{FF2B5EF4-FFF2-40B4-BE49-F238E27FC236}">
                <a16:creationId xmlns:a16="http://schemas.microsoft.com/office/drawing/2014/main" id="{D2D9C4EB-1DA1-D048-936E-215EE534B00D}"/>
              </a:ext>
            </a:extLst>
          </p:cNvPr>
          <p:cNvSpPr txBox="1"/>
          <p:nvPr/>
        </p:nvSpPr>
        <p:spPr>
          <a:xfrm>
            <a:off x="2868706" y="376516"/>
            <a:ext cx="6024282" cy="1323439"/>
          </a:xfrm>
          <a:prstGeom prst="rect">
            <a:avLst/>
          </a:prstGeom>
          <a:noFill/>
        </p:spPr>
        <p:txBody>
          <a:bodyPr wrap="square" rtlCol="0">
            <a:spAutoFit/>
          </a:bodyPr>
          <a:lstStyle/>
          <a:p>
            <a:pPr algn="ctr"/>
            <a:r>
              <a:rPr lang="en-US" sz="8000" dirty="0">
                <a:solidFill>
                  <a:schemeClr val="bg1"/>
                </a:solidFill>
                <a:latin typeface="BernhardFashionHmk" panose="00000400000000000000" pitchFamily="2" charset="0"/>
              </a:rPr>
              <a:t>James 4:7-</a:t>
            </a:r>
            <a:r>
              <a:rPr lang="en-US" sz="7200" dirty="0">
                <a:solidFill>
                  <a:schemeClr val="bg1"/>
                </a:solidFill>
                <a:latin typeface="BernhardFashionHmk" panose="00000400000000000000" pitchFamily="2" charset="0"/>
              </a:rPr>
              <a:t>8</a:t>
            </a:r>
          </a:p>
        </p:txBody>
      </p:sp>
      <p:sp>
        <p:nvSpPr>
          <p:cNvPr id="5" name="TextBox 4">
            <a:extLst>
              <a:ext uri="{FF2B5EF4-FFF2-40B4-BE49-F238E27FC236}">
                <a16:creationId xmlns:a16="http://schemas.microsoft.com/office/drawing/2014/main" id="{4BDF87F8-E134-4BDD-E891-546836048AB4}"/>
              </a:ext>
            </a:extLst>
          </p:cNvPr>
          <p:cNvSpPr txBox="1"/>
          <p:nvPr/>
        </p:nvSpPr>
        <p:spPr>
          <a:xfrm>
            <a:off x="358588" y="2572759"/>
            <a:ext cx="11474824" cy="2123658"/>
          </a:xfrm>
          <a:prstGeom prst="rect">
            <a:avLst/>
          </a:prstGeom>
          <a:noFill/>
        </p:spPr>
        <p:txBody>
          <a:bodyPr wrap="square" rtlCol="0">
            <a:spAutoFit/>
          </a:bodyPr>
          <a:lstStyle/>
          <a:p>
            <a:pPr algn="just"/>
            <a:r>
              <a:rPr lang="en-US" sz="4400" i="1" dirty="0">
                <a:solidFill>
                  <a:schemeClr val="bg1"/>
                </a:solidFill>
                <a:latin typeface="BernhardFashionHmk" panose="00000400000000000000" pitchFamily="2" charset="0"/>
                <a:cs typeface="Times New Roman" panose="02020603050405020304" pitchFamily="18" charset="0"/>
              </a:rPr>
              <a:t>Submit yourselves therefore to God. Resist the devil, and he will flee from you.  Draw near to God, and he will draw near to you!</a:t>
            </a:r>
          </a:p>
        </p:txBody>
      </p:sp>
    </p:spTree>
    <p:extLst>
      <p:ext uri="{BB962C8B-B14F-4D97-AF65-F5344CB8AC3E}">
        <p14:creationId xmlns:p14="http://schemas.microsoft.com/office/powerpoint/2010/main" val="1872785025"/>
      </p:ext>
    </p:extLst>
  </p:cSld>
  <p:clrMapOvr>
    <a:masterClrMapping/>
  </p:clrMapOvr>
  <mc:AlternateContent xmlns:mc="http://schemas.openxmlformats.org/markup-compatibility/2006" xmlns:p14="http://schemas.microsoft.com/office/powerpoint/2010/main">
    <mc:Choice Requires="p14">
      <p:transition spd="slow" p14:dur="2250" advTm="16000">
        <p:split orient="vert"/>
      </p:transition>
    </mc:Choice>
    <mc:Fallback xmlns="">
      <p:transition spd="slow" advTm="16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3000"/>
                                        <p:tgtEl>
                                          <p:spTgt spid="4">
                                            <p:txEl>
                                              <p:pRg st="0" end="0"/>
                                            </p:txEl>
                                          </p:spTgt>
                                        </p:tgtEl>
                                      </p:cBhvr>
                                    </p:animEffect>
                                  </p:childTnLst>
                                </p:cTn>
                              </p:par>
                            </p:childTnLst>
                          </p:cTn>
                        </p:par>
                        <p:par>
                          <p:cTn id="8" fill="hold">
                            <p:stCondLst>
                              <p:cond delay="3000"/>
                            </p:stCondLst>
                            <p:childTnLst>
                              <p:par>
                                <p:cTn id="9" presetID="6" presetClass="entr" presetSubtype="16" fill="hold" nodeType="afterEffect">
                                  <p:stCondLst>
                                    <p:cond delay="150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circle(in)">
                                      <p:cBhvr>
                                        <p:cTn id="11"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809C261-A46F-8FB2-8CF8-1C0D4DBA7E4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78F3718-B396-A373-3D1D-CBE021C34757}"/>
              </a:ext>
            </a:extLst>
          </p:cNvPr>
          <p:cNvPicPr>
            <a:picLocks noChangeAspect="1"/>
          </p:cNvPicPr>
          <p:nvPr/>
        </p:nvPicPr>
        <p:blipFill>
          <a:blip r:embed="rId2"/>
          <a:stretch>
            <a:fillRect/>
          </a:stretch>
        </p:blipFill>
        <p:spPr>
          <a:xfrm>
            <a:off x="0" y="4652681"/>
            <a:ext cx="12192000" cy="2268071"/>
          </a:xfrm>
          <a:prstGeom prst="rect">
            <a:avLst/>
          </a:prstGeom>
        </p:spPr>
      </p:pic>
      <p:sp>
        <p:nvSpPr>
          <p:cNvPr id="4" name="TextBox 3">
            <a:extLst>
              <a:ext uri="{FF2B5EF4-FFF2-40B4-BE49-F238E27FC236}">
                <a16:creationId xmlns:a16="http://schemas.microsoft.com/office/drawing/2014/main" id="{BA785512-9C5C-27BB-D4DD-68C021662E01}"/>
              </a:ext>
            </a:extLst>
          </p:cNvPr>
          <p:cNvSpPr txBox="1"/>
          <p:nvPr/>
        </p:nvSpPr>
        <p:spPr>
          <a:xfrm>
            <a:off x="3137647" y="376516"/>
            <a:ext cx="5553502" cy="1323439"/>
          </a:xfrm>
          <a:prstGeom prst="rect">
            <a:avLst/>
          </a:prstGeom>
          <a:noFill/>
        </p:spPr>
        <p:txBody>
          <a:bodyPr wrap="square" rtlCol="0">
            <a:spAutoFit/>
          </a:bodyPr>
          <a:lstStyle/>
          <a:p>
            <a:pPr algn="ctr"/>
            <a:r>
              <a:rPr lang="en-US" sz="8000" dirty="0">
                <a:solidFill>
                  <a:schemeClr val="bg1"/>
                </a:solidFill>
                <a:latin typeface="BernhardFashionHmk" panose="00000400000000000000" pitchFamily="2" charset="0"/>
              </a:rPr>
              <a:t>James 1:12</a:t>
            </a:r>
          </a:p>
        </p:txBody>
      </p:sp>
      <p:sp>
        <p:nvSpPr>
          <p:cNvPr id="5" name="TextBox 4">
            <a:extLst>
              <a:ext uri="{FF2B5EF4-FFF2-40B4-BE49-F238E27FC236}">
                <a16:creationId xmlns:a16="http://schemas.microsoft.com/office/drawing/2014/main" id="{11317CF4-E0CB-CD90-ED00-553093EA103C}"/>
              </a:ext>
            </a:extLst>
          </p:cNvPr>
          <p:cNvSpPr txBox="1"/>
          <p:nvPr/>
        </p:nvSpPr>
        <p:spPr>
          <a:xfrm>
            <a:off x="358588" y="2258994"/>
            <a:ext cx="11474824" cy="2923877"/>
          </a:xfrm>
          <a:prstGeom prst="rect">
            <a:avLst/>
          </a:prstGeom>
          <a:noFill/>
        </p:spPr>
        <p:txBody>
          <a:bodyPr wrap="square" rtlCol="0">
            <a:spAutoFit/>
          </a:bodyPr>
          <a:lstStyle/>
          <a:p>
            <a:pPr algn="just"/>
            <a:r>
              <a:rPr lang="en-US" sz="4600" i="1" dirty="0">
                <a:solidFill>
                  <a:schemeClr val="bg1"/>
                </a:solidFill>
                <a:latin typeface="BernhardFashionHmk" panose="00000400000000000000" pitchFamily="2" charset="0"/>
                <a:cs typeface="Arial" panose="020B0604020202020204" pitchFamily="34" charset="0"/>
              </a:rPr>
              <a:t>Blessed is the man who remains steadfast under trial, for when he has stood the test he will receive the crown of life, which God has promised to those who love him!</a:t>
            </a:r>
          </a:p>
        </p:txBody>
      </p:sp>
    </p:spTree>
    <p:extLst>
      <p:ext uri="{BB962C8B-B14F-4D97-AF65-F5344CB8AC3E}">
        <p14:creationId xmlns:p14="http://schemas.microsoft.com/office/powerpoint/2010/main" val="4019150610"/>
      </p:ext>
    </p:extLst>
  </p:cSld>
  <p:clrMapOvr>
    <a:masterClrMapping/>
  </p:clrMapOvr>
  <mc:AlternateContent xmlns:mc="http://schemas.openxmlformats.org/markup-compatibility/2006" xmlns:p14="http://schemas.microsoft.com/office/powerpoint/2010/main">
    <mc:Choice Requires="p14">
      <p:transition spd="slow" p14:dur="2250" advTm="16000">
        <p:split orient="vert"/>
      </p:transition>
    </mc:Choice>
    <mc:Fallback xmlns="">
      <p:transition spd="slow" advTm="16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3000"/>
                                        <p:tgtEl>
                                          <p:spTgt spid="4">
                                            <p:txEl>
                                              <p:pRg st="0" end="0"/>
                                            </p:txEl>
                                          </p:spTgt>
                                        </p:tgtEl>
                                      </p:cBhvr>
                                    </p:animEffect>
                                  </p:childTnLst>
                                </p:cTn>
                              </p:par>
                            </p:childTnLst>
                          </p:cTn>
                        </p:par>
                        <p:par>
                          <p:cTn id="8" fill="hold">
                            <p:stCondLst>
                              <p:cond delay="3000"/>
                            </p:stCondLst>
                            <p:childTnLst>
                              <p:par>
                                <p:cTn id="9" presetID="6" presetClass="entr" presetSubtype="16" fill="hold" nodeType="afterEffect">
                                  <p:stCondLst>
                                    <p:cond delay="150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circle(in)">
                                      <p:cBhvr>
                                        <p:cTn id="11"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TotalTime>
  <Words>260</Words>
  <Application>Microsoft Office PowerPoint</Application>
  <PresentationFormat>Widescreen</PresentationFormat>
  <Paragraphs>19</Paragraphs>
  <Slides>12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BernhardFashionHmk</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Larry Wisdom</dc:creator>
  <cp:lastModifiedBy>Larry Wisdom</cp:lastModifiedBy>
  <cp:revision>8</cp:revision>
  <dcterms:created xsi:type="dcterms:W3CDTF">2026-10-23T23:39:25Z</dcterms:created>
  <dcterms:modified xsi:type="dcterms:W3CDTF">2026-10-24T02:41:02Z</dcterms:modified>
</cp:coreProperties>
</file>